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1FC9A-8764-4C76-AF7F-263480FD582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87432-2100-4244-8EE9-9A3436F4A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24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87432-2100-4244-8EE9-9A3436F4A08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5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6B20-0EC3-3274-1BBF-9DDD4E7A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7CAF1-F094-24FE-286F-75D3713A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56C6-21CD-D911-5D90-BA49C6F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CE96-7DB0-4990-998E-86E543E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6CF3-FCEB-2A76-DF89-A79DF1F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B25F-32CA-83DF-E95F-210B414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4B766-955D-595F-5601-832AE4E7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02B7-29DA-2D1E-ACFF-7F3B870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C8B8-DF8B-C1C6-6CB3-E2254A3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D7AF0-6455-2200-8E51-E791AA9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3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74AFA-A38C-BC25-4C31-0F227021A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2001B-BD92-D6D0-35C7-D02B106F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086EA-0EDB-A2F7-CBB2-4568510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A4EE-C82D-29AF-ED4E-E1ECD79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CE1E-9974-237B-93C5-D29EAF15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8177-A0A0-3912-A9BA-0B65875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EE81-38A9-64D7-0990-58A4D0EB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4C8A-A131-3D52-9F6A-270E55A4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61A2-1320-3A58-27E5-C9B997A6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CB70-5A54-019D-F72B-F4A92E7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0F97-D419-E664-C9EF-502BFB11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3CD5A-878B-D6D9-B7F3-7F165DAF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FDA-B5B1-F0CA-F894-FEDB0DE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8431-78CF-3765-7F1D-DA07F0C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C189-3E9B-D229-778C-8963E49B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9DC-C36B-7969-0B4A-E9FFCC1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2094-9BB9-7AA6-53A5-C747867F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F333A-394D-3EB9-768A-2905DDED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B64EB-28FB-FFF4-BA9A-6C16E2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801B-5820-0CD3-B8C8-E528BCC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34A5-ACCE-8556-2FE6-F8C97A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1D39-7D5D-2BDF-2FC6-895F831D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CC7D8-D6B2-18A6-8825-832AE3B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89876-A17C-2BB3-2AB3-9195E00D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22C1C-D5FA-7EDE-B564-163A7C128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A5D4E-76FD-2CDF-2375-EB09347E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3895-825E-10EC-1176-020695C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DAE4FC-F08F-7AE7-086D-4EE3930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AB89A-B881-0F6E-CB18-91F4BCF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DFB5-922F-82EC-B536-3E3089D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34E18-07E2-6671-AD53-B4AC3A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858A7-FC44-6E65-4151-65DB4E0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D0DA1-1091-ED4A-2D54-69A17A2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41317-CC92-30B9-3731-469D9B0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502A8-5F4C-CB9E-AA0D-0C6AED1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90C1B-93BE-7E9A-09E3-F3D0B74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D29D-D28A-4DBF-3C0F-7EC3E1D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1EA1-FBCB-A665-31C9-6BB1CF67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72B6A-CB78-8B13-CC7C-0F09F914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EA70E-C740-ED1F-49E4-380B2F2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BE58A-E7A2-AD97-E4D2-C142F0A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115D-4015-C77B-BF53-EDE78A9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63D0-8481-4FAE-9872-3D75CC56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5F45B-1FE6-4E04-0817-327D20DA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3A699-0107-E5EA-5817-D77CCD40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A3FD6-E964-EB4D-E82B-7EB47EAB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8C34-2DB1-A9E6-95EE-3AD3F3E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E69E3-34C3-6FB8-56ED-B9DD768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7DA5D-0381-2ACC-4E64-0A67708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50B43-94D0-3EE6-CBE3-5914A465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00D00-0FB5-A4EA-9EE5-C197474E2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6D305-6F6B-A8CF-967E-A6AA0874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127C-1A29-EF5D-E86D-8C195E80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4316560" y="1387777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매입처명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4316554" y="1890784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4316554" y="2423822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4316554" y="3520369"/>
            <a:ext cx="246900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4316554" y="4588067"/>
            <a:ext cx="246900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4316554" y="2979355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4819726" y="5121916"/>
            <a:ext cx="196583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원자재 규격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4316554" y="4054218"/>
            <a:ext cx="246900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제조사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5329528" y="5767206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3188097" y="387359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원자재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2349557" y="1037475"/>
            <a:ext cx="55766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3322750" y="136414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매입처명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3322745" y="1890785"/>
            <a:ext cx="88175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3293599" y="238964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3147060" y="2948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3274238" y="3520368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3188097" y="5158604"/>
            <a:ext cx="161980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원자재 규격</a:t>
            </a:r>
            <a:r>
              <a:rPr lang="en-US" altLang="ko-KR" sz="1200"/>
              <a:t>(</a:t>
            </a:r>
            <a:r>
              <a:rPr lang="ko-KR" altLang="en-US" sz="1200"/>
              <a:t>양</a:t>
            </a:r>
            <a:r>
              <a:rPr lang="en-US" altLang="ko-KR" sz="1200"/>
              <a:t>/</a:t>
            </a:r>
            <a:r>
              <a:rPr lang="ko-KR" altLang="en-US" sz="1200"/>
              <a:t>단위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3188097" y="4017141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제조사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3147060" y="4550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44F30B04-CD6D-2EB9-2DA9-2480B34755F7}"/>
              </a:ext>
            </a:extLst>
          </p:cNvPr>
          <p:cNvSpPr/>
          <p:nvPr/>
        </p:nvSpPr>
        <p:spPr>
          <a:xfrm>
            <a:off x="4388611" y="12869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AF08EA9-1CCE-A4EB-837C-DEE117EDAF44}"/>
              </a:ext>
            </a:extLst>
          </p:cNvPr>
          <p:cNvSpPr/>
          <p:nvPr/>
        </p:nvSpPr>
        <p:spPr>
          <a:xfrm>
            <a:off x="4345707" y="180993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EAA4DCA-DAB0-5A04-9803-A3623014ED1F}"/>
              </a:ext>
            </a:extLst>
          </p:cNvPr>
          <p:cNvSpPr/>
          <p:nvPr/>
        </p:nvSpPr>
        <p:spPr>
          <a:xfrm>
            <a:off x="4345707" y="233047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63FF11B-1112-DCBA-9801-512358BC4D72}"/>
              </a:ext>
            </a:extLst>
          </p:cNvPr>
          <p:cNvSpPr/>
          <p:nvPr/>
        </p:nvSpPr>
        <p:spPr>
          <a:xfrm>
            <a:off x="4345707" y="286253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A9EE2E6-3A06-85E0-C905-E8CF3C1AE074}"/>
              </a:ext>
            </a:extLst>
          </p:cNvPr>
          <p:cNvSpPr/>
          <p:nvPr/>
        </p:nvSpPr>
        <p:spPr>
          <a:xfrm>
            <a:off x="4345706" y="341514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CF9E4AF-645C-557D-E822-9C67B0C46675}"/>
              </a:ext>
            </a:extLst>
          </p:cNvPr>
          <p:cNvSpPr/>
          <p:nvPr/>
        </p:nvSpPr>
        <p:spPr>
          <a:xfrm>
            <a:off x="4345706" y="39662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C6D3559-DB87-08FE-6087-D6DAE277C15B}"/>
              </a:ext>
            </a:extLst>
          </p:cNvPr>
          <p:cNvSpPr/>
          <p:nvPr/>
        </p:nvSpPr>
        <p:spPr>
          <a:xfrm>
            <a:off x="4345705" y="449805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8BB7A2A8-7739-B331-AE24-61F06CEAD5DC}"/>
              </a:ext>
            </a:extLst>
          </p:cNvPr>
          <p:cNvSpPr/>
          <p:nvPr/>
        </p:nvSpPr>
        <p:spPr>
          <a:xfrm>
            <a:off x="4863988" y="5017558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C31EEFB-FF6D-9423-5657-A923BFCA97B7}"/>
              </a:ext>
            </a:extLst>
          </p:cNvPr>
          <p:cNvSpPr/>
          <p:nvPr/>
        </p:nvSpPr>
        <p:spPr>
          <a:xfrm>
            <a:off x="5394939" y="56863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38</Words>
  <Application>Microsoft Office PowerPoint</Application>
  <PresentationFormat>와이드스크린</PresentationFormat>
  <Paragraphs>28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3</cp:revision>
  <dcterms:created xsi:type="dcterms:W3CDTF">2025-10-02T08:51:36Z</dcterms:created>
  <dcterms:modified xsi:type="dcterms:W3CDTF">2025-10-10T08:22:34Z</dcterms:modified>
</cp:coreProperties>
</file>