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2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69311-706F-DF63-13A8-197D486ED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1FAC5D-1C86-6500-A504-48004BD59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BB17E3-6837-D22E-8F61-305810C6B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AFFA-37A5-4960-AE3E-344BAB4302F0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7AAB8F-9A9D-515D-3B94-DB3C864FE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B19E9B-209B-DED8-90A3-B7804DE64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8B8E5-C51D-4E6C-9F27-AD46D6BFD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6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A005A-58C7-6C6C-FD92-41547AF9F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CCDB29-CA63-6BA5-0290-08108ABC4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E744A6-5644-19D4-00D6-B7B74121B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AFFA-37A5-4960-AE3E-344BAB4302F0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C860CF-677A-A82B-6FB2-0D580EC3F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C78210-5486-6606-868C-C9EF4B25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8B8E5-C51D-4E6C-9F27-AD46D6BFD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796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257C66-8F05-AB61-7A1C-38573E2B51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72197B-0734-E244-7B24-95ECAF28B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1A8104-7F47-BFAE-CD00-68E82A3AC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AFFA-37A5-4960-AE3E-344BAB4302F0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C0DB4C-7E56-2761-AFF9-EEA47B378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B05845-9F08-73BE-E925-28D8FB35C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8B8E5-C51D-4E6C-9F27-AD46D6BFD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8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F2703-51CA-9C1D-EF4B-85E5B900D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89BBD2-74F0-44CA-773E-5D4B01242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16C8FF-D89B-C76D-42BA-927CE563D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AFFA-37A5-4960-AE3E-344BAB4302F0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DEA6D3-A630-7671-52C8-91D9A2C72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C72A11-263D-1C1A-C84D-B678E45AA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8B8E5-C51D-4E6C-9F27-AD46D6BFD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691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744BA-FEBE-D381-AA87-9B7FD7307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28027A-3C24-8990-3AFE-8823DDC73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D4FDAD-303F-907F-0BEB-2A09C2D78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AFFA-37A5-4960-AE3E-344BAB4302F0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B0AD26-A694-CBBB-099F-FAC9215C5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2B03BD-CC85-2677-A30B-4282120B7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8B8E5-C51D-4E6C-9F27-AD46D6BFD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7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C2A81C-C2FD-0A8F-B6D2-183CA92F2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305A26-EC08-E3C7-0A33-A8274526A4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0D3D8A-33BD-38AD-A004-84A3F95D3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EBDA2D-FFB5-86C3-717C-0767C3CE9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AFFA-37A5-4960-AE3E-344BAB4302F0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E81D94-6EEC-7CDF-EA40-C2131E3C4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4A9381-DF33-0483-1F4D-65461A76D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8B8E5-C51D-4E6C-9F27-AD46D6BFD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789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B84DB-46CE-8432-5772-00494DFA2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DA5969-B9C0-49AF-AAD0-A5CA1679F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33C5CD-86A5-85FF-2DDE-63C975E25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48C918-CE92-1266-67E2-C831D6FD40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87B629-9632-D3D6-2B44-BAFB84E78F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D080AA-F445-F587-473F-AEECFA010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AFFA-37A5-4960-AE3E-344BAB4302F0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AE17F0-97A9-9093-4B0F-206EF8FD1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D7EAE2-A489-EC57-9E09-725B71CC7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8B8E5-C51D-4E6C-9F27-AD46D6BFD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984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7A38BD-F478-06C0-FB1E-F287B6E4C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BB69E0-D8D4-7EA9-3058-E83FFDA23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AFFA-37A5-4960-AE3E-344BAB4302F0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284148-3562-EFF9-ACC0-EFA032660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8E01B3-8B2F-81C4-822E-4305D478E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8B8E5-C51D-4E6C-9F27-AD46D6BFD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33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881B42-8B91-8C3F-3D48-35A7D83B5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AFFA-37A5-4960-AE3E-344BAB4302F0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E71BDE-1271-4C6C-84C2-90E2BDABA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49A798-2B92-D145-FDA7-EA9A4EB62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8B8E5-C51D-4E6C-9F27-AD46D6BFD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480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81398-AB33-CE6E-6163-06CAC849B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170D26-01E3-6036-348B-B814F2242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968127-150F-604F-FA7E-FC3412CEC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9EFF67-5FBD-1845-6A93-36326332B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AFFA-37A5-4960-AE3E-344BAB4302F0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766E5B-D7FB-0EA7-0DEE-87032A00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60D864-BFC6-5E2A-77CE-17B08CCDC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8B8E5-C51D-4E6C-9F27-AD46D6BFD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629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9CDB3-1FE7-6180-55DD-B02D97203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D1627F-6CA5-CAE5-131F-088F582EA8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311A72-93B7-A52B-8226-1E19E6C68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A831E9-3D51-C4F4-84B2-8F00363AE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AFFA-37A5-4960-AE3E-344BAB4302F0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247C20-D1BC-0BA2-AF2D-370E0C7CF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E8EADB-9DA6-F63C-D5D8-2624C0A2C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8B8E5-C51D-4E6C-9F27-AD46D6BFD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37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B79DC2-DF86-4BE1-E520-0E0ABBB61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D31A26-A872-B673-B0C3-3CA0C5CBD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BBD8C7-15BC-E00C-AC50-57835FB60D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EAFFA-37A5-4960-AE3E-344BAB4302F0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E9BCFE-E010-ACD4-DCED-3544BB0522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EF86A1-F5A9-06C6-80CF-CBE3F3CFC1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8B8E5-C51D-4E6C-9F27-AD46D6BFD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985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F7F80321-229D-32B5-E2EE-3B86C386967C}"/>
              </a:ext>
            </a:extLst>
          </p:cNvPr>
          <p:cNvSpPr/>
          <p:nvPr/>
        </p:nvSpPr>
        <p:spPr>
          <a:xfrm>
            <a:off x="1193180" y="367991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A3F1A860-F555-5221-742E-508B2FA6142A}"/>
              </a:ext>
            </a:extLst>
          </p:cNvPr>
          <p:cNvSpPr/>
          <p:nvPr/>
        </p:nvSpPr>
        <p:spPr>
          <a:xfrm>
            <a:off x="2592658" y="367989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2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AB76BA36-8CE4-41F1-7D37-737F5A7256EC}"/>
              </a:ext>
            </a:extLst>
          </p:cNvPr>
          <p:cNvSpPr/>
          <p:nvPr/>
        </p:nvSpPr>
        <p:spPr>
          <a:xfrm>
            <a:off x="3836019" y="367989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3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04FCA6D8-DB96-2C02-A410-E94B6CF22D70}"/>
              </a:ext>
            </a:extLst>
          </p:cNvPr>
          <p:cNvSpPr/>
          <p:nvPr/>
        </p:nvSpPr>
        <p:spPr>
          <a:xfrm>
            <a:off x="1182029" y="1773044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4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13C6E81A-C845-C40B-1E53-F6D09E0E7FE4}"/>
              </a:ext>
            </a:extLst>
          </p:cNvPr>
          <p:cNvSpPr/>
          <p:nvPr/>
        </p:nvSpPr>
        <p:spPr>
          <a:xfrm>
            <a:off x="2581504" y="1853890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5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EE0C9979-845B-7F69-6B36-ADE26E23A0A9}"/>
              </a:ext>
            </a:extLst>
          </p:cNvPr>
          <p:cNvSpPr/>
          <p:nvPr/>
        </p:nvSpPr>
        <p:spPr>
          <a:xfrm>
            <a:off x="3824867" y="1853890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6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A79162F3-A09A-1D85-2E8D-9DBA931B7FA1}"/>
              </a:ext>
            </a:extLst>
          </p:cNvPr>
          <p:cNvSpPr/>
          <p:nvPr/>
        </p:nvSpPr>
        <p:spPr>
          <a:xfrm>
            <a:off x="1182028" y="3267306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7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226C73F8-4876-662D-E50E-F04558C25B13}"/>
              </a:ext>
            </a:extLst>
          </p:cNvPr>
          <p:cNvSpPr/>
          <p:nvPr/>
        </p:nvSpPr>
        <p:spPr>
          <a:xfrm>
            <a:off x="2503445" y="3267307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8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DFDBDFA6-1724-FBFA-034D-BC9336B07F5D}"/>
              </a:ext>
            </a:extLst>
          </p:cNvPr>
          <p:cNvSpPr/>
          <p:nvPr/>
        </p:nvSpPr>
        <p:spPr>
          <a:xfrm>
            <a:off x="4204771" y="4309066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9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" name="순서도: 병합 1">
            <a:extLst>
              <a:ext uri="{FF2B5EF4-FFF2-40B4-BE49-F238E27FC236}">
                <a16:creationId xmlns:a16="http://schemas.microsoft.com/office/drawing/2014/main" id="{6734930F-0C87-B751-3E42-77865935F1CA}"/>
              </a:ext>
            </a:extLst>
          </p:cNvPr>
          <p:cNvSpPr/>
          <p:nvPr/>
        </p:nvSpPr>
        <p:spPr>
          <a:xfrm>
            <a:off x="6394837" y="2046369"/>
            <a:ext cx="112195" cy="103405"/>
          </a:xfrm>
          <a:prstGeom prst="flowChartMer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3497790B-E52E-9C93-F1AA-D4B95927BBD9}"/>
              </a:ext>
            </a:extLst>
          </p:cNvPr>
          <p:cNvSpPr/>
          <p:nvPr/>
        </p:nvSpPr>
        <p:spPr>
          <a:xfrm>
            <a:off x="1468866" y="4449490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ED804171-4B50-E70D-449D-D5BF9EBA92ED}"/>
              </a:ext>
            </a:extLst>
          </p:cNvPr>
          <p:cNvSpPr/>
          <p:nvPr/>
        </p:nvSpPr>
        <p:spPr>
          <a:xfrm>
            <a:off x="2923627" y="5014453"/>
            <a:ext cx="167635" cy="186844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C782C5-D199-ABB6-83F7-A372A4E89743}"/>
              </a:ext>
            </a:extLst>
          </p:cNvPr>
          <p:cNvSpPr txBox="1"/>
          <p:nvPr/>
        </p:nvSpPr>
        <p:spPr>
          <a:xfrm>
            <a:off x="1370302" y="4407225"/>
            <a:ext cx="3952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10</a:t>
            </a:r>
            <a:endParaRPr lang="ko-KR" altLang="en-US" sz="1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D9E79E-5B5A-B631-69B9-772FED39D9C2}"/>
              </a:ext>
            </a:extLst>
          </p:cNvPr>
          <p:cNvSpPr txBox="1"/>
          <p:nvPr/>
        </p:nvSpPr>
        <p:spPr>
          <a:xfrm>
            <a:off x="2841738" y="4984764"/>
            <a:ext cx="3314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11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738287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11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codehows</dc:creator>
  <cp:lastModifiedBy>codehows</cp:lastModifiedBy>
  <cp:revision>5</cp:revision>
  <dcterms:created xsi:type="dcterms:W3CDTF">2025-10-10T02:30:07Z</dcterms:created>
  <dcterms:modified xsi:type="dcterms:W3CDTF">2025-10-10T08:00:20Z</dcterms:modified>
</cp:coreProperties>
</file>