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69311-706F-DF63-13A8-197D486E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FAC5D-1C86-6500-A504-48004BD5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17E3-6837-D22E-8F61-305810C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AAB8F-9A9D-515D-3B94-DB3C864F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9E9B-209B-DED8-90A3-B7804DE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A005A-58C7-6C6C-FD92-41547AF9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CDB29-CA63-6BA5-0290-08108ABC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744A6-5644-19D4-00D6-B7B74121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60CF-677A-A82B-6FB2-0D580EC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78210-5486-6606-868C-C9EF4B25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57C66-8F05-AB61-7A1C-38573E2B5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2197B-0734-E244-7B24-95ECAF28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A8104-7F47-BFAE-CD00-68E82A3A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0DB4C-7E56-2761-AFF9-EEA47B37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05845-9F08-73BE-E925-28D8FB35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2703-51CA-9C1D-EF4B-85E5B900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9BBD2-74F0-44CA-773E-5D4B0124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6C8FF-D89B-C76D-42BA-927CE563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EA6D3-A630-7671-52C8-91D9A2C7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2A11-263D-1C1A-C84D-B678E45A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44BA-FEBE-D381-AA87-9B7FD730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8027A-3C24-8990-3AFE-8823DDC7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4FDAD-303F-907F-0BEB-2A09C2D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0AD26-A694-CBBB-099F-FAC9215C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B03BD-CC85-2677-A30B-4282120B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A81C-C2FD-0A8F-B6D2-183CA92F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05A26-EC08-E3C7-0A33-A8274526A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D3D8A-33BD-38AD-A004-84A3F95D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BDA2D-FFB5-86C3-717C-0767C3CE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81D94-6EEC-7CDF-EA40-C2131E3C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A9381-DF33-0483-1F4D-65461A7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8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84DB-46CE-8432-5772-00494DFA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5969-B9C0-49AF-AAD0-A5CA1679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3C5CD-86A5-85FF-2DDE-63C975E25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8C918-CE92-1266-67E2-C831D6FD4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7B629-9632-D3D6-2B44-BAFB84E7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080AA-F445-F587-473F-AEECFA01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E17F0-97A9-9093-4B0F-206EF8FD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7EAE2-A489-EC57-9E09-725B71CC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38BD-F478-06C0-FB1E-F287B6E4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B69E0-D8D4-7EA9-3058-E83FFDA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84148-3562-EFF9-ACC0-EFA03266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8E01B3-8B2F-81C4-822E-4305D478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881B42-8B91-8C3F-3D48-35A7D83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71BDE-1271-4C6C-84C2-90E2BDAB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9A798-2B92-D145-FDA7-EA9A4EB6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1398-AB33-CE6E-6163-06CAC849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70D26-01E3-6036-348B-B814F224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968127-150F-604F-FA7E-FC3412C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EFF67-5FBD-1845-6A93-36326332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6E5B-D7FB-0EA7-0DEE-87032A0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0D864-BFC6-5E2A-77CE-17B08CCD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9CDB3-1FE7-6180-55DD-B02D9720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1627F-6CA5-CAE5-131F-088F582E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11A72-93B7-A52B-8226-1E19E6C6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831E9-3D51-C4F4-84B2-8F00363A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47C20-D1BC-0BA2-AF2D-370E0C7C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8EADB-9DA6-F63C-D5D8-2624C0A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7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B79DC2-DF86-4BE1-E520-0E0ABBB6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31A26-A872-B673-B0C3-3CA0C5CB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BD8C7-15BC-E00C-AC50-57835FB6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9BCFE-E010-ACD4-DCED-3544BB052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F86A1-F5A9-06C6-80CF-CBE3F3CF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7F80321-229D-32B5-E2EE-3B86C386967C}"/>
              </a:ext>
            </a:extLst>
          </p:cNvPr>
          <p:cNvSpPr/>
          <p:nvPr/>
        </p:nvSpPr>
        <p:spPr>
          <a:xfrm>
            <a:off x="1193180" y="36799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3F1A860-F555-5221-742E-508B2FA6142A}"/>
              </a:ext>
            </a:extLst>
          </p:cNvPr>
          <p:cNvSpPr/>
          <p:nvPr/>
        </p:nvSpPr>
        <p:spPr>
          <a:xfrm>
            <a:off x="2592658" y="3679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B76BA36-8CE4-41F1-7D37-737F5A7256EC}"/>
              </a:ext>
            </a:extLst>
          </p:cNvPr>
          <p:cNvSpPr/>
          <p:nvPr/>
        </p:nvSpPr>
        <p:spPr>
          <a:xfrm>
            <a:off x="3836019" y="3679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4FCA6D8-DB96-2C02-A410-E94B6CF22D70}"/>
              </a:ext>
            </a:extLst>
          </p:cNvPr>
          <p:cNvSpPr/>
          <p:nvPr/>
        </p:nvSpPr>
        <p:spPr>
          <a:xfrm>
            <a:off x="1182029" y="1773044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3C6E81A-C845-C40B-1E53-F6D09E0E7FE4}"/>
              </a:ext>
            </a:extLst>
          </p:cNvPr>
          <p:cNvSpPr/>
          <p:nvPr/>
        </p:nvSpPr>
        <p:spPr>
          <a:xfrm>
            <a:off x="2581504" y="18538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E0C9979-845B-7F69-6B36-ADE26E23A0A9}"/>
              </a:ext>
            </a:extLst>
          </p:cNvPr>
          <p:cNvSpPr/>
          <p:nvPr/>
        </p:nvSpPr>
        <p:spPr>
          <a:xfrm>
            <a:off x="3824867" y="18538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79162F3-A09A-1D85-2E8D-9DBA931B7FA1}"/>
              </a:ext>
            </a:extLst>
          </p:cNvPr>
          <p:cNvSpPr/>
          <p:nvPr/>
        </p:nvSpPr>
        <p:spPr>
          <a:xfrm>
            <a:off x="3847169" y="317809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26C73F8-4876-662D-E50E-F04558C25B13}"/>
              </a:ext>
            </a:extLst>
          </p:cNvPr>
          <p:cNvSpPr/>
          <p:nvPr/>
        </p:nvSpPr>
        <p:spPr>
          <a:xfrm>
            <a:off x="1182028" y="317809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FDBDFA6-1724-FBFA-034D-BC9336B07F5D}"/>
              </a:ext>
            </a:extLst>
          </p:cNvPr>
          <p:cNvSpPr/>
          <p:nvPr/>
        </p:nvSpPr>
        <p:spPr>
          <a:xfrm>
            <a:off x="2548049" y="317809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8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</cp:revision>
  <dcterms:created xsi:type="dcterms:W3CDTF">2025-10-10T02:30:07Z</dcterms:created>
  <dcterms:modified xsi:type="dcterms:W3CDTF">2025-10-10T02:30:14Z</dcterms:modified>
</cp:coreProperties>
</file>