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96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CF679-8210-85DB-65EC-9C9F1592B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B96000-A7CC-20CE-54B6-E2E9A8638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A8708F-BB62-2FD9-7991-56704FEA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A9F812-D168-7C39-14A0-0481A4A3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AFA6E-8E07-91C1-8FCC-8FF7A675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61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24C767-A701-3EA1-D0DA-7A1BC160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67A79D-B46B-0A4C-9012-EAFE87E89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67245-A902-1EE2-C8B4-F082D7577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DFCECA-69B8-298D-0582-D62858A67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A4FDCC-FC29-3A79-F2C6-3D0945F8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7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1414F2-9C7E-2D04-EB38-1A1706577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5B2C3B-80FD-5012-FF3C-436E806FA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2DBC8E-5111-5064-53DB-B11899952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CFDDAC-302A-3B92-D824-ABDC5606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C1F230-06EA-A1C0-9D37-4D65BC4B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92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674FB-B4EC-E052-13A1-AE7385C4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B7D62-3231-0571-4190-C560D507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31310-C1FC-E7B4-D8DA-C268E333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1E8E6-9D6C-86C7-52CE-8AC66A43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6AE10-391E-2B40-F90D-2CB389BD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36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68A93-55AD-E674-ED72-9D9A59FC8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B2754D-8F4C-A215-4838-2849284EF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C6030-0C41-0E96-7F20-8B062367C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D3CCC8-6311-06E1-797D-313FDEAD4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3BA029-A8E5-9836-6B4D-C866AFC6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03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F9C5F-6B18-456F-29CA-4A9AB470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C1F06-E23A-E42B-DB87-A8BA29941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964D7C-D24A-D061-1519-1EBFA07A5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531A39-F409-1F55-CACC-0B09A055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81909-C7D7-C0E3-C086-38EA8610A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9B13F1-447B-F5F5-1500-C20B1590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440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E6BDA-D8F7-06FA-85B5-1C12E2ED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1A6388-098E-A373-521C-F674D997F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169782-DD6E-B69F-7C7D-681BA8D70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82110C-2742-EB7C-ED6D-1D6FA4D64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7C6C61-E882-4AE3-03A0-5F3A2CC2F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FA7482-01D1-16CD-2A5C-10DCACB9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AB64479-507F-6ED3-C14B-3E6E9EB40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33D2EF-B6F1-E2A5-715B-2667F3D2D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62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28DCF-13B9-3DE6-BFC8-220A91BA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67599B1-8F03-2643-76BC-BD6AA7E3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08DA8D-5DC0-BE7A-E6F6-485F6A5F5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B72A44-0345-52BA-147D-FEAD9CD7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009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575272-812B-C91D-B2E3-424F9B18F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E006D7-8DAB-3C0D-9644-66D48E878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C9B945-769E-D272-9CA0-E94522A0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80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E30D4-3AAF-05F8-E99F-9DC65DDC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A0CF2-B526-BB81-DF0F-BADF07315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823538-BF3F-BB02-E1C0-CBDB3B2BD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08682-4E49-8EA4-BDDA-0B53B524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DA87C-BA48-C448-0BA1-D3F30BFBB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F7925-F765-85B0-164D-FF746C279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46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BF11CA-A541-DA87-148C-B7B84093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35FFFE-070E-9F57-67EE-964384749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1891A0-9382-34D1-7A64-1E6DF3382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0EB1D-16C7-47CC-9B7D-D6C984EE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BD3CD-CEC4-CA49-4CB6-A00EEB311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9C6B1B-7811-48C5-721F-72933B51C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626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5A6D4D0-9C85-7325-7A61-F29F60A9D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9997A-D844-03DA-C120-547D182BB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69B82C-B884-C6E1-B5D9-789C63E2C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0E3CB-4C1F-417D-9AFD-1B779428DFD7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A429C0-135E-E6C0-75DB-B5FE28DD7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40606-FD29-6E0D-4893-3D8B0D33B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B799B-DA77-46DB-AD58-5A44C68EB0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17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2BC8D1-1255-6054-7928-01F4115C00A9}"/>
              </a:ext>
            </a:extLst>
          </p:cNvPr>
          <p:cNvSpPr/>
          <p:nvPr/>
        </p:nvSpPr>
        <p:spPr>
          <a:xfrm>
            <a:off x="1403308" y="1296229"/>
            <a:ext cx="132458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거래처명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9140B6E-63CF-97EC-8D45-ABED876B59DB}"/>
              </a:ext>
            </a:extLst>
          </p:cNvPr>
          <p:cNvSpPr/>
          <p:nvPr/>
        </p:nvSpPr>
        <p:spPr>
          <a:xfrm>
            <a:off x="3437748" y="1301854"/>
            <a:ext cx="1091242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B09C90D-92D0-D519-3DD8-F286B255925F}"/>
              </a:ext>
            </a:extLst>
          </p:cNvPr>
          <p:cNvSpPr/>
          <p:nvPr/>
        </p:nvSpPr>
        <p:spPr>
          <a:xfrm>
            <a:off x="5444426" y="1307669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754467-4CFD-36D3-1AD4-9FAC3F9B2144}"/>
              </a:ext>
            </a:extLst>
          </p:cNvPr>
          <p:cNvSpPr/>
          <p:nvPr/>
        </p:nvSpPr>
        <p:spPr>
          <a:xfrm>
            <a:off x="9703150" y="1327784"/>
            <a:ext cx="1229410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색상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2FCE47F-BC19-B453-2676-B332A0761C49}"/>
              </a:ext>
            </a:extLst>
          </p:cNvPr>
          <p:cNvSpPr/>
          <p:nvPr/>
        </p:nvSpPr>
        <p:spPr>
          <a:xfrm>
            <a:off x="5444426" y="1910879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분류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AD11A51-29FF-BF39-AE2B-B912CEDC4162}"/>
              </a:ext>
            </a:extLst>
          </p:cNvPr>
          <p:cNvSpPr/>
          <p:nvPr/>
        </p:nvSpPr>
        <p:spPr>
          <a:xfrm>
            <a:off x="7721369" y="1314083"/>
            <a:ext cx="1229410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 단가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39C2FD-8985-A411-BF09-5D1F6EEDB8A9}"/>
              </a:ext>
            </a:extLst>
          </p:cNvPr>
          <p:cNvSpPr/>
          <p:nvPr/>
        </p:nvSpPr>
        <p:spPr>
          <a:xfrm>
            <a:off x="1403308" y="1920373"/>
            <a:ext cx="132458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도장 방식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A1F0796-0EC2-07B9-CC63-7B05382FC693}"/>
              </a:ext>
            </a:extLst>
          </p:cNvPr>
          <p:cNvSpPr/>
          <p:nvPr/>
        </p:nvSpPr>
        <p:spPr>
          <a:xfrm>
            <a:off x="3438312" y="1910380"/>
            <a:ext cx="109067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비고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E66A7B4-00BD-BD89-58EB-224FADC73463}"/>
              </a:ext>
            </a:extLst>
          </p:cNvPr>
          <p:cNvSpPr/>
          <p:nvPr/>
        </p:nvSpPr>
        <p:spPr>
          <a:xfrm>
            <a:off x="1540584" y="3674418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3220994-9714-7E8B-3BAD-DACEA4787074}"/>
              </a:ext>
            </a:extLst>
          </p:cNvPr>
          <p:cNvSpPr/>
          <p:nvPr/>
        </p:nvSpPr>
        <p:spPr>
          <a:xfrm>
            <a:off x="8899641" y="5565460"/>
            <a:ext cx="1300214" cy="5967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F8451-F4DE-4857-A25A-C188CFC359A0}"/>
              </a:ext>
            </a:extLst>
          </p:cNvPr>
          <p:cNvSpPr txBox="1"/>
          <p:nvPr/>
        </p:nvSpPr>
        <p:spPr>
          <a:xfrm>
            <a:off x="1276434" y="39702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수주 대상 품목 등록 페이지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4D8EDAD-1A3D-DB6F-6174-B6F93203FC6D}"/>
              </a:ext>
            </a:extLst>
          </p:cNvPr>
          <p:cNvCxnSpPr>
            <a:cxnSpLocks/>
          </p:cNvCxnSpPr>
          <p:nvPr/>
        </p:nvCxnSpPr>
        <p:spPr>
          <a:xfrm>
            <a:off x="501198" y="1037475"/>
            <a:ext cx="107815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AD2F5BC-EC16-1C1E-42E1-19DCFA0B6CC6}"/>
              </a:ext>
            </a:extLst>
          </p:cNvPr>
          <p:cNvSpPr/>
          <p:nvPr/>
        </p:nvSpPr>
        <p:spPr>
          <a:xfrm>
            <a:off x="7721369" y="1910380"/>
            <a:ext cx="3216997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라우팅 정보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DA9F475-6983-D107-9339-E2E09ABC11D7}"/>
              </a:ext>
            </a:extLst>
          </p:cNvPr>
          <p:cNvSpPr/>
          <p:nvPr/>
        </p:nvSpPr>
        <p:spPr>
          <a:xfrm>
            <a:off x="3794428" y="3682015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071FF7B-46A1-55F5-F146-9527E911219D}"/>
              </a:ext>
            </a:extLst>
          </p:cNvPr>
          <p:cNvSpPr/>
          <p:nvPr/>
        </p:nvSpPr>
        <p:spPr>
          <a:xfrm>
            <a:off x="6187240" y="3674418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208476F-CC3E-D032-1449-4AA3C749AF3D}"/>
              </a:ext>
            </a:extLst>
          </p:cNvPr>
          <p:cNvSpPr/>
          <p:nvPr/>
        </p:nvSpPr>
        <p:spPr>
          <a:xfrm>
            <a:off x="8580052" y="3682015"/>
            <a:ext cx="1619803" cy="147828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이미지</a:t>
            </a:r>
            <a:endParaRPr lang="en-US" altLang="ko-KR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ko-KR" altLang="en-US"/>
              <a:t> </a:t>
            </a:r>
          </a:p>
        </p:txBody>
      </p:sp>
      <p:pic>
        <p:nvPicPr>
          <p:cNvPr id="23" name="그래픽 22" descr="이미지">
            <a:extLst>
              <a:ext uri="{FF2B5EF4-FFF2-40B4-BE49-F238E27FC236}">
                <a16:creationId xmlns:a16="http://schemas.microsoft.com/office/drawing/2014/main" id="{D3B11B8B-43A8-3E8A-5DA9-A5571AA56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8790" y="4421155"/>
            <a:ext cx="445394" cy="375385"/>
          </a:xfrm>
          <a:prstGeom prst="rect">
            <a:avLst/>
          </a:prstGeom>
        </p:spPr>
      </p:pic>
      <p:pic>
        <p:nvPicPr>
          <p:cNvPr id="24" name="그래픽 23" descr="이미지">
            <a:extLst>
              <a:ext uri="{FF2B5EF4-FFF2-40B4-BE49-F238E27FC236}">
                <a16:creationId xmlns:a16="http://schemas.microsoft.com/office/drawing/2014/main" id="{66154024-7685-F384-6263-22C208C4B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74444" y="4425004"/>
            <a:ext cx="445394" cy="375385"/>
          </a:xfrm>
          <a:prstGeom prst="rect">
            <a:avLst/>
          </a:prstGeom>
        </p:spPr>
      </p:pic>
      <p:pic>
        <p:nvPicPr>
          <p:cNvPr id="25" name="그래픽 24" descr="이미지">
            <a:extLst>
              <a:ext uri="{FF2B5EF4-FFF2-40B4-BE49-F238E27FC236}">
                <a16:creationId xmlns:a16="http://schemas.microsoft.com/office/drawing/2014/main" id="{A69916DF-8305-DC42-353E-73BCF6DC0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7788" y="4421155"/>
            <a:ext cx="445394" cy="375385"/>
          </a:xfrm>
          <a:prstGeom prst="rect">
            <a:avLst/>
          </a:prstGeom>
        </p:spPr>
      </p:pic>
      <p:pic>
        <p:nvPicPr>
          <p:cNvPr id="26" name="그래픽 25" descr="이미지">
            <a:extLst>
              <a:ext uri="{FF2B5EF4-FFF2-40B4-BE49-F238E27FC236}">
                <a16:creationId xmlns:a16="http://schemas.microsoft.com/office/drawing/2014/main" id="{1D9FDACC-96B3-925B-C96A-E7162D881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7256" y="4413558"/>
            <a:ext cx="445394" cy="375385"/>
          </a:xfrm>
          <a:prstGeom prst="rect">
            <a:avLst/>
          </a:prstGeom>
        </p:spPr>
      </p:pic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1197075-EC82-9EF7-348A-868C2CBDB7A1}"/>
              </a:ext>
            </a:extLst>
          </p:cNvPr>
          <p:cNvSpPr/>
          <p:nvPr/>
        </p:nvSpPr>
        <p:spPr>
          <a:xfrm>
            <a:off x="530345" y="1286235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거래처명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56D7F9-A9D2-C691-181F-C1710D6C4056}"/>
              </a:ext>
            </a:extLst>
          </p:cNvPr>
          <p:cNvSpPr/>
          <p:nvPr/>
        </p:nvSpPr>
        <p:spPr>
          <a:xfrm>
            <a:off x="2648908" y="1312637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2FFBEE-D19A-0308-5047-92D3EB18EEF7}"/>
              </a:ext>
            </a:extLst>
          </p:cNvPr>
          <p:cNvSpPr/>
          <p:nvPr/>
        </p:nvSpPr>
        <p:spPr>
          <a:xfrm>
            <a:off x="4578368" y="130766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품목번호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8BD27A-3E78-CE30-21A6-41C942CFEA27}"/>
              </a:ext>
            </a:extLst>
          </p:cNvPr>
          <p:cNvSpPr/>
          <p:nvPr/>
        </p:nvSpPr>
        <p:spPr>
          <a:xfrm>
            <a:off x="6649036" y="1314083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 단가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728E7E9-8D41-CB24-6585-D20EA56711EA}"/>
              </a:ext>
            </a:extLst>
          </p:cNvPr>
          <p:cNvSpPr/>
          <p:nvPr/>
        </p:nvSpPr>
        <p:spPr>
          <a:xfrm>
            <a:off x="9055921" y="1327784"/>
            <a:ext cx="794599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색상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0D3E12C-33E8-81DB-FD97-1466780C390C}"/>
              </a:ext>
            </a:extLst>
          </p:cNvPr>
          <p:cNvSpPr/>
          <p:nvPr/>
        </p:nvSpPr>
        <p:spPr>
          <a:xfrm>
            <a:off x="530344" y="188832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도장 방식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CA5C3A1-6BCB-F79E-9EE9-CFD71B8E7716}"/>
              </a:ext>
            </a:extLst>
          </p:cNvPr>
          <p:cNvSpPr/>
          <p:nvPr/>
        </p:nvSpPr>
        <p:spPr>
          <a:xfrm>
            <a:off x="2609007" y="1880115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비고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9A4472A-72F2-3372-68BF-C70F8AC63559}"/>
              </a:ext>
            </a:extLst>
          </p:cNvPr>
          <p:cNvSpPr/>
          <p:nvPr/>
        </p:nvSpPr>
        <p:spPr>
          <a:xfrm>
            <a:off x="4578367" y="188832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분류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F1E9FAD-FE99-290A-E238-1286216A61F9}"/>
              </a:ext>
            </a:extLst>
          </p:cNvPr>
          <p:cNvSpPr/>
          <p:nvPr/>
        </p:nvSpPr>
        <p:spPr>
          <a:xfrm>
            <a:off x="6649036" y="1924171"/>
            <a:ext cx="1164611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라우팅 정보</a:t>
            </a: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B5E47810-A7BA-638F-CC30-38C89BD6AC77}"/>
              </a:ext>
            </a:extLst>
          </p:cNvPr>
          <p:cNvSpPr/>
          <p:nvPr/>
        </p:nvSpPr>
        <p:spPr>
          <a:xfrm>
            <a:off x="2552811" y="1441052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순서도: 병합 3">
            <a:extLst>
              <a:ext uri="{FF2B5EF4-FFF2-40B4-BE49-F238E27FC236}">
                <a16:creationId xmlns:a16="http://schemas.microsoft.com/office/drawing/2014/main" id="{529C4929-ADD9-DC3C-3ECB-D860206FA168}"/>
              </a:ext>
            </a:extLst>
          </p:cNvPr>
          <p:cNvSpPr/>
          <p:nvPr/>
        </p:nvSpPr>
        <p:spPr>
          <a:xfrm>
            <a:off x="6394837" y="2046369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B0981F-056B-9BEC-48D7-414883072DAD}"/>
              </a:ext>
            </a:extLst>
          </p:cNvPr>
          <p:cNvSpPr/>
          <p:nvPr/>
        </p:nvSpPr>
        <p:spPr>
          <a:xfrm>
            <a:off x="5444426" y="2285264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방산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E0F611-AFC6-61F9-0761-80C477CB95EB}"/>
              </a:ext>
            </a:extLst>
          </p:cNvPr>
          <p:cNvSpPr/>
          <p:nvPr/>
        </p:nvSpPr>
        <p:spPr>
          <a:xfrm>
            <a:off x="5444425" y="2515806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일반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9764445-FA97-4FBA-FD7B-893DFF5497D2}"/>
              </a:ext>
            </a:extLst>
          </p:cNvPr>
          <p:cNvSpPr/>
          <p:nvPr/>
        </p:nvSpPr>
        <p:spPr>
          <a:xfrm>
            <a:off x="5444424" y="2733677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자동차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3C521E-61C5-6FFC-590C-61DAA018FF40}"/>
              </a:ext>
            </a:extLst>
          </p:cNvPr>
          <p:cNvSpPr/>
          <p:nvPr/>
        </p:nvSpPr>
        <p:spPr>
          <a:xfrm>
            <a:off x="5444424" y="2938256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조선</a:t>
            </a:r>
          </a:p>
        </p:txBody>
      </p:sp>
      <p:sp>
        <p:nvSpPr>
          <p:cNvPr id="29" name="순서도: 연결자 28">
            <a:extLst>
              <a:ext uri="{FF2B5EF4-FFF2-40B4-BE49-F238E27FC236}">
                <a16:creationId xmlns:a16="http://schemas.microsoft.com/office/drawing/2014/main" id="{A917CD17-4861-C183-C5B1-A8DB9E102F5D}"/>
              </a:ext>
            </a:extLst>
          </p:cNvPr>
          <p:cNvSpPr/>
          <p:nvPr/>
        </p:nvSpPr>
        <p:spPr>
          <a:xfrm>
            <a:off x="1344081" y="1112376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1</a:t>
            </a:r>
            <a:endParaRPr lang="ko-KR" altLang="en-US" sz="1300"/>
          </a:p>
        </p:txBody>
      </p:sp>
      <p:sp>
        <p:nvSpPr>
          <p:cNvPr id="34" name="순서도: 연결자 33">
            <a:extLst>
              <a:ext uri="{FF2B5EF4-FFF2-40B4-BE49-F238E27FC236}">
                <a16:creationId xmlns:a16="http://schemas.microsoft.com/office/drawing/2014/main" id="{3A57EDC2-C25C-1C2F-08DB-991C062B1339}"/>
              </a:ext>
            </a:extLst>
          </p:cNvPr>
          <p:cNvSpPr/>
          <p:nvPr/>
        </p:nvSpPr>
        <p:spPr>
          <a:xfrm>
            <a:off x="3379396" y="1107203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2</a:t>
            </a:r>
            <a:endParaRPr lang="ko-KR" altLang="en-US" sz="1300"/>
          </a:p>
        </p:txBody>
      </p:sp>
      <p:sp>
        <p:nvSpPr>
          <p:cNvPr id="36" name="순서도: 연결자 35">
            <a:extLst>
              <a:ext uri="{FF2B5EF4-FFF2-40B4-BE49-F238E27FC236}">
                <a16:creationId xmlns:a16="http://schemas.microsoft.com/office/drawing/2014/main" id="{3C5159D1-EF86-85C5-3FEA-2318DD1D0CC4}"/>
              </a:ext>
            </a:extLst>
          </p:cNvPr>
          <p:cNvSpPr/>
          <p:nvPr/>
        </p:nvSpPr>
        <p:spPr>
          <a:xfrm>
            <a:off x="5415741" y="111077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3</a:t>
            </a:r>
            <a:endParaRPr lang="ko-KR" altLang="en-US" sz="1300"/>
          </a:p>
        </p:txBody>
      </p:sp>
      <p:sp>
        <p:nvSpPr>
          <p:cNvPr id="37" name="순서도: 연결자 36">
            <a:extLst>
              <a:ext uri="{FF2B5EF4-FFF2-40B4-BE49-F238E27FC236}">
                <a16:creationId xmlns:a16="http://schemas.microsoft.com/office/drawing/2014/main" id="{CE6E22FD-A178-4195-46FF-5C3DD370146E}"/>
              </a:ext>
            </a:extLst>
          </p:cNvPr>
          <p:cNvSpPr/>
          <p:nvPr/>
        </p:nvSpPr>
        <p:spPr>
          <a:xfrm>
            <a:off x="7721369" y="111077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4</a:t>
            </a:r>
            <a:endParaRPr lang="ko-KR" altLang="en-US" sz="1300"/>
          </a:p>
        </p:txBody>
      </p:sp>
      <p:sp>
        <p:nvSpPr>
          <p:cNvPr id="41" name="순서도: 연결자 40">
            <a:extLst>
              <a:ext uri="{FF2B5EF4-FFF2-40B4-BE49-F238E27FC236}">
                <a16:creationId xmlns:a16="http://schemas.microsoft.com/office/drawing/2014/main" id="{1CAA099E-2A04-5199-363C-9EBC4F80412A}"/>
              </a:ext>
            </a:extLst>
          </p:cNvPr>
          <p:cNvSpPr/>
          <p:nvPr/>
        </p:nvSpPr>
        <p:spPr>
          <a:xfrm>
            <a:off x="9689247" y="1120573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5</a:t>
            </a:r>
            <a:endParaRPr lang="ko-KR" altLang="en-US" sz="1300"/>
          </a:p>
        </p:txBody>
      </p:sp>
      <p:sp>
        <p:nvSpPr>
          <p:cNvPr id="42" name="순서도: 연결자 41">
            <a:extLst>
              <a:ext uri="{FF2B5EF4-FFF2-40B4-BE49-F238E27FC236}">
                <a16:creationId xmlns:a16="http://schemas.microsoft.com/office/drawing/2014/main" id="{1F792832-693A-E7EE-8616-96C6FD86D2EE}"/>
              </a:ext>
            </a:extLst>
          </p:cNvPr>
          <p:cNvSpPr/>
          <p:nvPr/>
        </p:nvSpPr>
        <p:spPr>
          <a:xfrm>
            <a:off x="1367717" y="1727957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6</a:t>
            </a:r>
            <a:endParaRPr lang="ko-KR" altLang="en-US" sz="1300"/>
          </a:p>
        </p:txBody>
      </p:sp>
      <p:sp>
        <p:nvSpPr>
          <p:cNvPr id="43" name="순서도: 연결자 42">
            <a:extLst>
              <a:ext uri="{FF2B5EF4-FFF2-40B4-BE49-F238E27FC236}">
                <a16:creationId xmlns:a16="http://schemas.microsoft.com/office/drawing/2014/main" id="{F9986A8F-20F2-3E5B-D2EA-428C6746821E}"/>
              </a:ext>
            </a:extLst>
          </p:cNvPr>
          <p:cNvSpPr/>
          <p:nvPr/>
        </p:nvSpPr>
        <p:spPr>
          <a:xfrm>
            <a:off x="3425140" y="1733495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7</a:t>
            </a:r>
            <a:endParaRPr lang="ko-KR" altLang="en-US" sz="1300"/>
          </a:p>
        </p:txBody>
      </p:sp>
      <p:sp>
        <p:nvSpPr>
          <p:cNvPr id="44" name="순서도: 연결자 43">
            <a:extLst>
              <a:ext uri="{FF2B5EF4-FFF2-40B4-BE49-F238E27FC236}">
                <a16:creationId xmlns:a16="http://schemas.microsoft.com/office/drawing/2014/main" id="{2F0A6854-D5A5-113F-29B8-A709263A5F74}"/>
              </a:ext>
            </a:extLst>
          </p:cNvPr>
          <p:cNvSpPr/>
          <p:nvPr/>
        </p:nvSpPr>
        <p:spPr>
          <a:xfrm>
            <a:off x="5415741" y="1725272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8</a:t>
            </a:r>
            <a:endParaRPr lang="ko-KR" altLang="en-US" sz="1300"/>
          </a:p>
        </p:txBody>
      </p:sp>
      <p:sp>
        <p:nvSpPr>
          <p:cNvPr id="45" name="순서도: 연결자 44">
            <a:extLst>
              <a:ext uri="{FF2B5EF4-FFF2-40B4-BE49-F238E27FC236}">
                <a16:creationId xmlns:a16="http://schemas.microsoft.com/office/drawing/2014/main" id="{1F69F779-0373-8249-792B-2636D5C9E040}"/>
              </a:ext>
            </a:extLst>
          </p:cNvPr>
          <p:cNvSpPr/>
          <p:nvPr/>
        </p:nvSpPr>
        <p:spPr>
          <a:xfrm>
            <a:off x="7694228" y="1740131"/>
            <a:ext cx="205584" cy="216674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300"/>
              <a:t>9</a:t>
            </a:r>
            <a:endParaRPr lang="ko-KR" altLang="en-US" sz="1300"/>
          </a:p>
        </p:txBody>
      </p:sp>
      <p:sp>
        <p:nvSpPr>
          <p:cNvPr id="46" name="순서도: 연결자 45">
            <a:extLst>
              <a:ext uri="{FF2B5EF4-FFF2-40B4-BE49-F238E27FC236}">
                <a16:creationId xmlns:a16="http://schemas.microsoft.com/office/drawing/2014/main" id="{7F04CB71-569A-0F4D-13A3-39BA009EDAAD}"/>
              </a:ext>
            </a:extLst>
          </p:cNvPr>
          <p:cNvSpPr/>
          <p:nvPr/>
        </p:nvSpPr>
        <p:spPr>
          <a:xfrm>
            <a:off x="1573301" y="3464475"/>
            <a:ext cx="233197" cy="245418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700"/>
          </a:p>
        </p:txBody>
      </p:sp>
      <p:sp>
        <p:nvSpPr>
          <p:cNvPr id="47" name="순서도: 연결자 46">
            <a:extLst>
              <a:ext uri="{FF2B5EF4-FFF2-40B4-BE49-F238E27FC236}">
                <a16:creationId xmlns:a16="http://schemas.microsoft.com/office/drawing/2014/main" id="{5C0496FD-3C91-119C-A761-5292A26A5A10}"/>
              </a:ext>
            </a:extLst>
          </p:cNvPr>
          <p:cNvSpPr/>
          <p:nvPr/>
        </p:nvSpPr>
        <p:spPr>
          <a:xfrm>
            <a:off x="8935978" y="5358237"/>
            <a:ext cx="231278" cy="228685"/>
          </a:xfrm>
          <a:prstGeom prst="flowChartConnector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3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602098-3D78-0D15-9DF6-0C7C34FE73C6}"/>
              </a:ext>
            </a:extLst>
          </p:cNvPr>
          <p:cNvSpPr txBox="1"/>
          <p:nvPr/>
        </p:nvSpPr>
        <p:spPr>
          <a:xfrm>
            <a:off x="1549665" y="3466571"/>
            <a:ext cx="590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10</a:t>
            </a:r>
            <a:endParaRPr lang="ko-KR" altLang="en-US" sz="8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06C78B-A812-47BD-1936-A4076AAB1011}"/>
              </a:ext>
            </a:extLst>
          </p:cNvPr>
          <p:cNvSpPr txBox="1"/>
          <p:nvPr/>
        </p:nvSpPr>
        <p:spPr>
          <a:xfrm>
            <a:off x="8899641" y="5350016"/>
            <a:ext cx="6634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/>
              <a:t>11</a:t>
            </a:r>
            <a:endParaRPr lang="ko-KR" altLang="en-US" sz="800"/>
          </a:p>
        </p:txBody>
      </p:sp>
      <p:sp>
        <p:nvSpPr>
          <p:cNvPr id="51" name="순서도: 병합 50">
            <a:extLst>
              <a:ext uri="{FF2B5EF4-FFF2-40B4-BE49-F238E27FC236}">
                <a16:creationId xmlns:a16="http://schemas.microsoft.com/office/drawing/2014/main" id="{7B8E190B-01E4-3CB0-BD1B-6B9C93D919D4}"/>
              </a:ext>
            </a:extLst>
          </p:cNvPr>
          <p:cNvSpPr/>
          <p:nvPr/>
        </p:nvSpPr>
        <p:spPr>
          <a:xfrm>
            <a:off x="2565487" y="2067807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ED39F27-FC2A-5A67-93AA-423C3BC86E44}"/>
              </a:ext>
            </a:extLst>
          </p:cNvPr>
          <p:cNvSpPr/>
          <p:nvPr/>
        </p:nvSpPr>
        <p:spPr>
          <a:xfrm>
            <a:off x="1488471" y="2295454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액체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12D8C57-344E-E7DE-48D2-E6D6934939C2}"/>
              </a:ext>
            </a:extLst>
          </p:cNvPr>
          <p:cNvSpPr/>
          <p:nvPr/>
        </p:nvSpPr>
        <p:spPr>
          <a:xfrm>
            <a:off x="1488470" y="2512690"/>
            <a:ext cx="1164611" cy="2453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분체</a:t>
            </a:r>
          </a:p>
        </p:txBody>
      </p:sp>
    </p:spTree>
    <p:extLst>
      <p:ext uri="{BB962C8B-B14F-4D97-AF65-F5344CB8AC3E}">
        <p14:creationId xmlns:p14="http://schemas.microsoft.com/office/powerpoint/2010/main" val="149275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55</Words>
  <Application>Microsoft Office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10</cp:revision>
  <dcterms:created xsi:type="dcterms:W3CDTF">2025-10-02T05:07:34Z</dcterms:created>
  <dcterms:modified xsi:type="dcterms:W3CDTF">2025-10-10T03:05:19Z</dcterms:modified>
</cp:coreProperties>
</file>