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A6B20-0EC3-3274-1BBF-9DDD4E7A1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77CAF1-F094-24FE-286F-75D3713A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D56C6-21CD-D911-5D90-BA49C6F6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3CE96-7DB0-4990-998E-86E543E3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06CF3-FCEB-2A76-DF89-A79DF1FA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7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B25F-32CA-83DF-E95F-210B4142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4B766-955D-595F-5601-832AE4E70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402B7-29DA-2D1E-ACFF-7F3B8706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EC8B8-DF8B-C1C6-6CB3-E2254A33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D7AF0-6455-2200-8E51-E791AA9B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3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874AFA-A38C-BC25-4C31-0F227021A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2001B-BD92-D6D0-35C7-D02B106F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086EA-0EDB-A2F7-CBB2-45685108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6A4EE-C82D-29AF-ED4E-E1ECD791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5CE1E-9974-237B-93C5-D29EAF15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38177-A0A0-3912-A9BA-0B658753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8EE81-38A9-64D7-0990-58A4D0EB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44C8A-A131-3D52-9F6A-270E55A4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461A2-1320-3A58-27E5-C9B997A6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2CB70-5A54-019D-F72B-F4A92E7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00F97-D419-E664-C9EF-502BFB11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3CD5A-878B-D6D9-B7F3-7F165DAF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2CFDA-B5B1-F0CA-F894-FEDB0DE1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C8431-78CF-3765-7F1D-DA07F0C5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9C189-3E9B-D229-778C-8963E49B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229DC-C36B-7969-0B4A-E9FFCC16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E2094-9BB9-7AA6-53A5-C747867FD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1F333A-394D-3EB9-768A-2905DDED0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B64EB-28FB-FFF4-BA9A-6C16E26B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5801B-5820-0CD3-B8C8-E528BCC6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F34A5-ACCE-8556-2FE6-F8C97A9C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41D39-7D5D-2BDF-2FC6-895F831D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CC7D8-D6B2-18A6-8825-832AE3B9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89876-A17C-2BB3-2AB3-9195E00D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F22C1C-D5FA-7EDE-B564-163A7C128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7A5D4E-76FD-2CDF-2375-EB09347EE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E43895-825E-10EC-1176-020695C0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DAE4FC-F08F-7AE7-086D-4EE39301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2AB89A-B881-0F6E-CB18-91F4BCF3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2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FDFB5-922F-82EC-B536-3E3089D0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434E18-07E2-6671-AD53-B4AC3AA3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9858A7-FC44-6E65-4151-65DB4E08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ED0DA1-1091-ED4A-2D54-69A17A28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5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541317-CC92-30B9-3731-469D9B07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8502A8-5F4C-CB9E-AA0D-0C6AED17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90C1B-93BE-7E9A-09E3-F3D0B740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9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4D29D-D28A-4DBF-3C0F-7EC3E1D8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A1EA1-FBCB-A665-31C9-6BB1CF67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672B6A-CB78-8B13-CC7C-0F09F9142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EA70E-C740-ED1F-49E4-380B2F2F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BE58A-E7A2-AD97-E4D2-C142F0A2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A115D-4015-C77B-BF53-EDE78A99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0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D63D0-8481-4FAE-9872-3D75CC56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15F45B-1FE6-4E04-0817-327D20DA8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83A699-0107-E5EA-5817-D77CCD40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A3FD6-E964-EB4D-E82B-7EB47EAB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F8C34-2DB1-A9E6-95EE-3AD3F3EB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E69E3-34C3-6FB8-56ED-B9DD7683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C7DA5D-0381-2ACC-4E64-0A677082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50B43-94D0-3EE6-CBE3-5914A465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00D00-0FB5-A4EA-9EE5-C197474E2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6D305-6F6B-A8CF-967E-A6AA08740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B127C-1A29-EF5D-E86D-8C195E80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5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2BC8D1-1255-6054-7928-01F4115C00A9}"/>
              </a:ext>
            </a:extLst>
          </p:cNvPr>
          <p:cNvSpPr/>
          <p:nvPr/>
        </p:nvSpPr>
        <p:spPr>
          <a:xfrm>
            <a:off x="1403308" y="1296229"/>
            <a:ext cx="132458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매입처명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9140B6E-63CF-97EC-8D45-ABED876B59DB}"/>
              </a:ext>
            </a:extLst>
          </p:cNvPr>
          <p:cNvSpPr/>
          <p:nvPr/>
        </p:nvSpPr>
        <p:spPr>
          <a:xfrm>
            <a:off x="3938998" y="1296689"/>
            <a:ext cx="1091242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B09C90D-92D0-D519-3DD8-F286B255925F}"/>
              </a:ext>
            </a:extLst>
          </p:cNvPr>
          <p:cNvSpPr/>
          <p:nvPr/>
        </p:nvSpPr>
        <p:spPr>
          <a:xfrm>
            <a:off x="6653851" y="1296072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754467-4CFD-36D3-1AD4-9FAC3F9B2144}"/>
              </a:ext>
            </a:extLst>
          </p:cNvPr>
          <p:cNvSpPr/>
          <p:nvPr/>
        </p:nvSpPr>
        <p:spPr>
          <a:xfrm>
            <a:off x="1369266" y="2172098"/>
            <a:ext cx="694212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색상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2FCE47F-BC19-B453-2676-B332A0761C49}"/>
              </a:ext>
            </a:extLst>
          </p:cNvPr>
          <p:cNvSpPr/>
          <p:nvPr/>
        </p:nvSpPr>
        <p:spPr>
          <a:xfrm>
            <a:off x="9079476" y="2115659"/>
            <a:ext cx="779113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비고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AD11A51-29FF-BF39-AE2B-B912CEDC4162}"/>
              </a:ext>
            </a:extLst>
          </p:cNvPr>
          <p:cNvSpPr/>
          <p:nvPr/>
        </p:nvSpPr>
        <p:spPr>
          <a:xfrm>
            <a:off x="9079476" y="1296070"/>
            <a:ext cx="779113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분류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39C2FD-8985-A411-BF09-5D1F6EEDB8A9}"/>
              </a:ext>
            </a:extLst>
          </p:cNvPr>
          <p:cNvSpPr/>
          <p:nvPr/>
        </p:nvSpPr>
        <p:spPr>
          <a:xfrm>
            <a:off x="3938998" y="2148429"/>
            <a:ext cx="150542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원자재 규격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A1F0796-0EC2-07B9-CC63-7B05382FC693}"/>
              </a:ext>
            </a:extLst>
          </p:cNvPr>
          <p:cNvSpPr/>
          <p:nvPr/>
        </p:nvSpPr>
        <p:spPr>
          <a:xfrm>
            <a:off x="6653851" y="2140264"/>
            <a:ext cx="960689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제조사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3220994-9714-7E8B-3BAD-DACEA4787074}"/>
              </a:ext>
            </a:extLst>
          </p:cNvPr>
          <p:cNvSpPr/>
          <p:nvPr/>
        </p:nvSpPr>
        <p:spPr>
          <a:xfrm>
            <a:off x="9819011" y="4984021"/>
            <a:ext cx="1300214" cy="5967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F8451-F4DE-4857-A25A-C188CFC359A0}"/>
              </a:ext>
            </a:extLst>
          </p:cNvPr>
          <p:cNvSpPr txBox="1"/>
          <p:nvPr/>
        </p:nvSpPr>
        <p:spPr>
          <a:xfrm>
            <a:off x="1276434" y="39702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원자재 품목 등록 페이지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4D8EDAD-1A3D-DB6F-6174-B6F93203FC6D}"/>
              </a:ext>
            </a:extLst>
          </p:cNvPr>
          <p:cNvCxnSpPr>
            <a:cxnSpLocks/>
          </p:cNvCxnSpPr>
          <p:nvPr/>
        </p:nvCxnSpPr>
        <p:spPr>
          <a:xfrm>
            <a:off x="501198" y="1037475"/>
            <a:ext cx="10781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1197075-EC82-9EF7-348A-868C2CBDB7A1}"/>
              </a:ext>
            </a:extLst>
          </p:cNvPr>
          <p:cNvSpPr/>
          <p:nvPr/>
        </p:nvSpPr>
        <p:spPr>
          <a:xfrm>
            <a:off x="530345" y="128623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매입처명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56D7F9-A9D2-C691-181F-C1710D6C4056}"/>
              </a:ext>
            </a:extLst>
          </p:cNvPr>
          <p:cNvSpPr/>
          <p:nvPr/>
        </p:nvSpPr>
        <p:spPr>
          <a:xfrm>
            <a:off x="3218169" y="1309542"/>
            <a:ext cx="680830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2FFBEE-D19A-0308-5047-92D3EB18EEF7}"/>
              </a:ext>
            </a:extLst>
          </p:cNvPr>
          <p:cNvSpPr/>
          <p:nvPr/>
        </p:nvSpPr>
        <p:spPr>
          <a:xfrm>
            <a:off x="5651773" y="1279727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품목번호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8BD27A-3E78-CE30-21A6-41C942CFEA27}"/>
              </a:ext>
            </a:extLst>
          </p:cNvPr>
          <p:cNvSpPr/>
          <p:nvPr/>
        </p:nvSpPr>
        <p:spPr>
          <a:xfrm>
            <a:off x="8309061" y="1296071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분류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28E7E9-8D41-CB24-6585-D20EA56711EA}"/>
              </a:ext>
            </a:extLst>
          </p:cNvPr>
          <p:cNvSpPr/>
          <p:nvPr/>
        </p:nvSpPr>
        <p:spPr>
          <a:xfrm>
            <a:off x="501198" y="2172098"/>
            <a:ext cx="794599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색상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0D3E12C-33E8-81DB-FD97-1466780C390C}"/>
              </a:ext>
            </a:extLst>
          </p:cNvPr>
          <p:cNvSpPr/>
          <p:nvPr/>
        </p:nvSpPr>
        <p:spPr>
          <a:xfrm>
            <a:off x="2319196" y="2131833"/>
            <a:ext cx="1619802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원자재 규격</a:t>
            </a:r>
            <a:r>
              <a:rPr lang="en-US" altLang="ko-KR" sz="1200"/>
              <a:t>(</a:t>
            </a:r>
            <a:r>
              <a:rPr lang="ko-KR" altLang="en-US" sz="1200"/>
              <a:t>양</a:t>
            </a:r>
            <a:r>
              <a:rPr lang="en-US" altLang="ko-KR" sz="1200"/>
              <a:t>/</a:t>
            </a:r>
            <a:r>
              <a:rPr lang="ko-KR" altLang="en-US" sz="1200"/>
              <a:t>단위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CA5C3A1-6BCB-F79E-9EE9-CFD71B8E7716}"/>
              </a:ext>
            </a:extLst>
          </p:cNvPr>
          <p:cNvSpPr/>
          <p:nvPr/>
        </p:nvSpPr>
        <p:spPr>
          <a:xfrm>
            <a:off x="5630895" y="2119052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제조사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9A4472A-72F2-3372-68BF-C70F8AC63559}"/>
              </a:ext>
            </a:extLst>
          </p:cNvPr>
          <p:cNvSpPr/>
          <p:nvPr/>
        </p:nvSpPr>
        <p:spPr>
          <a:xfrm>
            <a:off x="8309061" y="2116057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149275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2</cp:revision>
  <dcterms:created xsi:type="dcterms:W3CDTF">2025-10-02T08:51:36Z</dcterms:created>
  <dcterms:modified xsi:type="dcterms:W3CDTF">2025-10-10T00:12:21Z</dcterms:modified>
</cp:coreProperties>
</file>