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F679-8210-85DB-65EC-9C9F1592B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B96000-A7CC-20CE-54B6-E2E9A8638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8708F-BB62-2FD9-7991-56704FEA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9F812-D168-7C39-14A0-0481A4A3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AFA6E-8E07-91C1-8FCC-8FF7A67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1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C767-A701-3EA1-D0DA-7A1BC160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67A79D-B46B-0A4C-9012-EAFE87E89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67245-A902-1EE2-C8B4-F082D757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FCECA-69B8-298D-0582-D62858A6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4FDCC-FC29-3A79-F2C6-3D0945F8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7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1414F2-9C7E-2D04-EB38-1A1706577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B2C3B-80FD-5012-FF3C-436E806FA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DBC8E-5111-5064-53DB-B1189995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FDDAC-302A-3B92-D824-ABDC5606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1F230-06EA-A1C0-9D37-4D65BC4B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2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674FB-B4EC-E052-13A1-AE7385C4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B7D62-3231-0571-4190-C560D507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31310-C1FC-E7B4-D8DA-C268E333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1E8E6-9D6C-86C7-52CE-8AC66A43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6AE10-391E-2B40-F90D-2CB389BD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68A93-55AD-E674-ED72-9D9A59FC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2754D-8F4C-A215-4838-2849284E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C6030-0C41-0E96-7F20-8B062367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3CCC8-6311-06E1-797D-313FDEAD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BA029-A8E5-9836-6B4D-C866AFC6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3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F9C5F-6B18-456F-29CA-4A9AB470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C1F06-E23A-E42B-DB87-A8BA29941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964D7C-D24A-D061-1519-1EBFA07A5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31A39-F409-1F55-CACC-0B09A055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81909-C7D7-C0E3-C086-38EA8610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B13F1-447B-F5F5-1500-C20B1590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E6BDA-D8F7-06FA-85B5-1C12E2ED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A6388-098E-A373-521C-F674D997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169782-DD6E-B69F-7C7D-681BA8D70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82110C-2742-EB7C-ED6D-1D6FA4D64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7C6C61-E882-4AE3-03A0-5F3A2CC2F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FA7482-01D1-16CD-2A5C-10DCACB9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B64479-507F-6ED3-C14B-3E6E9EB4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33D2EF-B6F1-E2A5-715B-2667F3D2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2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28DCF-13B9-3DE6-BFC8-220A91BA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7599B1-8F03-2643-76BC-BD6AA7E3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08DA8D-5DC0-BE7A-E6F6-485F6A5F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B72A44-0345-52BA-147D-FEAD9CD7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575272-812B-C91D-B2E3-424F9B18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E006D7-8DAB-3C0D-9644-66D48E87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C9B945-769E-D272-9CA0-E94522A0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E30D4-3AAF-05F8-E99F-9DC65DDC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A0CF2-B526-BB81-DF0F-BADF07315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23538-BF3F-BB02-E1C0-CBDB3B2BD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08682-4E49-8EA4-BDDA-0B53B524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DA87C-BA48-C448-0BA1-D3F30BFB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F7925-F765-85B0-164D-FF746C27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6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F11CA-A541-DA87-148C-B7B8409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35FFFE-070E-9F57-67EE-964384749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1891A0-9382-34D1-7A64-1E6DF3382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0EB1D-16C7-47CC-9B7D-D6C984EE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BD3CD-CEC4-CA49-4CB6-A00EEB31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C6B1B-7811-48C5-721F-72933B5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2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A6D4D0-9C85-7325-7A61-F29F60A9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9997A-D844-03DA-C120-547D182B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9B82C-B884-C6E1-B5D9-789C63E2C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429C0-135E-E6C0-75DB-B5FE28DD7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40606-FD29-6E0D-4893-3D8B0D33B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7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642D5B09-FE67-5EE2-B8C8-D9859B729CD9}"/>
              </a:ext>
            </a:extLst>
          </p:cNvPr>
          <p:cNvSpPr/>
          <p:nvPr/>
        </p:nvSpPr>
        <p:spPr>
          <a:xfrm>
            <a:off x="1521742" y="4417437"/>
            <a:ext cx="9134434" cy="791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2BC8D1-1255-6054-7928-01F4115C00A9}"/>
              </a:ext>
            </a:extLst>
          </p:cNvPr>
          <p:cNvSpPr/>
          <p:nvPr/>
        </p:nvSpPr>
        <p:spPr>
          <a:xfrm>
            <a:off x="1530597" y="819113"/>
            <a:ext cx="140449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거래처명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9140B6E-63CF-97EC-8D45-ABED876B59DB}"/>
              </a:ext>
            </a:extLst>
          </p:cNvPr>
          <p:cNvSpPr/>
          <p:nvPr/>
        </p:nvSpPr>
        <p:spPr>
          <a:xfrm>
            <a:off x="4057195" y="828086"/>
            <a:ext cx="1312544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B09C90D-92D0-D519-3DD8-F286B255925F}"/>
              </a:ext>
            </a:extLst>
          </p:cNvPr>
          <p:cNvSpPr/>
          <p:nvPr/>
        </p:nvSpPr>
        <p:spPr>
          <a:xfrm>
            <a:off x="6654234" y="796522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754467-4CFD-36D3-1AD4-9FAC3F9B2144}"/>
              </a:ext>
            </a:extLst>
          </p:cNvPr>
          <p:cNvSpPr/>
          <p:nvPr/>
        </p:nvSpPr>
        <p:spPr>
          <a:xfrm>
            <a:off x="1547353" y="1380174"/>
            <a:ext cx="139328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색상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2FCE47F-BC19-B453-2676-B332A0761C49}"/>
              </a:ext>
            </a:extLst>
          </p:cNvPr>
          <p:cNvSpPr/>
          <p:nvPr/>
        </p:nvSpPr>
        <p:spPr>
          <a:xfrm>
            <a:off x="9511513" y="1413283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분류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AD11A51-29FF-BF39-AE2B-B912CEDC4162}"/>
              </a:ext>
            </a:extLst>
          </p:cNvPr>
          <p:cNvSpPr/>
          <p:nvPr/>
        </p:nvSpPr>
        <p:spPr>
          <a:xfrm>
            <a:off x="9500099" y="799274"/>
            <a:ext cx="1229410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 단가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39C2FD-8985-A411-BF09-5D1F6EEDB8A9}"/>
              </a:ext>
            </a:extLst>
          </p:cNvPr>
          <p:cNvSpPr/>
          <p:nvPr/>
        </p:nvSpPr>
        <p:spPr>
          <a:xfrm>
            <a:off x="4039662" y="1367505"/>
            <a:ext cx="1330077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도장 방식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A1F0796-0EC2-07B9-CC63-7B05382FC693}"/>
              </a:ext>
            </a:extLst>
          </p:cNvPr>
          <p:cNvSpPr/>
          <p:nvPr/>
        </p:nvSpPr>
        <p:spPr>
          <a:xfrm>
            <a:off x="6657817" y="1355228"/>
            <a:ext cx="1151439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비고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E66A7B4-00BD-BD89-58EB-224FADC73463}"/>
              </a:ext>
            </a:extLst>
          </p:cNvPr>
          <p:cNvSpPr/>
          <p:nvPr/>
        </p:nvSpPr>
        <p:spPr>
          <a:xfrm>
            <a:off x="1513303" y="5393861"/>
            <a:ext cx="9106195" cy="8130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 선택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3220994-9714-7E8B-3BAD-DACEA4787074}"/>
              </a:ext>
            </a:extLst>
          </p:cNvPr>
          <p:cNvSpPr/>
          <p:nvPr/>
        </p:nvSpPr>
        <p:spPr>
          <a:xfrm>
            <a:off x="9111345" y="6375622"/>
            <a:ext cx="1300214" cy="28308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F8451-F4DE-4857-A25A-C188CFC359A0}"/>
              </a:ext>
            </a:extLst>
          </p:cNvPr>
          <p:cNvSpPr txBox="1"/>
          <p:nvPr/>
        </p:nvSpPr>
        <p:spPr>
          <a:xfrm>
            <a:off x="1122337" y="6452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수주 대상 품목 등록 페이지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4D8EDAD-1A3D-DB6F-6174-B6F93203FC6D}"/>
              </a:ext>
            </a:extLst>
          </p:cNvPr>
          <p:cNvCxnSpPr>
            <a:cxnSpLocks/>
          </p:cNvCxnSpPr>
          <p:nvPr/>
        </p:nvCxnSpPr>
        <p:spPr>
          <a:xfrm>
            <a:off x="514748" y="547230"/>
            <a:ext cx="10781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AD2F5BC-EC16-1C1E-42E1-19DCFA0B6CC6}"/>
              </a:ext>
            </a:extLst>
          </p:cNvPr>
          <p:cNvSpPr/>
          <p:nvPr/>
        </p:nvSpPr>
        <p:spPr>
          <a:xfrm>
            <a:off x="1483444" y="2790885"/>
            <a:ext cx="9134434" cy="1180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25" name="그래픽 24" descr="이미지">
            <a:extLst>
              <a:ext uri="{FF2B5EF4-FFF2-40B4-BE49-F238E27FC236}">
                <a16:creationId xmlns:a16="http://schemas.microsoft.com/office/drawing/2014/main" id="{A69916DF-8305-DC42-353E-73BCF6DC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5500" y="5841239"/>
            <a:ext cx="445394" cy="349675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1197075-EC82-9EF7-348A-868C2CBDB7A1}"/>
              </a:ext>
            </a:extLst>
          </p:cNvPr>
          <p:cNvSpPr/>
          <p:nvPr/>
        </p:nvSpPr>
        <p:spPr>
          <a:xfrm>
            <a:off x="543895" y="795990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거래처명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56D7F9-A9D2-C691-181F-C1710D6C4056}"/>
              </a:ext>
            </a:extLst>
          </p:cNvPr>
          <p:cNvSpPr/>
          <p:nvPr/>
        </p:nvSpPr>
        <p:spPr>
          <a:xfrm>
            <a:off x="2959176" y="805984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2FFBEE-D19A-0308-5047-92D3EB18EEF7}"/>
              </a:ext>
            </a:extLst>
          </p:cNvPr>
          <p:cNvSpPr/>
          <p:nvPr/>
        </p:nvSpPr>
        <p:spPr>
          <a:xfrm>
            <a:off x="5544572" y="792860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품목번호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8BD27A-3E78-CE30-21A6-41C942CFEA27}"/>
              </a:ext>
            </a:extLst>
          </p:cNvPr>
          <p:cNvSpPr/>
          <p:nvPr/>
        </p:nvSpPr>
        <p:spPr>
          <a:xfrm>
            <a:off x="8266866" y="826464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 단가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28E7E9-8D41-CB24-6585-D20EA56711EA}"/>
              </a:ext>
            </a:extLst>
          </p:cNvPr>
          <p:cNvSpPr/>
          <p:nvPr/>
        </p:nvSpPr>
        <p:spPr>
          <a:xfrm>
            <a:off x="580756" y="1335731"/>
            <a:ext cx="694218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색상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0D3E12C-33E8-81DB-FD97-1466780C390C}"/>
              </a:ext>
            </a:extLst>
          </p:cNvPr>
          <p:cNvSpPr/>
          <p:nvPr/>
        </p:nvSpPr>
        <p:spPr>
          <a:xfrm>
            <a:off x="3047393" y="1329238"/>
            <a:ext cx="97909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도장 방식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CA5C3A1-6BCB-F79E-9EE9-CFD71B8E7716}"/>
              </a:ext>
            </a:extLst>
          </p:cNvPr>
          <p:cNvSpPr/>
          <p:nvPr/>
        </p:nvSpPr>
        <p:spPr>
          <a:xfrm>
            <a:off x="5502180" y="1343704"/>
            <a:ext cx="786252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비고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9A4472A-72F2-3372-68BF-C70F8AC63559}"/>
              </a:ext>
            </a:extLst>
          </p:cNvPr>
          <p:cNvSpPr/>
          <p:nvPr/>
        </p:nvSpPr>
        <p:spPr>
          <a:xfrm>
            <a:off x="8216513" y="1298957"/>
            <a:ext cx="779196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분류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F1E9FAD-FE99-290A-E238-1286216A61F9}"/>
              </a:ext>
            </a:extLst>
          </p:cNvPr>
          <p:cNvSpPr/>
          <p:nvPr/>
        </p:nvSpPr>
        <p:spPr>
          <a:xfrm>
            <a:off x="1483144" y="2454890"/>
            <a:ext cx="1164611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라우팅 정보</a:t>
            </a: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B5E47810-A7BA-638F-CC30-38C89BD6AC77}"/>
              </a:ext>
            </a:extLst>
          </p:cNvPr>
          <p:cNvSpPr/>
          <p:nvPr/>
        </p:nvSpPr>
        <p:spPr>
          <a:xfrm>
            <a:off x="2760007" y="963936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병합 3">
            <a:extLst>
              <a:ext uri="{FF2B5EF4-FFF2-40B4-BE49-F238E27FC236}">
                <a16:creationId xmlns:a16="http://schemas.microsoft.com/office/drawing/2014/main" id="{529C4929-ADD9-DC3C-3ECB-D860206FA168}"/>
              </a:ext>
            </a:extLst>
          </p:cNvPr>
          <p:cNvSpPr/>
          <p:nvPr/>
        </p:nvSpPr>
        <p:spPr>
          <a:xfrm>
            <a:off x="10461924" y="1548773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0981F-056B-9BEC-48D7-414883072DAD}"/>
              </a:ext>
            </a:extLst>
          </p:cNvPr>
          <p:cNvSpPr/>
          <p:nvPr/>
        </p:nvSpPr>
        <p:spPr>
          <a:xfrm>
            <a:off x="9511513" y="1787668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방산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0F611-AFC6-61F9-0761-80C477CB95EB}"/>
              </a:ext>
            </a:extLst>
          </p:cNvPr>
          <p:cNvSpPr/>
          <p:nvPr/>
        </p:nvSpPr>
        <p:spPr>
          <a:xfrm>
            <a:off x="9511512" y="2018210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일반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764445-FA97-4FBA-FD7B-893DFF5497D2}"/>
              </a:ext>
            </a:extLst>
          </p:cNvPr>
          <p:cNvSpPr/>
          <p:nvPr/>
        </p:nvSpPr>
        <p:spPr>
          <a:xfrm>
            <a:off x="9511511" y="2236081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자동차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3C521E-61C5-6FFC-590C-61DAA018FF40}"/>
              </a:ext>
            </a:extLst>
          </p:cNvPr>
          <p:cNvSpPr/>
          <p:nvPr/>
        </p:nvSpPr>
        <p:spPr>
          <a:xfrm>
            <a:off x="9511511" y="2440660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조선</a:t>
            </a: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A917CD17-4861-C183-C5B1-A8DB9E102F5D}"/>
              </a:ext>
            </a:extLst>
          </p:cNvPr>
          <p:cNvSpPr/>
          <p:nvPr/>
        </p:nvSpPr>
        <p:spPr>
          <a:xfrm>
            <a:off x="1551277" y="635260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1</a:t>
            </a:r>
            <a:endParaRPr lang="ko-KR" altLang="en-US" sz="1300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3A57EDC2-C25C-1C2F-08DB-991C062B1339}"/>
              </a:ext>
            </a:extLst>
          </p:cNvPr>
          <p:cNvSpPr/>
          <p:nvPr/>
        </p:nvSpPr>
        <p:spPr>
          <a:xfrm>
            <a:off x="3998844" y="633435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2</a:t>
            </a:r>
            <a:endParaRPr lang="ko-KR" altLang="en-US" sz="1300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3C5159D1-EF86-85C5-3FEA-2318DD1D0CC4}"/>
              </a:ext>
            </a:extLst>
          </p:cNvPr>
          <p:cNvSpPr/>
          <p:nvPr/>
        </p:nvSpPr>
        <p:spPr>
          <a:xfrm>
            <a:off x="6625549" y="599624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3</a:t>
            </a:r>
            <a:endParaRPr lang="ko-KR" altLang="en-US" sz="1300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CE6E22FD-A178-4195-46FF-5C3DD370146E}"/>
              </a:ext>
            </a:extLst>
          </p:cNvPr>
          <p:cNvSpPr/>
          <p:nvPr/>
        </p:nvSpPr>
        <p:spPr>
          <a:xfrm>
            <a:off x="9500099" y="595962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4</a:t>
            </a:r>
            <a:endParaRPr lang="ko-KR" altLang="en-US" sz="1300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1CAA099E-2A04-5199-363C-9EBC4F80412A}"/>
              </a:ext>
            </a:extLst>
          </p:cNvPr>
          <p:cNvSpPr/>
          <p:nvPr/>
        </p:nvSpPr>
        <p:spPr>
          <a:xfrm>
            <a:off x="1589420" y="1205219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5</a:t>
            </a:r>
            <a:endParaRPr lang="ko-KR" altLang="en-US" sz="1300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1F792832-693A-E7EE-8616-96C6FD86D2EE}"/>
              </a:ext>
            </a:extLst>
          </p:cNvPr>
          <p:cNvSpPr/>
          <p:nvPr/>
        </p:nvSpPr>
        <p:spPr>
          <a:xfrm>
            <a:off x="4003141" y="122090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6</a:t>
            </a:r>
            <a:endParaRPr lang="ko-KR" altLang="en-US" sz="1300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F9986A8F-20F2-3E5B-D2EA-428C6746821E}"/>
              </a:ext>
            </a:extLst>
          </p:cNvPr>
          <p:cNvSpPr/>
          <p:nvPr/>
        </p:nvSpPr>
        <p:spPr>
          <a:xfrm>
            <a:off x="6690334" y="1207079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7</a:t>
            </a:r>
            <a:endParaRPr lang="ko-KR" altLang="en-US" sz="1300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2F0A6854-D5A5-113F-29B8-A709263A5F74}"/>
              </a:ext>
            </a:extLst>
          </p:cNvPr>
          <p:cNvSpPr/>
          <p:nvPr/>
        </p:nvSpPr>
        <p:spPr>
          <a:xfrm>
            <a:off x="9482828" y="1227676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8</a:t>
            </a:r>
            <a:endParaRPr lang="ko-KR" altLang="en-US" sz="130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1F69F779-0373-8249-792B-2636D5C9E040}"/>
              </a:ext>
            </a:extLst>
          </p:cNvPr>
          <p:cNvSpPr/>
          <p:nvPr/>
        </p:nvSpPr>
        <p:spPr>
          <a:xfrm>
            <a:off x="1414182" y="2660517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9</a:t>
            </a:r>
            <a:endParaRPr lang="ko-KR" altLang="en-US" sz="130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7F04CB71-569A-0F4D-13A3-39BA009EDAAD}"/>
              </a:ext>
            </a:extLst>
          </p:cNvPr>
          <p:cNvSpPr/>
          <p:nvPr/>
        </p:nvSpPr>
        <p:spPr>
          <a:xfrm>
            <a:off x="1405144" y="4373306"/>
            <a:ext cx="233197" cy="1823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5C0496FD-3C91-119C-A761-5292A26A5A10}"/>
              </a:ext>
            </a:extLst>
          </p:cNvPr>
          <p:cNvSpPr/>
          <p:nvPr/>
        </p:nvSpPr>
        <p:spPr>
          <a:xfrm>
            <a:off x="1391713" y="5304369"/>
            <a:ext cx="231278" cy="228685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602098-3D78-0D15-9DF6-0C7C34FE73C6}"/>
              </a:ext>
            </a:extLst>
          </p:cNvPr>
          <p:cNvSpPr txBox="1"/>
          <p:nvPr/>
        </p:nvSpPr>
        <p:spPr>
          <a:xfrm>
            <a:off x="1362817" y="4370949"/>
            <a:ext cx="42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</a:t>
            </a:r>
            <a:endParaRPr lang="ko-KR" alt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06C78B-A812-47BD-1936-A4076AAB1011}"/>
              </a:ext>
            </a:extLst>
          </p:cNvPr>
          <p:cNvSpPr txBox="1"/>
          <p:nvPr/>
        </p:nvSpPr>
        <p:spPr>
          <a:xfrm>
            <a:off x="1355376" y="5296148"/>
            <a:ext cx="663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11</a:t>
            </a:r>
            <a:endParaRPr lang="ko-KR" altLang="en-US" sz="80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D3FC97B-C802-41ED-68FE-57CB9FA19F48}"/>
              </a:ext>
            </a:extLst>
          </p:cNvPr>
          <p:cNvCxnSpPr>
            <a:cxnSpLocks/>
          </p:cNvCxnSpPr>
          <p:nvPr/>
        </p:nvCxnSpPr>
        <p:spPr>
          <a:xfrm>
            <a:off x="1525510" y="3119950"/>
            <a:ext cx="9086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C6B2F36-69D5-869A-5626-E4B39BDE3516}"/>
              </a:ext>
            </a:extLst>
          </p:cNvPr>
          <p:cNvCxnSpPr>
            <a:cxnSpLocks/>
          </p:cNvCxnSpPr>
          <p:nvPr/>
        </p:nvCxnSpPr>
        <p:spPr>
          <a:xfrm>
            <a:off x="3873946" y="2771029"/>
            <a:ext cx="0" cy="120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795428A-6624-4943-3019-E1DFDBCCD833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50661" y="2790885"/>
            <a:ext cx="0" cy="1180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BE893C3-F63B-17FF-BD31-320AA8F3F7C0}"/>
              </a:ext>
            </a:extLst>
          </p:cNvPr>
          <p:cNvCxnSpPr>
            <a:cxnSpLocks/>
          </p:cNvCxnSpPr>
          <p:nvPr/>
        </p:nvCxnSpPr>
        <p:spPr>
          <a:xfrm>
            <a:off x="8450730" y="2799375"/>
            <a:ext cx="0" cy="1172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F2DCC2C-6986-214F-1C3B-C05193D63DDA}"/>
              </a:ext>
            </a:extLst>
          </p:cNvPr>
          <p:cNvSpPr txBox="1"/>
          <p:nvPr/>
        </p:nvSpPr>
        <p:spPr>
          <a:xfrm>
            <a:off x="2479143" y="2786624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코드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2D494C-DDE4-6C22-1D11-FFE7CC11FD92}"/>
              </a:ext>
            </a:extLst>
          </p:cNvPr>
          <p:cNvSpPr txBox="1"/>
          <p:nvPr/>
        </p:nvSpPr>
        <p:spPr>
          <a:xfrm>
            <a:off x="4325536" y="2799375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B63541-1CF4-543A-337D-4232A736E0B3}"/>
              </a:ext>
            </a:extLst>
          </p:cNvPr>
          <p:cNvSpPr txBox="1"/>
          <p:nvPr/>
        </p:nvSpPr>
        <p:spPr>
          <a:xfrm>
            <a:off x="6543634" y="2806308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시간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A6958CF-D321-78C9-A69E-E197EB85911C}"/>
              </a:ext>
            </a:extLst>
          </p:cNvPr>
          <p:cNvSpPr txBox="1"/>
          <p:nvPr/>
        </p:nvSpPr>
        <p:spPr>
          <a:xfrm>
            <a:off x="9111345" y="2799375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비고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041565F-E9E5-A5BF-C223-A9C5C2201DFA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483444" y="3381274"/>
            <a:ext cx="9134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917C7E35-C40A-ACE3-5F8F-DB28FD3421AF}"/>
              </a:ext>
            </a:extLst>
          </p:cNvPr>
          <p:cNvCxnSpPr>
            <a:cxnSpLocks/>
          </p:cNvCxnSpPr>
          <p:nvPr/>
        </p:nvCxnSpPr>
        <p:spPr>
          <a:xfrm>
            <a:off x="1525510" y="3682395"/>
            <a:ext cx="9086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D238BBB-E600-2437-7F95-5014141EDFAD}"/>
              </a:ext>
            </a:extLst>
          </p:cNvPr>
          <p:cNvCxnSpPr>
            <a:cxnSpLocks/>
          </p:cNvCxnSpPr>
          <p:nvPr/>
        </p:nvCxnSpPr>
        <p:spPr>
          <a:xfrm>
            <a:off x="2375288" y="2830276"/>
            <a:ext cx="0" cy="1129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9ADDD38-4C2D-1AE5-4174-8DE877D0A886}"/>
              </a:ext>
            </a:extLst>
          </p:cNvPr>
          <p:cNvSpPr txBox="1"/>
          <p:nvPr/>
        </p:nvSpPr>
        <p:spPr>
          <a:xfrm>
            <a:off x="2632230" y="3080509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PC-10</a:t>
            </a:r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694667-067A-893E-F448-C68F4ED9531F}"/>
              </a:ext>
            </a:extLst>
          </p:cNvPr>
          <p:cNvSpPr txBox="1"/>
          <p:nvPr/>
        </p:nvSpPr>
        <p:spPr>
          <a:xfrm>
            <a:off x="2630981" y="3335984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PC-20</a:t>
            </a:r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7B8EA24-6594-ECA0-5108-D3B032DE7EF6}"/>
              </a:ext>
            </a:extLst>
          </p:cNvPr>
          <p:cNvSpPr txBox="1"/>
          <p:nvPr/>
        </p:nvSpPr>
        <p:spPr>
          <a:xfrm>
            <a:off x="2623216" y="3625491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PC-30</a:t>
            </a:r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A04D9F-60E5-CE5C-C7FF-3340512365C5}"/>
              </a:ext>
            </a:extLst>
          </p:cNvPr>
          <p:cNvSpPr txBox="1"/>
          <p:nvPr/>
        </p:nvSpPr>
        <p:spPr>
          <a:xfrm>
            <a:off x="4184950" y="3090325"/>
            <a:ext cx="169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입고</a:t>
            </a:r>
            <a:r>
              <a:rPr lang="en-US" altLang="ko-KR"/>
              <a:t>/</a:t>
            </a:r>
            <a:r>
              <a:rPr lang="ko-KR" altLang="en-US"/>
              <a:t>수입검사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76287D8-BFEA-2FB4-DCBB-6533D2DD4CC4}"/>
              </a:ext>
            </a:extLst>
          </p:cNvPr>
          <p:cNvSpPr txBox="1"/>
          <p:nvPr/>
        </p:nvSpPr>
        <p:spPr>
          <a:xfrm>
            <a:off x="4416491" y="3381273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탈지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470CF00-21E6-BFE8-1624-610A41568122}"/>
              </a:ext>
            </a:extLst>
          </p:cNvPr>
          <p:cNvSpPr txBox="1"/>
          <p:nvPr/>
        </p:nvSpPr>
        <p:spPr>
          <a:xfrm>
            <a:off x="4419324" y="3658426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탈지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CD7776-F19A-A21A-CBF1-1806886A78AE}"/>
              </a:ext>
            </a:extLst>
          </p:cNvPr>
          <p:cNvSpPr txBox="1"/>
          <p:nvPr/>
        </p:nvSpPr>
        <p:spPr>
          <a:xfrm>
            <a:off x="6731088" y="3098866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0.5h</a:t>
            </a:r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B8D4AD-BC0A-DEE4-6439-A2289A25EFE1}"/>
              </a:ext>
            </a:extLst>
          </p:cNvPr>
          <p:cNvSpPr txBox="1"/>
          <p:nvPr/>
        </p:nvSpPr>
        <p:spPr>
          <a:xfrm>
            <a:off x="6731087" y="3353482"/>
            <a:ext cx="106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0.5h</a:t>
            </a:r>
            <a:endParaRPr lang="ko-KR" altLang="en-US"/>
          </a:p>
          <a:p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49F1B5-537A-B4DA-A7BE-40925A5CDD13}"/>
              </a:ext>
            </a:extLst>
          </p:cNvPr>
          <p:cNvSpPr txBox="1"/>
          <p:nvPr/>
        </p:nvSpPr>
        <p:spPr>
          <a:xfrm>
            <a:off x="6727878" y="3641974"/>
            <a:ext cx="106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0.5h</a:t>
            </a:r>
            <a:endParaRPr lang="ko-KR" altLang="en-US"/>
          </a:p>
          <a:p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8AABDE-9A9F-9C61-606E-04BA095E056B}"/>
              </a:ext>
            </a:extLst>
          </p:cNvPr>
          <p:cNvSpPr txBox="1"/>
          <p:nvPr/>
        </p:nvSpPr>
        <p:spPr>
          <a:xfrm>
            <a:off x="8384599" y="3073916"/>
            <a:ext cx="228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외관 검사</a:t>
            </a:r>
            <a:r>
              <a:rPr lang="en-US" altLang="ko-KR"/>
              <a:t>, LOT </a:t>
            </a:r>
            <a:r>
              <a:rPr lang="ko-KR" altLang="en-US"/>
              <a:t>부여</a:t>
            </a:r>
          </a:p>
          <a:p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2487FA-3675-9E7E-2F4D-8A3F8BC9B66A}"/>
              </a:ext>
            </a:extLst>
          </p:cNvPr>
          <p:cNvSpPr txBox="1"/>
          <p:nvPr/>
        </p:nvSpPr>
        <p:spPr>
          <a:xfrm>
            <a:off x="8912379" y="3364119"/>
            <a:ext cx="124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유분 제거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04629B-6F48-9E69-EFFD-747DB4CC5200}"/>
              </a:ext>
            </a:extLst>
          </p:cNvPr>
          <p:cNvSpPr txBox="1"/>
          <p:nvPr/>
        </p:nvSpPr>
        <p:spPr>
          <a:xfrm>
            <a:off x="8912379" y="3664847"/>
            <a:ext cx="118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이물 제거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CB8AAFD-B8D1-13C2-B36E-D0DB5497BD9A}"/>
              </a:ext>
            </a:extLst>
          </p:cNvPr>
          <p:cNvSpPr txBox="1"/>
          <p:nvPr/>
        </p:nvSpPr>
        <p:spPr>
          <a:xfrm>
            <a:off x="1735016" y="2790884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번호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94F61DD-93FF-F184-27F7-699D538BA1CD}"/>
              </a:ext>
            </a:extLst>
          </p:cNvPr>
          <p:cNvSpPr txBox="1"/>
          <p:nvPr/>
        </p:nvSpPr>
        <p:spPr>
          <a:xfrm>
            <a:off x="1905729" y="3090411"/>
            <a:ext cx="31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4B5B268-6AB1-C9F8-DA2F-7AA8849A8F5C}"/>
              </a:ext>
            </a:extLst>
          </p:cNvPr>
          <p:cNvSpPr txBox="1"/>
          <p:nvPr/>
        </p:nvSpPr>
        <p:spPr>
          <a:xfrm>
            <a:off x="1908562" y="3349776"/>
            <a:ext cx="31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A2FBB18-3167-4BEE-CC04-7A8F3AEFBF51}"/>
              </a:ext>
            </a:extLst>
          </p:cNvPr>
          <p:cNvSpPr txBox="1"/>
          <p:nvPr/>
        </p:nvSpPr>
        <p:spPr>
          <a:xfrm>
            <a:off x="1896127" y="3631212"/>
            <a:ext cx="31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2F755C8-8926-15D4-4C72-D646E955C363}"/>
              </a:ext>
            </a:extLst>
          </p:cNvPr>
          <p:cNvCxnSpPr>
            <a:cxnSpLocks/>
          </p:cNvCxnSpPr>
          <p:nvPr/>
        </p:nvCxnSpPr>
        <p:spPr>
          <a:xfrm>
            <a:off x="1735016" y="2830276"/>
            <a:ext cx="0" cy="1129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B79DEBA-39C7-F501-5D4C-737B734DC504}"/>
              </a:ext>
            </a:extLst>
          </p:cNvPr>
          <p:cNvSpPr/>
          <p:nvPr/>
        </p:nvSpPr>
        <p:spPr>
          <a:xfrm>
            <a:off x="1568401" y="3175640"/>
            <a:ext cx="120626" cy="127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57E1ACF-02D6-7F10-E59E-3096090933AF}"/>
              </a:ext>
            </a:extLst>
          </p:cNvPr>
          <p:cNvSpPr/>
          <p:nvPr/>
        </p:nvSpPr>
        <p:spPr>
          <a:xfrm>
            <a:off x="1567175" y="3451625"/>
            <a:ext cx="120626" cy="127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C627687-B9D5-A117-3826-44A58E61B746}"/>
              </a:ext>
            </a:extLst>
          </p:cNvPr>
          <p:cNvSpPr/>
          <p:nvPr/>
        </p:nvSpPr>
        <p:spPr>
          <a:xfrm>
            <a:off x="1566499" y="3739140"/>
            <a:ext cx="120626" cy="127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" name="그래픽 101" descr="확인 표시">
            <a:extLst>
              <a:ext uri="{FF2B5EF4-FFF2-40B4-BE49-F238E27FC236}">
                <a16:creationId xmlns:a16="http://schemas.microsoft.com/office/drawing/2014/main" id="{1581D0F1-F8D3-52C6-FC3F-E4C3A81A2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656" y="3037818"/>
            <a:ext cx="219310" cy="296750"/>
          </a:xfrm>
          <a:prstGeom prst="rect">
            <a:avLst/>
          </a:prstGeom>
        </p:spPr>
      </p:pic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4860FC2C-C839-571B-8874-FC500A495202}"/>
              </a:ext>
            </a:extLst>
          </p:cNvPr>
          <p:cNvSpPr/>
          <p:nvPr/>
        </p:nvSpPr>
        <p:spPr>
          <a:xfrm>
            <a:off x="1358079" y="4142652"/>
            <a:ext cx="1336814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선택 라우팅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CE07BC4-380E-A10A-40BE-375FC40B442C}"/>
              </a:ext>
            </a:extLst>
          </p:cNvPr>
          <p:cNvCxnSpPr>
            <a:cxnSpLocks/>
          </p:cNvCxnSpPr>
          <p:nvPr/>
        </p:nvCxnSpPr>
        <p:spPr>
          <a:xfrm>
            <a:off x="3889967" y="4433427"/>
            <a:ext cx="0" cy="791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E57052D-9488-F1DE-075D-6C088FB085AC}"/>
              </a:ext>
            </a:extLst>
          </p:cNvPr>
          <p:cNvCxnSpPr>
            <a:cxnSpLocks/>
            <a:stCxn id="135" idx="0"/>
            <a:endCxn id="135" idx="2"/>
          </p:cNvCxnSpPr>
          <p:nvPr/>
        </p:nvCxnSpPr>
        <p:spPr>
          <a:xfrm>
            <a:off x="6088959" y="4417437"/>
            <a:ext cx="0" cy="791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8F13D621-7424-FF87-0B4A-D9410CCFF4E7}"/>
              </a:ext>
            </a:extLst>
          </p:cNvPr>
          <p:cNvSpPr txBox="1"/>
          <p:nvPr/>
        </p:nvSpPr>
        <p:spPr>
          <a:xfrm>
            <a:off x="2522690" y="4459953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코드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F63D5B8-9390-C0F5-8B67-B58121A2CCDA}"/>
              </a:ext>
            </a:extLst>
          </p:cNvPr>
          <p:cNvSpPr txBox="1"/>
          <p:nvPr/>
        </p:nvSpPr>
        <p:spPr>
          <a:xfrm>
            <a:off x="4325536" y="4433427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명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A8E6420-ABD4-8408-B533-51D249825F89}"/>
              </a:ext>
            </a:extLst>
          </p:cNvPr>
          <p:cNvSpPr txBox="1"/>
          <p:nvPr/>
        </p:nvSpPr>
        <p:spPr>
          <a:xfrm>
            <a:off x="6515958" y="4499011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시간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2A029E7-B8F6-5A10-7F1E-4B51C9979360}"/>
              </a:ext>
            </a:extLst>
          </p:cNvPr>
          <p:cNvSpPr txBox="1"/>
          <p:nvPr/>
        </p:nvSpPr>
        <p:spPr>
          <a:xfrm>
            <a:off x="9111345" y="4446631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비고</a:t>
            </a: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E6AD2D4D-3478-AC75-61E7-BC0E97927861}"/>
              </a:ext>
            </a:extLst>
          </p:cNvPr>
          <p:cNvCxnSpPr>
            <a:cxnSpLocks/>
            <a:stCxn id="135" idx="1"/>
            <a:endCxn id="135" idx="3"/>
          </p:cNvCxnSpPr>
          <p:nvPr/>
        </p:nvCxnSpPr>
        <p:spPr>
          <a:xfrm>
            <a:off x="1521742" y="4813295"/>
            <a:ext cx="9134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0A932B1C-9D94-70A0-5859-9141CB0D1EE5}"/>
              </a:ext>
            </a:extLst>
          </p:cNvPr>
          <p:cNvCxnSpPr>
            <a:cxnSpLocks/>
          </p:cNvCxnSpPr>
          <p:nvPr/>
        </p:nvCxnSpPr>
        <p:spPr>
          <a:xfrm>
            <a:off x="2391309" y="4433427"/>
            <a:ext cx="0" cy="791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176961D-2AA5-4007-0C3E-072A074305E4}"/>
              </a:ext>
            </a:extLst>
          </p:cNvPr>
          <p:cNvSpPr txBox="1"/>
          <p:nvPr/>
        </p:nvSpPr>
        <p:spPr>
          <a:xfrm>
            <a:off x="2694893" y="4830701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PC-10</a:t>
            </a:r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D77153E-0BD3-EACC-50B5-D13A668A4A89}"/>
              </a:ext>
            </a:extLst>
          </p:cNvPr>
          <p:cNvSpPr txBox="1"/>
          <p:nvPr/>
        </p:nvSpPr>
        <p:spPr>
          <a:xfrm>
            <a:off x="4184950" y="4829285"/>
            <a:ext cx="169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입고</a:t>
            </a:r>
            <a:r>
              <a:rPr lang="en-US" altLang="ko-KR"/>
              <a:t>/</a:t>
            </a:r>
            <a:r>
              <a:rPr lang="ko-KR" altLang="en-US"/>
              <a:t>수입검사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DC33C00-7860-8D4F-24D0-0BDC98384E14}"/>
              </a:ext>
            </a:extLst>
          </p:cNvPr>
          <p:cNvSpPr txBox="1"/>
          <p:nvPr/>
        </p:nvSpPr>
        <p:spPr>
          <a:xfrm>
            <a:off x="6771751" y="4847816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0.5h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0F27B31-4006-91E6-0613-48942D0A09DF}"/>
              </a:ext>
            </a:extLst>
          </p:cNvPr>
          <p:cNvSpPr txBox="1"/>
          <p:nvPr/>
        </p:nvSpPr>
        <p:spPr>
          <a:xfrm>
            <a:off x="8442768" y="4837607"/>
            <a:ext cx="228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외관 검사</a:t>
            </a:r>
            <a:r>
              <a:rPr lang="en-US" altLang="ko-KR"/>
              <a:t>, LOT </a:t>
            </a:r>
            <a:r>
              <a:rPr lang="ko-KR" altLang="en-US"/>
              <a:t>부여</a:t>
            </a:r>
          </a:p>
          <a:p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BCC0A02-3451-23DD-2411-4468B42024E9}"/>
              </a:ext>
            </a:extLst>
          </p:cNvPr>
          <p:cNvSpPr txBox="1"/>
          <p:nvPr/>
        </p:nvSpPr>
        <p:spPr>
          <a:xfrm>
            <a:off x="1683424" y="4472949"/>
            <a:ext cx="64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순서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DDDC10-6E86-F6F3-2A90-60C43214B3C5}"/>
              </a:ext>
            </a:extLst>
          </p:cNvPr>
          <p:cNvSpPr txBox="1"/>
          <p:nvPr/>
        </p:nvSpPr>
        <p:spPr>
          <a:xfrm>
            <a:off x="1866765" y="4822545"/>
            <a:ext cx="31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5" name="순서도: 연결자 184">
            <a:extLst>
              <a:ext uri="{FF2B5EF4-FFF2-40B4-BE49-F238E27FC236}">
                <a16:creationId xmlns:a16="http://schemas.microsoft.com/office/drawing/2014/main" id="{C8CAC5C4-BD19-E37F-CE00-A3631636B8D6}"/>
              </a:ext>
            </a:extLst>
          </p:cNvPr>
          <p:cNvSpPr/>
          <p:nvPr/>
        </p:nvSpPr>
        <p:spPr>
          <a:xfrm>
            <a:off x="8914854" y="6297097"/>
            <a:ext cx="231278" cy="228685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9E3FCD7-3A08-CC17-9DF6-C7CB0F138732}"/>
              </a:ext>
            </a:extLst>
          </p:cNvPr>
          <p:cNvSpPr txBox="1"/>
          <p:nvPr/>
        </p:nvSpPr>
        <p:spPr>
          <a:xfrm>
            <a:off x="8871559" y="6283890"/>
            <a:ext cx="663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12</a:t>
            </a:r>
            <a:endParaRPr lang="ko-KR" altLang="en-US" sz="800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15D4FAF3-B06F-1120-DF2C-D3B966A97676}"/>
              </a:ext>
            </a:extLst>
          </p:cNvPr>
          <p:cNvCxnSpPr>
            <a:cxnSpLocks/>
          </p:cNvCxnSpPr>
          <p:nvPr/>
        </p:nvCxnSpPr>
        <p:spPr>
          <a:xfrm>
            <a:off x="8450730" y="4417437"/>
            <a:ext cx="0" cy="791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순서도: 병합 17">
            <a:extLst>
              <a:ext uri="{FF2B5EF4-FFF2-40B4-BE49-F238E27FC236}">
                <a16:creationId xmlns:a16="http://schemas.microsoft.com/office/drawing/2014/main" id="{FC963BF9-A470-DCC7-2536-9D936F187EF0}"/>
              </a:ext>
            </a:extLst>
          </p:cNvPr>
          <p:cNvSpPr/>
          <p:nvPr/>
        </p:nvSpPr>
        <p:spPr>
          <a:xfrm>
            <a:off x="5202373" y="1497070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5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B89D-F39D-9416-0058-7D674C9EC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E6E86CCB-11AD-F79C-CD21-49A66239C2C3}"/>
              </a:ext>
            </a:extLst>
          </p:cNvPr>
          <p:cNvSpPr/>
          <p:nvPr/>
        </p:nvSpPr>
        <p:spPr>
          <a:xfrm>
            <a:off x="1521742" y="4417437"/>
            <a:ext cx="9134434" cy="791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11AD47-5B94-2F7A-1268-007E15CC79E5}"/>
              </a:ext>
            </a:extLst>
          </p:cNvPr>
          <p:cNvSpPr/>
          <p:nvPr/>
        </p:nvSpPr>
        <p:spPr>
          <a:xfrm>
            <a:off x="1530597" y="819113"/>
            <a:ext cx="140449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거래처명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7506F4-5997-39C4-935E-E001DB40427C}"/>
              </a:ext>
            </a:extLst>
          </p:cNvPr>
          <p:cNvSpPr/>
          <p:nvPr/>
        </p:nvSpPr>
        <p:spPr>
          <a:xfrm>
            <a:off x="4057195" y="828086"/>
            <a:ext cx="125689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42B00CB-55D3-816D-42FE-2EE125786ADA}"/>
              </a:ext>
            </a:extLst>
          </p:cNvPr>
          <p:cNvSpPr/>
          <p:nvPr/>
        </p:nvSpPr>
        <p:spPr>
          <a:xfrm>
            <a:off x="6654234" y="796522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BC62DBE-4AC2-D67A-7CF1-1BB0212F0FB6}"/>
              </a:ext>
            </a:extLst>
          </p:cNvPr>
          <p:cNvSpPr/>
          <p:nvPr/>
        </p:nvSpPr>
        <p:spPr>
          <a:xfrm>
            <a:off x="1547353" y="1380174"/>
            <a:ext cx="139328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색상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B78D97D-3331-7A5B-02D9-F462B0DD54AE}"/>
              </a:ext>
            </a:extLst>
          </p:cNvPr>
          <p:cNvSpPr/>
          <p:nvPr/>
        </p:nvSpPr>
        <p:spPr>
          <a:xfrm>
            <a:off x="9511513" y="1413283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분류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8FD0C32-DE74-CEA6-EF53-C95E9F94AFAE}"/>
              </a:ext>
            </a:extLst>
          </p:cNvPr>
          <p:cNvSpPr/>
          <p:nvPr/>
        </p:nvSpPr>
        <p:spPr>
          <a:xfrm>
            <a:off x="9500099" y="799274"/>
            <a:ext cx="1229410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 단가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0E43B12-69B3-0F1F-D31A-AC6D05063CAB}"/>
              </a:ext>
            </a:extLst>
          </p:cNvPr>
          <p:cNvSpPr/>
          <p:nvPr/>
        </p:nvSpPr>
        <p:spPr>
          <a:xfrm>
            <a:off x="4039662" y="1367505"/>
            <a:ext cx="125689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도장 방식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00A49B1-2D35-D496-DC62-FC779201DC27}"/>
              </a:ext>
            </a:extLst>
          </p:cNvPr>
          <p:cNvSpPr/>
          <p:nvPr/>
        </p:nvSpPr>
        <p:spPr>
          <a:xfrm>
            <a:off x="6657817" y="1355228"/>
            <a:ext cx="1151439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비고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CAD7F41-E5A9-C937-0DA0-119D2ECC12EE}"/>
              </a:ext>
            </a:extLst>
          </p:cNvPr>
          <p:cNvSpPr/>
          <p:nvPr/>
        </p:nvSpPr>
        <p:spPr>
          <a:xfrm>
            <a:off x="1513303" y="5393861"/>
            <a:ext cx="9106195" cy="8130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 선택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D31DEED-A660-A0DE-5A5B-4B1ECE7352E8}"/>
              </a:ext>
            </a:extLst>
          </p:cNvPr>
          <p:cNvSpPr/>
          <p:nvPr/>
        </p:nvSpPr>
        <p:spPr>
          <a:xfrm>
            <a:off x="9111345" y="6375622"/>
            <a:ext cx="1300214" cy="28308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FEE4B1-8489-6160-F8F2-56EE4337C29F}"/>
              </a:ext>
            </a:extLst>
          </p:cNvPr>
          <p:cNvSpPr txBox="1"/>
          <p:nvPr/>
        </p:nvSpPr>
        <p:spPr>
          <a:xfrm>
            <a:off x="1122337" y="6452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수주 대상 품목 등록 페이지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DE356F-A700-E4A3-9BA2-6A6F402DC228}"/>
              </a:ext>
            </a:extLst>
          </p:cNvPr>
          <p:cNvCxnSpPr>
            <a:cxnSpLocks/>
          </p:cNvCxnSpPr>
          <p:nvPr/>
        </p:nvCxnSpPr>
        <p:spPr>
          <a:xfrm>
            <a:off x="514748" y="547230"/>
            <a:ext cx="10781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23CC3E-573F-ABED-229A-ACDE6236407B}"/>
              </a:ext>
            </a:extLst>
          </p:cNvPr>
          <p:cNvSpPr/>
          <p:nvPr/>
        </p:nvSpPr>
        <p:spPr>
          <a:xfrm>
            <a:off x="1483444" y="2790885"/>
            <a:ext cx="9134434" cy="1180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/>
          </a:p>
        </p:txBody>
      </p:sp>
      <p:pic>
        <p:nvPicPr>
          <p:cNvPr id="25" name="그래픽 24" descr="이미지">
            <a:extLst>
              <a:ext uri="{FF2B5EF4-FFF2-40B4-BE49-F238E27FC236}">
                <a16:creationId xmlns:a16="http://schemas.microsoft.com/office/drawing/2014/main" id="{3BD33470-117D-EB54-6716-69FAE989B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5500" y="5841239"/>
            <a:ext cx="445394" cy="349675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20F5E94-D64A-CCB6-FC70-C8AED9C2C9FC}"/>
              </a:ext>
            </a:extLst>
          </p:cNvPr>
          <p:cNvSpPr/>
          <p:nvPr/>
        </p:nvSpPr>
        <p:spPr>
          <a:xfrm>
            <a:off x="543895" y="795990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거래처명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591A024-EB82-7D12-23CA-FA3A062C6092}"/>
              </a:ext>
            </a:extLst>
          </p:cNvPr>
          <p:cNvSpPr/>
          <p:nvPr/>
        </p:nvSpPr>
        <p:spPr>
          <a:xfrm>
            <a:off x="2959176" y="805984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6D59F7E-597F-42B8-103D-B3F5436683BC}"/>
              </a:ext>
            </a:extLst>
          </p:cNvPr>
          <p:cNvSpPr/>
          <p:nvPr/>
        </p:nvSpPr>
        <p:spPr>
          <a:xfrm>
            <a:off x="5544572" y="792860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품목번호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2EDBBFB-3EEC-B3C2-5DE3-F543AA20822A}"/>
              </a:ext>
            </a:extLst>
          </p:cNvPr>
          <p:cNvSpPr/>
          <p:nvPr/>
        </p:nvSpPr>
        <p:spPr>
          <a:xfrm>
            <a:off x="8266866" y="826464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 단가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727C13-6B32-E072-6009-8372144990D0}"/>
              </a:ext>
            </a:extLst>
          </p:cNvPr>
          <p:cNvSpPr/>
          <p:nvPr/>
        </p:nvSpPr>
        <p:spPr>
          <a:xfrm>
            <a:off x="580756" y="1335731"/>
            <a:ext cx="694218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색상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35C29EF-5951-ACC3-B530-C2342ED5EA11}"/>
              </a:ext>
            </a:extLst>
          </p:cNvPr>
          <p:cNvSpPr/>
          <p:nvPr/>
        </p:nvSpPr>
        <p:spPr>
          <a:xfrm>
            <a:off x="3047393" y="1329238"/>
            <a:ext cx="97909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도장 방식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F8CFE73-CF14-90C9-4610-B2035A6CDE34}"/>
              </a:ext>
            </a:extLst>
          </p:cNvPr>
          <p:cNvSpPr/>
          <p:nvPr/>
        </p:nvSpPr>
        <p:spPr>
          <a:xfrm>
            <a:off x="5502180" y="1343704"/>
            <a:ext cx="786252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비고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264122C-1615-76F7-4943-DD0BB5F6FC26}"/>
              </a:ext>
            </a:extLst>
          </p:cNvPr>
          <p:cNvSpPr/>
          <p:nvPr/>
        </p:nvSpPr>
        <p:spPr>
          <a:xfrm>
            <a:off x="8216513" y="1298957"/>
            <a:ext cx="779196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분류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D89CC99-D79E-A994-C712-19F0666CD755}"/>
              </a:ext>
            </a:extLst>
          </p:cNvPr>
          <p:cNvSpPr/>
          <p:nvPr/>
        </p:nvSpPr>
        <p:spPr>
          <a:xfrm>
            <a:off x="1483144" y="2454890"/>
            <a:ext cx="1164611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라우팅 정보</a:t>
            </a: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3DB8E6AB-55BD-5F21-2029-1A3AC65AF85F}"/>
              </a:ext>
            </a:extLst>
          </p:cNvPr>
          <p:cNvSpPr/>
          <p:nvPr/>
        </p:nvSpPr>
        <p:spPr>
          <a:xfrm>
            <a:off x="2760007" y="963936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병합 3">
            <a:extLst>
              <a:ext uri="{FF2B5EF4-FFF2-40B4-BE49-F238E27FC236}">
                <a16:creationId xmlns:a16="http://schemas.microsoft.com/office/drawing/2014/main" id="{5C43DCC0-985B-E000-2900-E448E79F903D}"/>
              </a:ext>
            </a:extLst>
          </p:cNvPr>
          <p:cNvSpPr/>
          <p:nvPr/>
        </p:nvSpPr>
        <p:spPr>
          <a:xfrm>
            <a:off x="10461924" y="1548773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496E42-8A4A-F8FD-EEA1-87A872011E3E}"/>
              </a:ext>
            </a:extLst>
          </p:cNvPr>
          <p:cNvSpPr/>
          <p:nvPr/>
        </p:nvSpPr>
        <p:spPr>
          <a:xfrm>
            <a:off x="9511513" y="1787668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방산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648D9D-648E-2A52-EC1B-8E21AE69DBEA}"/>
              </a:ext>
            </a:extLst>
          </p:cNvPr>
          <p:cNvSpPr/>
          <p:nvPr/>
        </p:nvSpPr>
        <p:spPr>
          <a:xfrm>
            <a:off x="9511512" y="2018210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일반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C8B273-1FE9-E69C-0DA7-6A4B45294EDC}"/>
              </a:ext>
            </a:extLst>
          </p:cNvPr>
          <p:cNvSpPr/>
          <p:nvPr/>
        </p:nvSpPr>
        <p:spPr>
          <a:xfrm>
            <a:off x="9511511" y="2236081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자동차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3BC7DC-9CD8-D8AE-AE89-C5E802CCFD5B}"/>
              </a:ext>
            </a:extLst>
          </p:cNvPr>
          <p:cNvSpPr/>
          <p:nvPr/>
        </p:nvSpPr>
        <p:spPr>
          <a:xfrm>
            <a:off x="9511511" y="2440660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조선</a:t>
            </a: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B4DFE559-610B-A708-C6B8-AFFD30F33568}"/>
              </a:ext>
            </a:extLst>
          </p:cNvPr>
          <p:cNvSpPr/>
          <p:nvPr/>
        </p:nvSpPr>
        <p:spPr>
          <a:xfrm>
            <a:off x="1551277" y="635260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1</a:t>
            </a:r>
            <a:endParaRPr lang="ko-KR" altLang="en-US" sz="1300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F8C4F54E-39E3-F87A-F97E-539BB6DDF8AC}"/>
              </a:ext>
            </a:extLst>
          </p:cNvPr>
          <p:cNvSpPr/>
          <p:nvPr/>
        </p:nvSpPr>
        <p:spPr>
          <a:xfrm>
            <a:off x="3998844" y="633435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2</a:t>
            </a:r>
            <a:endParaRPr lang="ko-KR" altLang="en-US" sz="1300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8FA0A879-AE11-010F-BBFC-FEE83DF7E8C7}"/>
              </a:ext>
            </a:extLst>
          </p:cNvPr>
          <p:cNvSpPr/>
          <p:nvPr/>
        </p:nvSpPr>
        <p:spPr>
          <a:xfrm>
            <a:off x="6625549" y="599624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3</a:t>
            </a:r>
            <a:endParaRPr lang="ko-KR" altLang="en-US" sz="1300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19C4F823-4E8C-1906-B777-4CF521703EC8}"/>
              </a:ext>
            </a:extLst>
          </p:cNvPr>
          <p:cNvSpPr/>
          <p:nvPr/>
        </p:nvSpPr>
        <p:spPr>
          <a:xfrm>
            <a:off x="9500099" y="595962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4</a:t>
            </a:r>
            <a:endParaRPr lang="ko-KR" altLang="en-US" sz="1300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F65B794B-DE09-928C-614C-6F8D872430DD}"/>
              </a:ext>
            </a:extLst>
          </p:cNvPr>
          <p:cNvSpPr/>
          <p:nvPr/>
        </p:nvSpPr>
        <p:spPr>
          <a:xfrm>
            <a:off x="1589420" y="1205219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5</a:t>
            </a:r>
            <a:endParaRPr lang="ko-KR" altLang="en-US" sz="1300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62BC05A1-AF9C-9933-A26F-F8846E7C91C0}"/>
              </a:ext>
            </a:extLst>
          </p:cNvPr>
          <p:cNvSpPr/>
          <p:nvPr/>
        </p:nvSpPr>
        <p:spPr>
          <a:xfrm>
            <a:off x="4003141" y="122090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6</a:t>
            </a:r>
            <a:endParaRPr lang="ko-KR" altLang="en-US" sz="1300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FF1319AC-0693-9AF1-7DE7-7ABB1ED467B5}"/>
              </a:ext>
            </a:extLst>
          </p:cNvPr>
          <p:cNvSpPr/>
          <p:nvPr/>
        </p:nvSpPr>
        <p:spPr>
          <a:xfrm>
            <a:off x="6690334" y="1207079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7</a:t>
            </a:r>
            <a:endParaRPr lang="ko-KR" altLang="en-US" sz="1300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12FC2C69-4C7E-4039-38C9-0D9B94A9275C}"/>
              </a:ext>
            </a:extLst>
          </p:cNvPr>
          <p:cNvSpPr/>
          <p:nvPr/>
        </p:nvSpPr>
        <p:spPr>
          <a:xfrm>
            <a:off x="9482828" y="1227676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8</a:t>
            </a:r>
            <a:endParaRPr lang="ko-KR" altLang="en-US" sz="130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BD1B3D83-A048-0E09-011E-796CA99C6124}"/>
              </a:ext>
            </a:extLst>
          </p:cNvPr>
          <p:cNvSpPr/>
          <p:nvPr/>
        </p:nvSpPr>
        <p:spPr>
          <a:xfrm>
            <a:off x="1414182" y="2660517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9</a:t>
            </a:r>
            <a:endParaRPr lang="ko-KR" altLang="en-US" sz="130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B7C29252-C4C9-C2D4-BA4D-68FC17672979}"/>
              </a:ext>
            </a:extLst>
          </p:cNvPr>
          <p:cNvSpPr/>
          <p:nvPr/>
        </p:nvSpPr>
        <p:spPr>
          <a:xfrm>
            <a:off x="1405144" y="4373306"/>
            <a:ext cx="233197" cy="182300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1467E177-2FF3-1A49-0EE1-5D9D16E23DC4}"/>
              </a:ext>
            </a:extLst>
          </p:cNvPr>
          <p:cNvSpPr/>
          <p:nvPr/>
        </p:nvSpPr>
        <p:spPr>
          <a:xfrm>
            <a:off x="1391713" y="5304369"/>
            <a:ext cx="231278" cy="228685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327AFB-B463-4690-3CBB-56656A5753B0}"/>
              </a:ext>
            </a:extLst>
          </p:cNvPr>
          <p:cNvSpPr txBox="1"/>
          <p:nvPr/>
        </p:nvSpPr>
        <p:spPr>
          <a:xfrm>
            <a:off x="1362817" y="4370949"/>
            <a:ext cx="42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</a:t>
            </a:r>
            <a:endParaRPr lang="ko-KR" alt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8DF331-D849-4112-FD16-03F593C9E6F2}"/>
              </a:ext>
            </a:extLst>
          </p:cNvPr>
          <p:cNvSpPr txBox="1"/>
          <p:nvPr/>
        </p:nvSpPr>
        <p:spPr>
          <a:xfrm>
            <a:off x="1355376" y="5296148"/>
            <a:ext cx="663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11</a:t>
            </a:r>
            <a:endParaRPr lang="ko-KR" altLang="en-US" sz="80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9645911-8CA6-DA77-437D-DA3CD13C2403}"/>
              </a:ext>
            </a:extLst>
          </p:cNvPr>
          <p:cNvCxnSpPr>
            <a:cxnSpLocks/>
          </p:cNvCxnSpPr>
          <p:nvPr/>
        </p:nvCxnSpPr>
        <p:spPr>
          <a:xfrm>
            <a:off x="1525510" y="3119950"/>
            <a:ext cx="9086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7B55DA3-0B05-AE52-B310-EC421EE31D20}"/>
              </a:ext>
            </a:extLst>
          </p:cNvPr>
          <p:cNvCxnSpPr>
            <a:cxnSpLocks/>
          </p:cNvCxnSpPr>
          <p:nvPr/>
        </p:nvCxnSpPr>
        <p:spPr>
          <a:xfrm>
            <a:off x="3873946" y="2771029"/>
            <a:ext cx="0" cy="12006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84CA2DE-57BD-E8CA-4C97-DFA4D6EAD195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50661" y="2790885"/>
            <a:ext cx="0" cy="1180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6F20378-AC8B-0487-ED03-502BD6DE9CF5}"/>
              </a:ext>
            </a:extLst>
          </p:cNvPr>
          <p:cNvCxnSpPr>
            <a:cxnSpLocks/>
          </p:cNvCxnSpPr>
          <p:nvPr/>
        </p:nvCxnSpPr>
        <p:spPr>
          <a:xfrm>
            <a:off x="8450730" y="2799375"/>
            <a:ext cx="0" cy="1172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3296F34-E97D-C876-CB0B-A03F499E3001}"/>
              </a:ext>
            </a:extLst>
          </p:cNvPr>
          <p:cNvSpPr txBox="1"/>
          <p:nvPr/>
        </p:nvSpPr>
        <p:spPr>
          <a:xfrm>
            <a:off x="2479143" y="2786624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코드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15386C-33BC-4059-F67C-10F841438B1E}"/>
              </a:ext>
            </a:extLst>
          </p:cNvPr>
          <p:cNvSpPr txBox="1"/>
          <p:nvPr/>
        </p:nvSpPr>
        <p:spPr>
          <a:xfrm>
            <a:off x="4325536" y="2799375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60424B-591B-9E36-AE97-660F3160CCF1}"/>
              </a:ext>
            </a:extLst>
          </p:cNvPr>
          <p:cNvSpPr txBox="1"/>
          <p:nvPr/>
        </p:nvSpPr>
        <p:spPr>
          <a:xfrm>
            <a:off x="6543634" y="2806308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시간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2B6320-C020-D300-3754-6FD8AC8791C0}"/>
              </a:ext>
            </a:extLst>
          </p:cNvPr>
          <p:cNvSpPr txBox="1"/>
          <p:nvPr/>
        </p:nvSpPr>
        <p:spPr>
          <a:xfrm>
            <a:off x="9111345" y="2799375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비고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F35C2C7-766E-047C-0383-D9B2986154AC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483444" y="3381274"/>
            <a:ext cx="9134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72880E9-52F6-CA47-73BE-E8D46E83EBE9}"/>
              </a:ext>
            </a:extLst>
          </p:cNvPr>
          <p:cNvCxnSpPr>
            <a:cxnSpLocks/>
          </p:cNvCxnSpPr>
          <p:nvPr/>
        </p:nvCxnSpPr>
        <p:spPr>
          <a:xfrm>
            <a:off x="1525510" y="3682395"/>
            <a:ext cx="90867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A4344DB-5144-39E0-005D-8222F1016601}"/>
              </a:ext>
            </a:extLst>
          </p:cNvPr>
          <p:cNvCxnSpPr>
            <a:cxnSpLocks/>
          </p:cNvCxnSpPr>
          <p:nvPr/>
        </p:nvCxnSpPr>
        <p:spPr>
          <a:xfrm>
            <a:off x="2375288" y="2830276"/>
            <a:ext cx="0" cy="1129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FAF5E9E-5C4C-D5C6-EAF3-27CFDBA99A55}"/>
              </a:ext>
            </a:extLst>
          </p:cNvPr>
          <p:cNvSpPr txBox="1"/>
          <p:nvPr/>
        </p:nvSpPr>
        <p:spPr>
          <a:xfrm>
            <a:off x="2632230" y="3080509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PC-10</a:t>
            </a:r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914CEB-FBAD-E86F-556C-2CC8F495539B}"/>
              </a:ext>
            </a:extLst>
          </p:cNvPr>
          <p:cNvSpPr txBox="1"/>
          <p:nvPr/>
        </p:nvSpPr>
        <p:spPr>
          <a:xfrm>
            <a:off x="2630981" y="3335984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PC-20</a:t>
            </a:r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DED4754-4E09-7B91-FA36-89651B44265B}"/>
              </a:ext>
            </a:extLst>
          </p:cNvPr>
          <p:cNvSpPr txBox="1"/>
          <p:nvPr/>
        </p:nvSpPr>
        <p:spPr>
          <a:xfrm>
            <a:off x="2623216" y="3625491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PC-30</a:t>
            </a:r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B7F08AA-32AD-847B-CD05-E822CCF5CC81}"/>
              </a:ext>
            </a:extLst>
          </p:cNvPr>
          <p:cNvSpPr txBox="1"/>
          <p:nvPr/>
        </p:nvSpPr>
        <p:spPr>
          <a:xfrm>
            <a:off x="4184950" y="3090325"/>
            <a:ext cx="169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입고</a:t>
            </a:r>
            <a:r>
              <a:rPr lang="en-US" altLang="ko-KR"/>
              <a:t>/</a:t>
            </a:r>
            <a:r>
              <a:rPr lang="ko-KR" altLang="en-US"/>
              <a:t>수입검사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AEC127-9F31-23AA-9110-95B168BEC3F8}"/>
              </a:ext>
            </a:extLst>
          </p:cNvPr>
          <p:cNvSpPr txBox="1"/>
          <p:nvPr/>
        </p:nvSpPr>
        <p:spPr>
          <a:xfrm>
            <a:off x="4416491" y="3381273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탈지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ACE8D9B-DD71-0A72-BF4A-5B3F6CB8FCC4}"/>
              </a:ext>
            </a:extLst>
          </p:cNvPr>
          <p:cNvSpPr txBox="1"/>
          <p:nvPr/>
        </p:nvSpPr>
        <p:spPr>
          <a:xfrm>
            <a:off x="4419324" y="3658426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탈지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9EE733F-5F38-5E75-F7DF-D32AF90304EE}"/>
              </a:ext>
            </a:extLst>
          </p:cNvPr>
          <p:cNvSpPr txBox="1"/>
          <p:nvPr/>
        </p:nvSpPr>
        <p:spPr>
          <a:xfrm>
            <a:off x="6731088" y="3098866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0.5h</a:t>
            </a:r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8DED12-8CA8-40CC-E780-45BAE07A2108}"/>
              </a:ext>
            </a:extLst>
          </p:cNvPr>
          <p:cNvSpPr txBox="1"/>
          <p:nvPr/>
        </p:nvSpPr>
        <p:spPr>
          <a:xfrm>
            <a:off x="6731087" y="3353482"/>
            <a:ext cx="106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0.5h</a:t>
            </a:r>
            <a:endParaRPr lang="ko-KR" altLang="en-US"/>
          </a:p>
          <a:p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ADDE80-C646-E747-5C97-9CC28BE1F36E}"/>
              </a:ext>
            </a:extLst>
          </p:cNvPr>
          <p:cNvSpPr txBox="1"/>
          <p:nvPr/>
        </p:nvSpPr>
        <p:spPr>
          <a:xfrm>
            <a:off x="6727878" y="3641974"/>
            <a:ext cx="1060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0.5h</a:t>
            </a:r>
            <a:endParaRPr lang="ko-KR" altLang="en-US"/>
          </a:p>
          <a:p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13B062-3F03-D652-BA57-85C8C4F1944D}"/>
              </a:ext>
            </a:extLst>
          </p:cNvPr>
          <p:cNvSpPr txBox="1"/>
          <p:nvPr/>
        </p:nvSpPr>
        <p:spPr>
          <a:xfrm>
            <a:off x="8384599" y="3073916"/>
            <a:ext cx="228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외관 검사</a:t>
            </a:r>
            <a:r>
              <a:rPr lang="en-US" altLang="ko-KR"/>
              <a:t>, LOT </a:t>
            </a:r>
            <a:r>
              <a:rPr lang="ko-KR" altLang="en-US"/>
              <a:t>부여</a:t>
            </a:r>
          </a:p>
          <a:p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FEE818D-9521-D76C-CA28-70AC021B060A}"/>
              </a:ext>
            </a:extLst>
          </p:cNvPr>
          <p:cNvSpPr txBox="1"/>
          <p:nvPr/>
        </p:nvSpPr>
        <p:spPr>
          <a:xfrm>
            <a:off x="8912379" y="3364119"/>
            <a:ext cx="124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유분 제거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60F67E9-1B0B-92F6-4A82-F17F10A3421B}"/>
              </a:ext>
            </a:extLst>
          </p:cNvPr>
          <p:cNvSpPr txBox="1"/>
          <p:nvPr/>
        </p:nvSpPr>
        <p:spPr>
          <a:xfrm>
            <a:off x="8912379" y="3664847"/>
            <a:ext cx="118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이물 제거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2E83359-7D1D-93F9-588A-069F5376E350}"/>
              </a:ext>
            </a:extLst>
          </p:cNvPr>
          <p:cNvSpPr txBox="1"/>
          <p:nvPr/>
        </p:nvSpPr>
        <p:spPr>
          <a:xfrm>
            <a:off x="1735016" y="2790884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번호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6647461-CB6E-E651-80FF-96EA4F0E871B}"/>
              </a:ext>
            </a:extLst>
          </p:cNvPr>
          <p:cNvSpPr txBox="1"/>
          <p:nvPr/>
        </p:nvSpPr>
        <p:spPr>
          <a:xfrm>
            <a:off x="1905729" y="3090411"/>
            <a:ext cx="31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A5B772-4FCD-281B-7E59-E782E058E1D2}"/>
              </a:ext>
            </a:extLst>
          </p:cNvPr>
          <p:cNvSpPr txBox="1"/>
          <p:nvPr/>
        </p:nvSpPr>
        <p:spPr>
          <a:xfrm>
            <a:off x="1908562" y="3349776"/>
            <a:ext cx="31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0F7719D-33FB-C9F8-0F16-E5966120131F}"/>
              </a:ext>
            </a:extLst>
          </p:cNvPr>
          <p:cNvSpPr txBox="1"/>
          <p:nvPr/>
        </p:nvSpPr>
        <p:spPr>
          <a:xfrm>
            <a:off x="1896127" y="3631212"/>
            <a:ext cx="31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3</a:t>
            </a:r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CFA13A2-4A91-488F-F753-E9A3476348E3}"/>
              </a:ext>
            </a:extLst>
          </p:cNvPr>
          <p:cNvCxnSpPr>
            <a:cxnSpLocks/>
          </p:cNvCxnSpPr>
          <p:nvPr/>
        </p:nvCxnSpPr>
        <p:spPr>
          <a:xfrm>
            <a:off x="1735016" y="2830276"/>
            <a:ext cx="0" cy="1129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F0F7157-F41A-7D6E-350F-59F7173E528B}"/>
              </a:ext>
            </a:extLst>
          </p:cNvPr>
          <p:cNvSpPr/>
          <p:nvPr/>
        </p:nvSpPr>
        <p:spPr>
          <a:xfrm>
            <a:off x="1568401" y="3175640"/>
            <a:ext cx="120626" cy="127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0305519-A14A-7EF4-0C22-D822E37E5EB5}"/>
              </a:ext>
            </a:extLst>
          </p:cNvPr>
          <p:cNvSpPr/>
          <p:nvPr/>
        </p:nvSpPr>
        <p:spPr>
          <a:xfrm>
            <a:off x="1567175" y="3451625"/>
            <a:ext cx="120626" cy="127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BC6F25F-A36E-4AA5-0B13-43462EDDF040}"/>
              </a:ext>
            </a:extLst>
          </p:cNvPr>
          <p:cNvSpPr/>
          <p:nvPr/>
        </p:nvSpPr>
        <p:spPr>
          <a:xfrm>
            <a:off x="1566499" y="3739140"/>
            <a:ext cx="120626" cy="127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" name="그래픽 101" descr="확인 표시">
            <a:extLst>
              <a:ext uri="{FF2B5EF4-FFF2-40B4-BE49-F238E27FC236}">
                <a16:creationId xmlns:a16="http://schemas.microsoft.com/office/drawing/2014/main" id="{14999244-F2FD-2C43-43A9-8E53CA51D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9656" y="3037818"/>
            <a:ext cx="219310" cy="296750"/>
          </a:xfrm>
          <a:prstGeom prst="rect">
            <a:avLst/>
          </a:prstGeom>
        </p:spPr>
      </p:pic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C0D49EE0-CC8C-2A2F-7E5E-CCB44C8BAA78}"/>
              </a:ext>
            </a:extLst>
          </p:cNvPr>
          <p:cNvSpPr/>
          <p:nvPr/>
        </p:nvSpPr>
        <p:spPr>
          <a:xfrm>
            <a:off x="1358079" y="4142652"/>
            <a:ext cx="1336814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선택 라우팅</a:t>
            </a: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01C893CA-839D-8AEF-C503-F8D7820183ED}"/>
              </a:ext>
            </a:extLst>
          </p:cNvPr>
          <p:cNvCxnSpPr>
            <a:cxnSpLocks/>
          </p:cNvCxnSpPr>
          <p:nvPr/>
        </p:nvCxnSpPr>
        <p:spPr>
          <a:xfrm>
            <a:off x="3889967" y="4433427"/>
            <a:ext cx="0" cy="791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6A3D73DF-5795-1A64-982C-36E0575D4F13}"/>
              </a:ext>
            </a:extLst>
          </p:cNvPr>
          <p:cNvCxnSpPr>
            <a:cxnSpLocks/>
            <a:stCxn id="135" idx="0"/>
            <a:endCxn id="135" idx="2"/>
          </p:cNvCxnSpPr>
          <p:nvPr/>
        </p:nvCxnSpPr>
        <p:spPr>
          <a:xfrm>
            <a:off x="6088959" y="4417437"/>
            <a:ext cx="0" cy="791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0DD440-DEAB-41C0-16EB-31B5BC0AC2C2}"/>
              </a:ext>
            </a:extLst>
          </p:cNvPr>
          <p:cNvSpPr txBox="1"/>
          <p:nvPr/>
        </p:nvSpPr>
        <p:spPr>
          <a:xfrm>
            <a:off x="2522690" y="4459953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코드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C895CF8-77E7-E7BC-04AA-0A39648038A3}"/>
              </a:ext>
            </a:extLst>
          </p:cNvPr>
          <p:cNvSpPr txBox="1"/>
          <p:nvPr/>
        </p:nvSpPr>
        <p:spPr>
          <a:xfrm>
            <a:off x="4325536" y="4433427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명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68836E7-9F8E-2C17-5F77-AE2532D2EBD8}"/>
              </a:ext>
            </a:extLst>
          </p:cNvPr>
          <p:cNvSpPr txBox="1"/>
          <p:nvPr/>
        </p:nvSpPr>
        <p:spPr>
          <a:xfrm>
            <a:off x="6515958" y="4499011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공정 시간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C9B27DF-551B-7237-1FA5-D57921F9B25E}"/>
              </a:ext>
            </a:extLst>
          </p:cNvPr>
          <p:cNvSpPr txBox="1"/>
          <p:nvPr/>
        </p:nvSpPr>
        <p:spPr>
          <a:xfrm>
            <a:off x="9111345" y="4446631"/>
            <a:ext cx="143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비고</a:t>
            </a:r>
          </a:p>
        </p:txBody>
      </p: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9E49D1B5-3EE0-9212-B9A8-A3D66183D574}"/>
              </a:ext>
            </a:extLst>
          </p:cNvPr>
          <p:cNvCxnSpPr>
            <a:cxnSpLocks/>
            <a:stCxn id="135" idx="1"/>
            <a:endCxn id="135" idx="3"/>
          </p:cNvCxnSpPr>
          <p:nvPr/>
        </p:nvCxnSpPr>
        <p:spPr>
          <a:xfrm>
            <a:off x="1521742" y="4813295"/>
            <a:ext cx="91344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FC67936-8BAC-794E-E84C-30E820592658}"/>
              </a:ext>
            </a:extLst>
          </p:cNvPr>
          <p:cNvCxnSpPr>
            <a:cxnSpLocks/>
          </p:cNvCxnSpPr>
          <p:nvPr/>
        </p:nvCxnSpPr>
        <p:spPr>
          <a:xfrm>
            <a:off x="2391309" y="4433427"/>
            <a:ext cx="0" cy="791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D44D66D-B4B4-5D11-F1AF-392295E0BD97}"/>
              </a:ext>
            </a:extLst>
          </p:cNvPr>
          <p:cNvSpPr txBox="1"/>
          <p:nvPr/>
        </p:nvSpPr>
        <p:spPr>
          <a:xfrm>
            <a:off x="2694893" y="4830701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PC-10</a:t>
            </a:r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CC6136F-FBC3-226B-904C-2222D196596E}"/>
              </a:ext>
            </a:extLst>
          </p:cNvPr>
          <p:cNvSpPr txBox="1"/>
          <p:nvPr/>
        </p:nvSpPr>
        <p:spPr>
          <a:xfrm>
            <a:off x="4184950" y="4829285"/>
            <a:ext cx="169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입고</a:t>
            </a:r>
            <a:r>
              <a:rPr lang="en-US" altLang="ko-KR"/>
              <a:t>/</a:t>
            </a:r>
            <a:r>
              <a:rPr lang="ko-KR" altLang="en-US"/>
              <a:t>수입검사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FD095C1-2D35-521B-E823-DA7A64838E3C}"/>
              </a:ext>
            </a:extLst>
          </p:cNvPr>
          <p:cNvSpPr txBox="1"/>
          <p:nvPr/>
        </p:nvSpPr>
        <p:spPr>
          <a:xfrm>
            <a:off x="6771751" y="4847816"/>
            <a:ext cx="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0.5h</a:t>
            </a:r>
            <a:endParaRPr lang="ko-KR" alt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CDC428-FB83-ED9F-DF89-888FFAEB8640}"/>
              </a:ext>
            </a:extLst>
          </p:cNvPr>
          <p:cNvSpPr txBox="1"/>
          <p:nvPr/>
        </p:nvSpPr>
        <p:spPr>
          <a:xfrm>
            <a:off x="8442768" y="4837607"/>
            <a:ext cx="228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외관 검사</a:t>
            </a:r>
            <a:r>
              <a:rPr lang="en-US" altLang="ko-KR"/>
              <a:t>, LOT </a:t>
            </a:r>
            <a:r>
              <a:rPr lang="ko-KR" altLang="en-US"/>
              <a:t>부여</a:t>
            </a:r>
          </a:p>
          <a:p>
            <a:endParaRPr lang="ko-KR" alt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086C53D-9B61-07F7-21FC-AAA714751355}"/>
              </a:ext>
            </a:extLst>
          </p:cNvPr>
          <p:cNvSpPr txBox="1"/>
          <p:nvPr/>
        </p:nvSpPr>
        <p:spPr>
          <a:xfrm>
            <a:off x="1683424" y="4472949"/>
            <a:ext cx="6468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순서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05E4936-474D-1201-CE5A-8F62EF3049CE}"/>
              </a:ext>
            </a:extLst>
          </p:cNvPr>
          <p:cNvSpPr txBox="1"/>
          <p:nvPr/>
        </p:nvSpPr>
        <p:spPr>
          <a:xfrm>
            <a:off x="1866765" y="4822545"/>
            <a:ext cx="31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5" name="순서도: 연결자 184">
            <a:extLst>
              <a:ext uri="{FF2B5EF4-FFF2-40B4-BE49-F238E27FC236}">
                <a16:creationId xmlns:a16="http://schemas.microsoft.com/office/drawing/2014/main" id="{B95B35BC-4DD4-E268-34C0-DBFCA9FBBCF8}"/>
              </a:ext>
            </a:extLst>
          </p:cNvPr>
          <p:cNvSpPr/>
          <p:nvPr/>
        </p:nvSpPr>
        <p:spPr>
          <a:xfrm>
            <a:off x="8914854" y="6297097"/>
            <a:ext cx="231278" cy="228685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63FD9C3-EEA7-4E85-4739-3C93E1476302}"/>
              </a:ext>
            </a:extLst>
          </p:cNvPr>
          <p:cNvSpPr txBox="1"/>
          <p:nvPr/>
        </p:nvSpPr>
        <p:spPr>
          <a:xfrm>
            <a:off x="8871559" y="6283890"/>
            <a:ext cx="663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11</a:t>
            </a:r>
            <a:endParaRPr lang="ko-KR" altLang="en-US" sz="800"/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EDC61C27-D217-C081-41F8-65F30C4C42D6}"/>
              </a:ext>
            </a:extLst>
          </p:cNvPr>
          <p:cNvCxnSpPr>
            <a:cxnSpLocks/>
          </p:cNvCxnSpPr>
          <p:nvPr/>
        </p:nvCxnSpPr>
        <p:spPr>
          <a:xfrm>
            <a:off x="8450730" y="4417437"/>
            <a:ext cx="0" cy="791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3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18FFF-8BE8-D31C-10BB-B75C761D0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F8D77C3-5367-C7F9-2DE6-11BD192E05D1}"/>
              </a:ext>
            </a:extLst>
          </p:cNvPr>
          <p:cNvSpPr/>
          <p:nvPr/>
        </p:nvSpPr>
        <p:spPr>
          <a:xfrm>
            <a:off x="1403308" y="1296229"/>
            <a:ext cx="132458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거래처명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1F88332-3B54-3179-54A1-CB4FEACD3F53}"/>
              </a:ext>
            </a:extLst>
          </p:cNvPr>
          <p:cNvSpPr/>
          <p:nvPr/>
        </p:nvSpPr>
        <p:spPr>
          <a:xfrm>
            <a:off x="3437748" y="1301854"/>
            <a:ext cx="1091242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191B77-B492-35F8-4D42-A51F7EA103B4}"/>
              </a:ext>
            </a:extLst>
          </p:cNvPr>
          <p:cNvSpPr/>
          <p:nvPr/>
        </p:nvSpPr>
        <p:spPr>
          <a:xfrm>
            <a:off x="5444426" y="1307669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63EB4B3-0CA7-D693-4519-03DE8817A2D5}"/>
              </a:ext>
            </a:extLst>
          </p:cNvPr>
          <p:cNvSpPr/>
          <p:nvPr/>
        </p:nvSpPr>
        <p:spPr>
          <a:xfrm>
            <a:off x="9703150" y="1327784"/>
            <a:ext cx="1229410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색상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8360DA0-825D-DE3C-1900-42F9E0C76DEA}"/>
              </a:ext>
            </a:extLst>
          </p:cNvPr>
          <p:cNvSpPr/>
          <p:nvPr/>
        </p:nvSpPr>
        <p:spPr>
          <a:xfrm>
            <a:off x="5444426" y="1910879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분류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8899FC-1967-200B-EB43-E6263C24BEC7}"/>
              </a:ext>
            </a:extLst>
          </p:cNvPr>
          <p:cNvSpPr/>
          <p:nvPr/>
        </p:nvSpPr>
        <p:spPr>
          <a:xfrm>
            <a:off x="7721369" y="1314083"/>
            <a:ext cx="1229410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 단가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EFF2B73-B942-3091-952C-4985C72A7506}"/>
              </a:ext>
            </a:extLst>
          </p:cNvPr>
          <p:cNvSpPr/>
          <p:nvPr/>
        </p:nvSpPr>
        <p:spPr>
          <a:xfrm>
            <a:off x="1403308" y="1920373"/>
            <a:ext cx="132458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도장 방식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68F925-5F38-605B-556D-CC7B336C6BCC}"/>
              </a:ext>
            </a:extLst>
          </p:cNvPr>
          <p:cNvSpPr/>
          <p:nvPr/>
        </p:nvSpPr>
        <p:spPr>
          <a:xfrm>
            <a:off x="3438312" y="1910380"/>
            <a:ext cx="109067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비고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95CE8AF-1E9F-3D45-1368-190F09167FB7}"/>
              </a:ext>
            </a:extLst>
          </p:cNvPr>
          <p:cNvSpPr/>
          <p:nvPr/>
        </p:nvSpPr>
        <p:spPr>
          <a:xfrm>
            <a:off x="1540584" y="3674418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64A57EA-FFAC-3407-A77D-A342B3FDF3AD}"/>
              </a:ext>
            </a:extLst>
          </p:cNvPr>
          <p:cNvSpPr/>
          <p:nvPr/>
        </p:nvSpPr>
        <p:spPr>
          <a:xfrm>
            <a:off x="8899641" y="5565460"/>
            <a:ext cx="1300214" cy="5967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844F2D-1BB7-56DC-7487-D01F379842D3}"/>
              </a:ext>
            </a:extLst>
          </p:cNvPr>
          <p:cNvSpPr txBox="1"/>
          <p:nvPr/>
        </p:nvSpPr>
        <p:spPr>
          <a:xfrm>
            <a:off x="1276434" y="39702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수주 대상 품목 등록 페이지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3E455BC-0874-FF43-C641-6E374F183F21}"/>
              </a:ext>
            </a:extLst>
          </p:cNvPr>
          <p:cNvCxnSpPr>
            <a:cxnSpLocks/>
          </p:cNvCxnSpPr>
          <p:nvPr/>
        </p:nvCxnSpPr>
        <p:spPr>
          <a:xfrm>
            <a:off x="501198" y="1037475"/>
            <a:ext cx="10781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0D55BEF-2053-D1C9-46E2-5855FC9B7FDD}"/>
              </a:ext>
            </a:extLst>
          </p:cNvPr>
          <p:cNvSpPr/>
          <p:nvPr/>
        </p:nvSpPr>
        <p:spPr>
          <a:xfrm>
            <a:off x="7721369" y="1910380"/>
            <a:ext cx="3216997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라우팅 정보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C166C89-8A58-BFDF-529E-4650916FFE6C}"/>
              </a:ext>
            </a:extLst>
          </p:cNvPr>
          <p:cNvSpPr/>
          <p:nvPr/>
        </p:nvSpPr>
        <p:spPr>
          <a:xfrm>
            <a:off x="3794428" y="3682015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972BC10-BA66-E83A-586B-B38E708C645A}"/>
              </a:ext>
            </a:extLst>
          </p:cNvPr>
          <p:cNvSpPr/>
          <p:nvPr/>
        </p:nvSpPr>
        <p:spPr>
          <a:xfrm>
            <a:off x="6187240" y="3674418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B0C5C4-BF36-E15D-37F0-629669694B46}"/>
              </a:ext>
            </a:extLst>
          </p:cNvPr>
          <p:cNvSpPr/>
          <p:nvPr/>
        </p:nvSpPr>
        <p:spPr>
          <a:xfrm>
            <a:off x="8580052" y="3682015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pic>
        <p:nvPicPr>
          <p:cNvPr id="23" name="그래픽 22" descr="이미지">
            <a:extLst>
              <a:ext uri="{FF2B5EF4-FFF2-40B4-BE49-F238E27FC236}">
                <a16:creationId xmlns:a16="http://schemas.microsoft.com/office/drawing/2014/main" id="{E29B740E-6EF0-7BDD-E133-08949EBC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790" y="4421155"/>
            <a:ext cx="445394" cy="375385"/>
          </a:xfrm>
          <a:prstGeom prst="rect">
            <a:avLst/>
          </a:prstGeom>
        </p:spPr>
      </p:pic>
      <p:pic>
        <p:nvPicPr>
          <p:cNvPr id="24" name="그래픽 23" descr="이미지">
            <a:extLst>
              <a:ext uri="{FF2B5EF4-FFF2-40B4-BE49-F238E27FC236}">
                <a16:creationId xmlns:a16="http://schemas.microsoft.com/office/drawing/2014/main" id="{A03FEE89-43A8-9E60-ADFE-C874FBDDB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4444" y="4425004"/>
            <a:ext cx="445394" cy="375385"/>
          </a:xfrm>
          <a:prstGeom prst="rect">
            <a:avLst/>
          </a:prstGeom>
        </p:spPr>
      </p:pic>
      <p:pic>
        <p:nvPicPr>
          <p:cNvPr id="25" name="그래픽 24" descr="이미지">
            <a:extLst>
              <a:ext uri="{FF2B5EF4-FFF2-40B4-BE49-F238E27FC236}">
                <a16:creationId xmlns:a16="http://schemas.microsoft.com/office/drawing/2014/main" id="{A75F6D64-85E7-96AC-76CC-0F2F4D5F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7788" y="4421155"/>
            <a:ext cx="445394" cy="375385"/>
          </a:xfrm>
          <a:prstGeom prst="rect">
            <a:avLst/>
          </a:prstGeom>
        </p:spPr>
      </p:pic>
      <p:pic>
        <p:nvPicPr>
          <p:cNvPr id="26" name="그래픽 25" descr="이미지">
            <a:extLst>
              <a:ext uri="{FF2B5EF4-FFF2-40B4-BE49-F238E27FC236}">
                <a16:creationId xmlns:a16="http://schemas.microsoft.com/office/drawing/2014/main" id="{C1707512-657D-14C4-89F5-D7958A5AC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7256" y="4413558"/>
            <a:ext cx="445394" cy="375385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30976BF-4F5D-D374-CDF4-ED929BD33B4B}"/>
              </a:ext>
            </a:extLst>
          </p:cNvPr>
          <p:cNvSpPr/>
          <p:nvPr/>
        </p:nvSpPr>
        <p:spPr>
          <a:xfrm>
            <a:off x="530345" y="128623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거래처명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17C9D7A-A149-7DC5-4022-6A66B8772DBC}"/>
              </a:ext>
            </a:extLst>
          </p:cNvPr>
          <p:cNvSpPr/>
          <p:nvPr/>
        </p:nvSpPr>
        <p:spPr>
          <a:xfrm>
            <a:off x="2648908" y="1312637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D07C600-C2F4-154E-6E7B-180F1AC0D57B}"/>
              </a:ext>
            </a:extLst>
          </p:cNvPr>
          <p:cNvSpPr/>
          <p:nvPr/>
        </p:nvSpPr>
        <p:spPr>
          <a:xfrm>
            <a:off x="4578368" y="130766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품목번호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25C50B2-6974-A0D6-1038-503A7A999AF7}"/>
              </a:ext>
            </a:extLst>
          </p:cNvPr>
          <p:cNvSpPr/>
          <p:nvPr/>
        </p:nvSpPr>
        <p:spPr>
          <a:xfrm>
            <a:off x="6649036" y="1314083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 단가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8890F53-382C-677E-912E-EE8AE9BC7375}"/>
              </a:ext>
            </a:extLst>
          </p:cNvPr>
          <p:cNvSpPr/>
          <p:nvPr/>
        </p:nvSpPr>
        <p:spPr>
          <a:xfrm>
            <a:off x="9055921" y="1327784"/>
            <a:ext cx="794599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색상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F8040A-586A-8D88-BED8-A226C1E4AE59}"/>
              </a:ext>
            </a:extLst>
          </p:cNvPr>
          <p:cNvSpPr/>
          <p:nvPr/>
        </p:nvSpPr>
        <p:spPr>
          <a:xfrm>
            <a:off x="530344" y="188832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도장 방식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C812390-81EA-6890-F53A-74F2428E6749}"/>
              </a:ext>
            </a:extLst>
          </p:cNvPr>
          <p:cNvSpPr/>
          <p:nvPr/>
        </p:nvSpPr>
        <p:spPr>
          <a:xfrm>
            <a:off x="2609007" y="188011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비고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C393C04-116D-0619-FFA3-126E3EF97FD4}"/>
              </a:ext>
            </a:extLst>
          </p:cNvPr>
          <p:cNvSpPr/>
          <p:nvPr/>
        </p:nvSpPr>
        <p:spPr>
          <a:xfrm>
            <a:off x="4578367" y="188832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분류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EBCD7AA-EB8C-2B45-81B1-DCAED89A7BE5}"/>
              </a:ext>
            </a:extLst>
          </p:cNvPr>
          <p:cNvSpPr/>
          <p:nvPr/>
        </p:nvSpPr>
        <p:spPr>
          <a:xfrm>
            <a:off x="6649036" y="1924171"/>
            <a:ext cx="1164611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라우팅 정보</a:t>
            </a: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28E3B578-2D9F-7E04-4994-8F28CBDBD1CD}"/>
              </a:ext>
            </a:extLst>
          </p:cNvPr>
          <p:cNvSpPr/>
          <p:nvPr/>
        </p:nvSpPr>
        <p:spPr>
          <a:xfrm>
            <a:off x="2552811" y="1441052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병합 3">
            <a:extLst>
              <a:ext uri="{FF2B5EF4-FFF2-40B4-BE49-F238E27FC236}">
                <a16:creationId xmlns:a16="http://schemas.microsoft.com/office/drawing/2014/main" id="{DB550B24-676C-3DFF-88CE-9680535B71CC}"/>
              </a:ext>
            </a:extLst>
          </p:cNvPr>
          <p:cNvSpPr/>
          <p:nvPr/>
        </p:nvSpPr>
        <p:spPr>
          <a:xfrm>
            <a:off x="6394837" y="2046369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46B58-FC0E-B45B-8C45-E344A2A5A7F8}"/>
              </a:ext>
            </a:extLst>
          </p:cNvPr>
          <p:cNvSpPr/>
          <p:nvPr/>
        </p:nvSpPr>
        <p:spPr>
          <a:xfrm>
            <a:off x="5444426" y="2285264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방산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6C1D6E-4B58-B683-7811-180C40276CCB}"/>
              </a:ext>
            </a:extLst>
          </p:cNvPr>
          <p:cNvSpPr/>
          <p:nvPr/>
        </p:nvSpPr>
        <p:spPr>
          <a:xfrm>
            <a:off x="5444425" y="2515806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일반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996152-0D2B-552D-E46C-3B3B2CE12F23}"/>
              </a:ext>
            </a:extLst>
          </p:cNvPr>
          <p:cNvSpPr/>
          <p:nvPr/>
        </p:nvSpPr>
        <p:spPr>
          <a:xfrm>
            <a:off x="5444424" y="2733677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자동차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352F66-7D1F-0974-6152-34B3C627EB8D}"/>
              </a:ext>
            </a:extLst>
          </p:cNvPr>
          <p:cNvSpPr/>
          <p:nvPr/>
        </p:nvSpPr>
        <p:spPr>
          <a:xfrm>
            <a:off x="5444424" y="2938256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조선</a:t>
            </a: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13C38607-0AFF-EA08-DC65-9A7ADBEE12F2}"/>
              </a:ext>
            </a:extLst>
          </p:cNvPr>
          <p:cNvSpPr/>
          <p:nvPr/>
        </p:nvSpPr>
        <p:spPr>
          <a:xfrm>
            <a:off x="1344081" y="1112376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1</a:t>
            </a:r>
            <a:endParaRPr lang="ko-KR" altLang="en-US" sz="1300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CB4C95A2-EF11-EE9D-E797-C39272E7806A}"/>
              </a:ext>
            </a:extLst>
          </p:cNvPr>
          <p:cNvSpPr/>
          <p:nvPr/>
        </p:nvSpPr>
        <p:spPr>
          <a:xfrm>
            <a:off x="3379396" y="1107203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2</a:t>
            </a:r>
            <a:endParaRPr lang="ko-KR" altLang="en-US" sz="1300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BEC7B169-1E4A-25AE-6E1A-C850C59D4867}"/>
              </a:ext>
            </a:extLst>
          </p:cNvPr>
          <p:cNvSpPr/>
          <p:nvPr/>
        </p:nvSpPr>
        <p:spPr>
          <a:xfrm>
            <a:off x="5415741" y="111077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3</a:t>
            </a:r>
            <a:endParaRPr lang="ko-KR" altLang="en-US" sz="1300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1C5F699F-B637-73D5-BC79-56B849ED68AD}"/>
              </a:ext>
            </a:extLst>
          </p:cNvPr>
          <p:cNvSpPr/>
          <p:nvPr/>
        </p:nvSpPr>
        <p:spPr>
          <a:xfrm>
            <a:off x="7721369" y="111077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4</a:t>
            </a:r>
            <a:endParaRPr lang="ko-KR" altLang="en-US" sz="1300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841DF061-B2EF-D56C-45D8-E5DD1F27ACB6}"/>
              </a:ext>
            </a:extLst>
          </p:cNvPr>
          <p:cNvSpPr/>
          <p:nvPr/>
        </p:nvSpPr>
        <p:spPr>
          <a:xfrm>
            <a:off x="9689247" y="1120573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5</a:t>
            </a:r>
            <a:endParaRPr lang="ko-KR" altLang="en-US" sz="1300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B786BDB5-5D02-93CE-315C-02C46690C3F2}"/>
              </a:ext>
            </a:extLst>
          </p:cNvPr>
          <p:cNvSpPr/>
          <p:nvPr/>
        </p:nvSpPr>
        <p:spPr>
          <a:xfrm>
            <a:off x="1367717" y="1727957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6</a:t>
            </a:r>
            <a:endParaRPr lang="ko-KR" altLang="en-US" sz="1300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96C7519E-B794-00FD-270F-C8FEBCA42931}"/>
              </a:ext>
            </a:extLst>
          </p:cNvPr>
          <p:cNvSpPr/>
          <p:nvPr/>
        </p:nvSpPr>
        <p:spPr>
          <a:xfrm>
            <a:off x="3425140" y="1733495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7</a:t>
            </a:r>
            <a:endParaRPr lang="ko-KR" altLang="en-US" sz="1300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F27005CF-AA0F-43C4-8BA9-9AEE75E66B92}"/>
              </a:ext>
            </a:extLst>
          </p:cNvPr>
          <p:cNvSpPr/>
          <p:nvPr/>
        </p:nvSpPr>
        <p:spPr>
          <a:xfrm>
            <a:off x="5415741" y="1725272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8</a:t>
            </a:r>
            <a:endParaRPr lang="ko-KR" altLang="en-US" sz="130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4FFDADBD-307D-B1AD-BFCA-786650E37A44}"/>
              </a:ext>
            </a:extLst>
          </p:cNvPr>
          <p:cNvSpPr/>
          <p:nvPr/>
        </p:nvSpPr>
        <p:spPr>
          <a:xfrm>
            <a:off x="7694228" y="174013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9</a:t>
            </a:r>
            <a:endParaRPr lang="ko-KR" altLang="en-US" sz="130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3DA83FE1-9DE3-8576-AEFD-FBA7FABE10D6}"/>
              </a:ext>
            </a:extLst>
          </p:cNvPr>
          <p:cNvSpPr/>
          <p:nvPr/>
        </p:nvSpPr>
        <p:spPr>
          <a:xfrm>
            <a:off x="1573301" y="3464475"/>
            <a:ext cx="233197" cy="24541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A7FBD6D0-B1A9-E871-9A89-2D5D9884DFBE}"/>
              </a:ext>
            </a:extLst>
          </p:cNvPr>
          <p:cNvSpPr/>
          <p:nvPr/>
        </p:nvSpPr>
        <p:spPr>
          <a:xfrm>
            <a:off x="8935978" y="5358237"/>
            <a:ext cx="231278" cy="228685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45A510-C279-029A-66C5-5776329201D6}"/>
              </a:ext>
            </a:extLst>
          </p:cNvPr>
          <p:cNvSpPr txBox="1"/>
          <p:nvPr/>
        </p:nvSpPr>
        <p:spPr>
          <a:xfrm>
            <a:off x="1549665" y="3466571"/>
            <a:ext cx="590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</a:t>
            </a:r>
            <a:endParaRPr lang="ko-KR" alt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F82F9-118F-ABFE-BBE9-0A0629B0DE61}"/>
              </a:ext>
            </a:extLst>
          </p:cNvPr>
          <p:cNvSpPr txBox="1"/>
          <p:nvPr/>
        </p:nvSpPr>
        <p:spPr>
          <a:xfrm>
            <a:off x="8899641" y="5350016"/>
            <a:ext cx="663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11</a:t>
            </a:r>
            <a:endParaRPr lang="ko-KR" altLang="en-US" sz="800"/>
          </a:p>
        </p:txBody>
      </p:sp>
      <p:sp>
        <p:nvSpPr>
          <p:cNvPr id="50" name="순서도: 병합 49">
            <a:extLst>
              <a:ext uri="{FF2B5EF4-FFF2-40B4-BE49-F238E27FC236}">
                <a16:creationId xmlns:a16="http://schemas.microsoft.com/office/drawing/2014/main" id="{13BF97A7-8972-7197-B950-1F9A2A6E3E17}"/>
              </a:ext>
            </a:extLst>
          </p:cNvPr>
          <p:cNvSpPr/>
          <p:nvPr/>
        </p:nvSpPr>
        <p:spPr>
          <a:xfrm>
            <a:off x="10696133" y="2046368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4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255</Words>
  <Application>Microsoft Office PowerPoint</Application>
  <PresentationFormat>와이드스크린</PresentationFormat>
  <Paragraphs>179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17</cp:revision>
  <dcterms:created xsi:type="dcterms:W3CDTF">2025-10-02T05:07:34Z</dcterms:created>
  <dcterms:modified xsi:type="dcterms:W3CDTF">2025-10-10T08:11:21Z</dcterms:modified>
</cp:coreProperties>
</file>