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A3B944-6DD2-4C78-B1D3-08D8E1F277A3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품목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40880"/>
              </p:ext>
            </p:extLst>
          </p:nvPr>
        </p:nvGraphicFramePr>
        <p:xfrm>
          <a:off x="716999" y="2116182"/>
          <a:ext cx="10510638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632036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39060">
                  <a:extLst>
                    <a:ext uri="{9D8B030D-6E8A-4147-A177-3AD203B41FA5}">
                      <a16:colId xmlns:a16="http://schemas.microsoft.com/office/drawing/2014/main" val="1219990314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원자재 규격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C6532-EC5A-4B72-B3F8-3E4286B625F0}"/>
              </a:ext>
            </a:extLst>
          </p:cNvPr>
          <p:cNvSpPr/>
          <p:nvPr/>
        </p:nvSpPr>
        <p:spPr>
          <a:xfrm>
            <a:off x="9826881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2983254" y="4486813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입고 </a:t>
            </a:r>
            <a:r>
              <a:rPr lang="ko-KR" altLang="en-US" dirty="0"/>
              <a:t>일자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C1AB99-4D3D-43F3-988B-322A2C57B3D7}"/>
              </a:ext>
            </a:extLst>
          </p:cNvPr>
          <p:cNvSpPr/>
          <p:nvPr/>
        </p:nvSpPr>
        <p:spPr>
          <a:xfrm>
            <a:off x="1079584" y="386550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일자</a:t>
            </a: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4C4E64C5-3771-4412-B8B6-394A0A85C2A9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</a:t>
            </a:r>
            <a:r>
              <a:rPr lang="ko-KR" altLang="en-US" sz="2000"/>
              <a:t>원자재 이력조회 페이지</a:t>
            </a:r>
            <a:endParaRPr lang="ko-KR" altLang="en-US" sz="2000" dirty="0"/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29744"/>
              </p:ext>
            </p:extLst>
          </p:nvPr>
        </p:nvGraphicFramePr>
        <p:xfrm>
          <a:off x="671138" y="2151623"/>
          <a:ext cx="10503372" cy="343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52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783284265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  <a:gridCol w="954852">
                  <a:extLst>
                    <a:ext uri="{9D8B030D-6E8A-4147-A177-3AD203B41FA5}">
                      <a16:colId xmlns:a16="http://schemas.microsoft.com/office/drawing/2014/main" val="601278395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 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10246552" y="277247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715709" y="277247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9AD14B-7A01-4FB3-8F49-B32FD454286F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원자재 정보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777964"/>
              </p:ext>
            </p:extLst>
          </p:nvPr>
        </p:nvGraphicFramePr>
        <p:xfrm>
          <a:off x="717002" y="2116182"/>
          <a:ext cx="10168710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785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694785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694785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008518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633928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  <a:gridCol w="1441909">
                  <a:extLst>
                    <a:ext uri="{9D8B030D-6E8A-4147-A177-3AD203B41FA5}">
                      <a16:colId xmlns:a16="http://schemas.microsoft.com/office/drawing/2014/main" val="189952983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재고량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18F66A-4ACB-4202-B358-6D8530ABC7FC}"/>
              </a:ext>
            </a:extLst>
          </p:cNvPr>
          <p:cNvSpPr/>
          <p:nvPr/>
        </p:nvSpPr>
        <p:spPr>
          <a:xfrm>
            <a:off x="9453400" y="2567726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61CEDF-7EA1-4890-A54E-A47C32A5371F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49BD7-AD9A-4140-89BC-000DB19B333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425B179-D717-45CF-9007-E4254169C009}"/>
              </a:ext>
            </a:extLst>
          </p:cNvPr>
          <p:cNvSpPr/>
          <p:nvPr/>
        </p:nvSpPr>
        <p:spPr>
          <a:xfrm>
            <a:off x="2983254" y="3860452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BF2CB-687A-489C-A3FA-550146AD8D66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출고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1F655-3D93-468E-BFFE-2DE62C04D429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578D25-FC85-48F1-B06A-212F9485FECA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</p:spTree>
    <p:extLst>
      <p:ext uri="{BB962C8B-B14F-4D97-AF65-F5344CB8AC3E}">
        <p14:creationId xmlns:p14="http://schemas.microsoft.com/office/powerpoint/2010/main" val="21368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82CCD8-A736-4AFE-9E6E-4163CA6E2E3E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출고 이력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665130"/>
              </p:ext>
            </p:extLst>
          </p:nvPr>
        </p:nvGraphicFramePr>
        <p:xfrm>
          <a:off x="716999" y="2116182"/>
          <a:ext cx="10126014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8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03713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8C70BBC-8826-42A5-BF9A-8FB4B085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317" y="171145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7D1703-28CE-4BA3-8E38-9E6729E716D8}"/>
              </a:ext>
            </a:extLst>
          </p:cNvPr>
          <p:cNvSpPr/>
          <p:nvPr/>
        </p:nvSpPr>
        <p:spPr>
          <a:xfrm>
            <a:off x="2228354" y="163493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3710312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5401438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713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533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74589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05982" y="2719205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868223-42FC-4592-B97D-F585861095E7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77500" y="668432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재고 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12403"/>
              </p:ext>
            </p:extLst>
          </p:nvPr>
        </p:nvGraphicFramePr>
        <p:xfrm>
          <a:off x="717002" y="2134203"/>
          <a:ext cx="10168712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2178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542178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재고량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단위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180</Words>
  <Application>Microsoft Office PowerPoint</Application>
  <PresentationFormat>와이드스크린</PresentationFormat>
  <Paragraphs>93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12</cp:revision>
  <dcterms:created xsi:type="dcterms:W3CDTF">2025-10-02T06:37:29Z</dcterms:created>
  <dcterms:modified xsi:type="dcterms:W3CDTF">2025-10-10T00:35:21Z</dcterms:modified>
</cp:coreProperties>
</file>