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5" r:id="rId4"/>
    <p:sldId id="264" r:id="rId5"/>
    <p:sldId id="266" r:id="rId6"/>
    <p:sldId id="259" r:id="rId7"/>
    <p:sldId id="268" r:id="rId8"/>
    <p:sldId id="261" r:id="rId9"/>
    <p:sldId id="256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5" autoAdjust="0"/>
    <p:restoredTop sz="94994" autoAdjust="0"/>
  </p:normalViewPr>
  <p:slideViewPr>
    <p:cSldViewPr snapToGrid="0">
      <p:cViewPr varScale="1">
        <p:scale>
          <a:sx n="47" d="100"/>
          <a:sy n="47" d="100"/>
        </p:scale>
        <p:origin x="53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26CCD-8DBD-35F8-06C0-7BF683E70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F1D0DC-0A0B-B330-13AF-28DB32F92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25275-8F3C-DE2F-D634-0878A1A6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3724B-4A09-EC6F-1079-20103495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DEA88-F644-9045-010B-05C47BAA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1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B2569-EE9F-656E-1A2F-078A1A5A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2F15D4-9A88-D7EB-ED29-B29EC6C3D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817F0-7366-E5C1-845B-CE6B9049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596150-AD58-4B04-794F-4E7A10D3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4C350-88E1-10CD-B114-7916A6F4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8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D12700-A2DB-41CA-1039-04B4B859E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B9B1B-A40D-1C25-653C-188F7853A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BCFFD-59DE-C31B-F8FC-E903EA26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5B119-D8C9-EBF2-E1F4-2F108BFE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7DAB7-778B-D066-6B9A-79046FDD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10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03609-E8D2-0F1D-88E2-7B30C2CF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5F41F-80AF-12EB-5B80-6C73307BF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C4369-1B5B-D871-030A-86C7F3B5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A3690-F9DB-A514-61EE-8BC1E8B6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EF427-33CD-9973-E56C-DA2F96E0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0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EC956-5D90-5D93-9EC5-6E12F1ED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1F22B6-1F66-E7B7-006C-3DCC5B6AB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A1B3F-12FA-A0BA-880A-8C556EE9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DCC4E-4E85-C543-4D8D-EBF2FF9D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8B8BAF-1DA7-BE77-AF93-3BA957EE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9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B7EF8-8528-D540-D40E-8CAA5FF1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27B94-5CEE-DF59-7094-E4DBF810A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8314A7-D436-1E43-A352-F12C87A1F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305139-70E3-8354-AFEC-3A13F058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8F1DEC-2A63-859A-FFD6-E2B12551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24B38-7C8F-A970-F7DD-29B1615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82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300F4-D578-E184-6BC2-E56F1294E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3240D4-EEC6-9DF2-93B5-A1BB6D9CC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0BC1D4-23F8-C67D-617A-CDD8BBA46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5B34B8-73D5-09A5-A524-8CC55E307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4647EF-F157-318A-6D88-EF649248A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1DC792-C67B-FD57-FAFB-D192E9C9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A6F9F1-2D1D-4673-106D-CFCC74CC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E80A21-9ADA-6827-A1E4-93A8DFB6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8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D179C-35BE-957F-FA68-C5D86233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33F9D6-6811-143D-978D-56C3781E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4146F1-BEA8-5E3C-BB0E-F525D66E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B9C4FF-8110-7983-C205-C2E1CFDE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72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F4761A-54BB-0EF9-5DAB-BA3D62EF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4AA083-6690-4712-8BA7-16C6BBD9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468AEF-C653-98B8-81AE-417D3687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11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3D91A-E35C-89E4-4DCC-3BA909E2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E2A5E-34A2-60A7-7EAE-164015584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9D8631-2478-A375-4E78-D4EB2AF6D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793DF-1BDC-CD66-FD10-9A4FD424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83D988-D127-7E25-DD36-5EE398E7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2A4C76-AC9F-E7AC-99AB-B641CBFF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99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36AD-E27B-7622-0264-E91E9378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A70B4A-5F37-1CFB-1682-0FA2FA0FB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D0C7FD-306E-E5C6-50A3-479BD822C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02F58-CBC8-E32F-514B-505588FA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3DD089-5AAF-F630-F300-15D54175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D474CA-4839-BB37-BB56-9E351E89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08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0DE091-9333-874C-4CE4-067848ED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123F53-1B7B-57AE-AB92-5EEE56240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64933C-D70D-4FF8-EF7E-5B600D3CD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E7013-B495-447A-835D-1567710294B5}" type="datetimeFigureOut">
              <a:rPr lang="ko-KR" altLang="en-US" smtClean="0"/>
              <a:t>2025-10-09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618C3-05A9-C5CD-A037-3E7FB6DEE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EF256-3A49-6F75-C620-CFDA0BAD9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2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AB948D-F082-463A-B6D5-42FCD4C1554E}"/>
              </a:ext>
            </a:extLst>
          </p:cNvPr>
          <p:cNvSpPr/>
          <p:nvPr/>
        </p:nvSpPr>
        <p:spPr>
          <a:xfrm>
            <a:off x="8122519" y="643968"/>
            <a:ext cx="355143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en-US" altLang="ko-KR" sz="2000" dirty="0"/>
              <a:t>2025.10.08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0B036D-A4FF-0D1C-39B6-1B95F9E81949}"/>
              </a:ext>
            </a:extLst>
          </p:cNvPr>
          <p:cNvSpPr/>
          <p:nvPr/>
        </p:nvSpPr>
        <p:spPr>
          <a:xfrm>
            <a:off x="586852" y="655472"/>
            <a:ext cx="360858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수주대상 품목 조회 페이지</a:t>
            </a:r>
            <a:endParaRPr lang="en-US" altLang="ko-KR" sz="20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04F97F0-A2E3-0919-E514-C33475881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779290"/>
              </p:ext>
            </p:extLst>
          </p:nvPr>
        </p:nvGraphicFramePr>
        <p:xfrm>
          <a:off x="716999" y="2116182"/>
          <a:ext cx="10080154" cy="3712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22">
                  <a:extLst>
                    <a:ext uri="{9D8B030D-6E8A-4147-A177-3AD203B41FA5}">
                      <a16:colId xmlns:a16="http://schemas.microsoft.com/office/drawing/2014/main" val="1469891135"/>
                    </a:ext>
                  </a:extLst>
                </a:gridCol>
                <a:gridCol w="1440022">
                  <a:extLst>
                    <a:ext uri="{9D8B030D-6E8A-4147-A177-3AD203B41FA5}">
                      <a16:colId xmlns:a16="http://schemas.microsoft.com/office/drawing/2014/main" val="1671104318"/>
                    </a:ext>
                  </a:extLst>
                </a:gridCol>
                <a:gridCol w="1440022">
                  <a:extLst>
                    <a:ext uri="{9D8B030D-6E8A-4147-A177-3AD203B41FA5}">
                      <a16:colId xmlns:a16="http://schemas.microsoft.com/office/drawing/2014/main" val="4135831801"/>
                    </a:ext>
                  </a:extLst>
                </a:gridCol>
                <a:gridCol w="1440022">
                  <a:extLst>
                    <a:ext uri="{9D8B030D-6E8A-4147-A177-3AD203B41FA5}">
                      <a16:colId xmlns:a16="http://schemas.microsoft.com/office/drawing/2014/main" val="513259599"/>
                    </a:ext>
                  </a:extLst>
                </a:gridCol>
                <a:gridCol w="1440022">
                  <a:extLst>
                    <a:ext uri="{9D8B030D-6E8A-4147-A177-3AD203B41FA5}">
                      <a16:colId xmlns:a16="http://schemas.microsoft.com/office/drawing/2014/main" val="2323330057"/>
                    </a:ext>
                  </a:extLst>
                </a:gridCol>
                <a:gridCol w="1440022">
                  <a:extLst>
                    <a:ext uri="{9D8B030D-6E8A-4147-A177-3AD203B41FA5}">
                      <a16:colId xmlns:a16="http://schemas.microsoft.com/office/drawing/2014/main" val="3536895802"/>
                    </a:ext>
                  </a:extLst>
                </a:gridCol>
                <a:gridCol w="1440022">
                  <a:extLst>
                    <a:ext uri="{9D8B030D-6E8A-4147-A177-3AD203B41FA5}">
                      <a16:colId xmlns:a16="http://schemas.microsoft.com/office/drawing/2014/main" val="3501111617"/>
                    </a:ext>
                  </a:extLst>
                </a:gridCol>
              </a:tblGrid>
              <a:tr h="4963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0769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</a:t>
                      </a:r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88437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6778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5052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92324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0717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5372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52021"/>
                  </a:ext>
                </a:extLst>
              </a:tr>
            </a:tbl>
          </a:graphicData>
        </a:graphic>
      </p:graphicFrame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796F13D6-9BD3-2AA2-FF1E-B09F988B9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9962" y="1696693"/>
            <a:ext cx="198954" cy="198954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2BA81CF-5109-CB44-A4A1-F3397EB8225C}"/>
              </a:ext>
            </a:extLst>
          </p:cNvPr>
          <p:cNvSpPr/>
          <p:nvPr/>
        </p:nvSpPr>
        <p:spPr>
          <a:xfrm>
            <a:off x="716999" y="1620177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거래처명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1E9599F-34C7-61F6-E25C-4823F1572970}"/>
              </a:ext>
            </a:extLst>
          </p:cNvPr>
          <p:cNvSpPr/>
          <p:nvPr/>
        </p:nvSpPr>
        <p:spPr>
          <a:xfrm>
            <a:off x="2198957" y="1618430"/>
            <a:ext cx="1485430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 번호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6063438-1534-6A40-172A-E58C5B1415D0}"/>
              </a:ext>
            </a:extLst>
          </p:cNvPr>
          <p:cNvSpPr/>
          <p:nvPr/>
        </p:nvSpPr>
        <p:spPr>
          <a:xfrm>
            <a:off x="3890083" y="1618430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10" name="그래픽 9" descr="돋보기">
            <a:extLst>
              <a:ext uri="{FF2B5EF4-FFF2-40B4-BE49-F238E27FC236}">
                <a16:creationId xmlns:a16="http://schemas.microsoft.com/office/drawing/2014/main" id="{51F895EF-DBD6-314B-5ECB-EDE8B6CA5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9358" y="1699940"/>
            <a:ext cx="198954" cy="198954"/>
          </a:xfrm>
          <a:prstGeom prst="rect">
            <a:avLst/>
          </a:prstGeom>
        </p:spPr>
      </p:pic>
      <p:pic>
        <p:nvPicPr>
          <p:cNvPr id="11" name="그래픽 10" descr="돋보기">
            <a:extLst>
              <a:ext uri="{FF2B5EF4-FFF2-40B4-BE49-F238E27FC236}">
                <a16:creationId xmlns:a16="http://schemas.microsoft.com/office/drawing/2014/main" id="{C45DA3D2-81A7-9514-1273-5A7940C1A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7178" y="1693196"/>
            <a:ext cx="198954" cy="198954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9340071-F5E8-4764-B68D-D1F801A716D8}"/>
              </a:ext>
            </a:extLst>
          </p:cNvPr>
          <p:cNvSpPr/>
          <p:nvPr/>
        </p:nvSpPr>
        <p:spPr>
          <a:xfrm>
            <a:off x="5248398" y="1633190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540F45D-125D-DF8A-5C27-FB92D36752D4}"/>
              </a:ext>
            </a:extLst>
          </p:cNvPr>
          <p:cNvSpPr/>
          <p:nvPr/>
        </p:nvSpPr>
        <p:spPr>
          <a:xfrm>
            <a:off x="9915056" y="1644404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14" name="그래픽 13" descr="다운로드">
            <a:extLst>
              <a:ext uri="{FF2B5EF4-FFF2-40B4-BE49-F238E27FC236}">
                <a16:creationId xmlns:a16="http://schemas.microsoft.com/office/drawing/2014/main" id="{F1B125A1-206F-6032-0F1E-0CF39A5EC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1688" y="1682660"/>
            <a:ext cx="275467" cy="275467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83F3BD9-A218-08E3-3C15-2D16428DDFA8}"/>
              </a:ext>
            </a:extLst>
          </p:cNvPr>
          <p:cNvCxnSpPr>
            <a:cxnSpLocks/>
          </p:cNvCxnSpPr>
          <p:nvPr/>
        </p:nvCxnSpPr>
        <p:spPr>
          <a:xfrm>
            <a:off x="671141" y="1489164"/>
            <a:ext cx="101260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05E96ED-D298-41B3-926B-42CF4FCA5B1A}"/>
              </a:ext>
            </a:extLst>
          </p:cNvPr>
          <p:cNvSpPr/>
          <p:nvPr/>
        </p:nvSpPr>
        <p:spPr>
          <a:xfrm>
            <a:off x="9372600" y="2623401"/>
            <a:ext cx="1389614" cy="397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 등록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3A77A04-D6A1-40F2-B727-A3E15B8EAFFC}"/>
              </a:ext>
            </a:extLst>
          </p:cNvPr>
          <p:cNvSpPr/>
          <p:nvPr/>
        </p:nvSpPr>
        <p:spPr>
          <a:xfrm>
            <a:off x="383597" y="1687218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D6933CD-8053-47DA-91DD-900D59F540D7}"/>
              </a:ext>
            </a:extLst>
          </p:cNvPr>
          <p:cNvSpPr/>
          <p:nvPr/>
        </p:nvSpPr>
        <p:spPr>
          <a:xfrm>
            <a:off x="8931852" y="1110317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E6BD6B3-EB3F-4032-BAB2-CAD23E974F4F}"/>
              </a:ext>
            </a:extLst>
          </p:cNvPr>
          <p:cNvSpPr/>
          <p:nvPr/>
        </p:nvSpPr>
        <p:spPr>
          <a:xfrm>
            <a:off x="10785259" y="1722300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44FD556-8D70-428C-A77C-159811FE48D5}"/>
              </a:ext>
            </a:extLst>
          </p:cNvPr>
          <p:cNvSpPr/>
          <p:nvPr/>
        </p:nvSpPr>
        <p:spPr>
          <a:xfrm>
            <a:off x="10639749" y="2709894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095CDE1-974E-4322-9119-6F9DCAC4DA26}"/>
              </a:ext>
            </a:extLst>
          </p:cNvPr>
          <p:cNvSpPr/>
          <p:nvPr/>
        </p:nvSpPr>
        <p:spPr>
          <a:xfrm>
            <a:off x="4369837" y="2695271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129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A480266-D9C8-45F6-8D2E-F5C4D5EB96C1}"/>
              </a:ext>
            </a:extLst>
          </p:cNvPr>
          <p:cNvSpPr/>
          <p:nvPr/>
        </p:nvSpPr>
        <p:spPr>
          <a:xfrm>
            <a:off x="8422557" y="620594"/>
            <a:ext cx="355143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en-US" altLang="ko-KR" sz="2000" dirty="0"/>
              <a:t>2025.10.08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BA7876-5040-B02F-A6D0-F199537488C7}"/>
              </a:ext>
            </a:extLst>
          </p:cNvPr>
          <p:cNvSpPr/>
          <p:nvPr/>
        </p:nvSpPr>
        <p:spPr>
          <a:xfrm>
            <a:off x="0" y="620595"/>
            <a:ext cx="227171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출하증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7B2F188-3C33-C20E-948E-4C4ED411D7C0}"/>
              </a:ext>
            </a:extLst>
          </p:cNvPr>
          <p:cNvCxnSpPr>
            <a:cxnSpLocks/>
          </p:cNvCxnSpPr>
          <p:nvPr/>
        </p:nvCxnSpPr>
        <p:spPr>
          <a:xfrm>
            <a:off x="728708" y="1500052"/>
            <a:ext cx="103298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812FFBE-B656-4A0E-8978-CFB5114AA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933194"/>
              </p:ext>
            </p:extLst>
          </p:nvPr>
        </p:nvGraphicFramePr>
        <p:xfrm>
          <a:off x="728708" y="1779300"/>
          <a:ext cx="10329816" cy="2384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688">
                  <a:extLst>
                    <a:ext uri="{9D8B030D-6E8A-4147-A177-3AD203B41FA5}">
                      <a16:colId xmlns:a16="http://schemas.microsoft.com/office/drawing/2014/main" val="3643003596"/>
                    </a:ext>
                  </a:extLst>
                </a:gridCol>
                <a:gridCol w="1475688">
                  <a:extLst>
                    <a:ext uri="{9D8B030D-6E8A-4147-A177-3AD203B41FA5}">
                      <a16:colId xmlns:a16="http://schemas.microsoft.com/office/drawing/2014/main" val="2803670904"/>
                    </a:ext>
                  </a:extLst>
                </a:gridCol>
                <a:gridCol w="1475688">
                  <a:extLst>
                    <a:ext uri="{9D8B030D-6E8A-4147-A177-3AD203B41FA5}">
                      <a16:colId xmlns:a16="http://schemas.microsoft.com/office/drawing/2014/main" val="866423827"/>
                    </a:ext>
                  </a:extLst>
                </a:gridCol>
                <a:gridCol w="1475688">
                  <a:extLst>
                    <a:ext uri="{9D8B030D-6E8A-4147-A177-3AD203B41FA5}">
                      <a16:colId xmlns:a16="http://schemas.microsoft.com/office/drawing/2014/main" val="3504629430"/>
                    </a:ext>
                  </a:extLst>
                </a:gridCol>
                <a:gridCol w="1475688">
                  <a:extLst>
                    <a:ext uri="{9D8B030D-6E8A-4147-A177-3AD203B41FA5}">
                      <a16:colId xmlns:a16="http://schemas.microsoft.com/office/drawing/2014/main" val="3934948328"/>
                    </a:ext>
                  </a:extLst>
                </a:gridCol>
                <a:gridCol w="1475688">
                  <a:extLst>
                    <a:ext uri="{9D8B030D-6E8A-4147-A177-3AD203B41FA5}">
                      <a16:colId xmlns:a16="http://schemas.microsoft.com/office/drawing/2014/main" val="1258318483"/>
                    </a:ext>
                  </a:extLst>
                </a:gridCol>
                <a:gridCol w="1475688">
                  <a:extLst>
                    <a:ext uri="{9D8B030D-6E8A-4147-A177-3AD203B41FA5}">
                      <a16:colId xmlns:a16="http://schemas.microsoft.com/office/drawing/2014/main" val="2479193674"/>
                    </a:ext>
                  </a:extLst>
                </a:gridCol>
              </a:tblGrid>
              <a:tr h="754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입고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출고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출고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출고 수량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49000"/>
                  </a:ext>
                </a:extLst>
              </a:tr>
              <a:tr h="163047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949451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E0A4093-F0E7-436E-A26F-72ED46BFEC5C}"/>
              </a:ext>
            </a:extLst>
          </p:cNvPr>
          <p:cNvSpPr/>
          <p:nvPr/>
        </p:nvSpPr>
        <p:spPr>
          <a:xfrm>
            <a:off x="9586957" y="4443512"/>
            <a:ext cx="1471567" cy="3519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2ED6E0D-D0A0-4D89-86FF-4B72158572DD}"/>
              </a:ext>
            </a:extLst>
          </p:cNvPr>
          <p:cNvSpPr/>
          <p:nvPr/>
        </p:nvSpPr>
        <p:spPr>
          <a:xfrm>
            <a:off x="9337171" y="1081706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C5F77A9-DADC-4224-913F-29E6C1C90A54}"/>
              </a:ext>
            </a:extLst>
          </p:cNvPr>
          <p:cNvSpPr/>
          <p:nvPr/>
        </p:nvSpPr>
        <p:spPr>
          <a:xfrm>
            <a:off x="9309362" y="4514635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5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FF916D0-C614-4769-A68C-7871AAB55CE5}"/>
              </a:ext>
            </a:extLst>
          </p:cNvPr>
          <p:cNvSpPr/>
          <p:nvPr/>
        </p:nvSpPr>
        <p:spPr>
          <a:xfrm>
            <a:off x="1079583" y="2022799"/>
            <a:ext cx="2904587" cy="375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수주대상 품목명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8C93938-56F9-4892-9049-80199095B060}"/>
              </a:ext>
            </a:extLst>
          </p:cNvPr>
          <p:cNvSpPr/>
          <p:nvPr/>
        </p:nvSpPr>
        <p:spPr>
          <a:xfrm>
            <a:off x="1079584" y="2627930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 수량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ECD6A91-914B-4B91-ABC3-9A813AA5C496}"/>
              </a:ext>
            </a:extLst>
          </p:cNvPr>
          <p:cNvSpPr/>
          <p:nvPr/>
        </p:nvSpPr>
        <p:spPr>
          <a:xfrm>
            <a:off x="2983254" y="3860452"/>
            <a:ext cx="1000916" cy="3237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3037-EA45-4B58-BF99-5CDA9C840F5A}"/>
              </a:ext>
            </a:extLst>
          </p:cNvPr>
          <p:cNvSpPr txBox="1"/>
          <p:nvPr/>
        </p:nvSpPr>
        <p:spPr>
          <a:xfrm>
            <a:off x="932627" y="1123096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수주대상 입고 등록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BBA6C6C-A6E1-42CB-8D00-07941A3010F1}"/>
              </a:ext>
            </a:extLst>
          </p:cNvPr>
          <p:cNvCxnSpPr>
            <a:cxnSpLocks/>
          </p:cNvCxnSpPr>
          <p:nvPr/>
        </p:nvCxnSpPr>
        <p:spPr>
          <a:xfrm>
            <a:off x="882092" y="1771353"/>
            <a:ext cx="33470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F076E78-4FC5-4B65-9F16-EFDBAF19F084}"/>
              </a:ext>
            </a:extLst>
          </p:cNvPr>
          <p:cNvSpPr/>
          <p:nvPr/>
        </p:nvSpPr>
        <p:spPr>
          <a:xfrm>
            <a:off x="1079584" y="3244191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입고 </a:t>
            </a:r>
            <a:r>
              <a:rPr lang="ko-KR" altLang="en-US" dirty="0"/>
              <a:t>일자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692BC93-9605-4633-844E-153902253933}"/>
              </a:ext>
            </a:extLst>
          </p:cNvPr>
          <p:cNvSpPr/>
          <p:nvPr/>
        </p:nvSpPr>
        <p:spPr>
          <a:xfrm>
            <a:off x="3984170" y="2703704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EFF6417-823A-4BF8-A71E-E0DC4B3F4F82}"/>
              </a:ext>
            </a:extLst>
          </p:cNvPr>
          <p:cNvSpPr/>
          <p:nvPr/>
        </p:nvSpPr>
        <p:spPr>
          <a:xfrm>
            <a:off x="3984170" y="3316801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1B7B139-C8F4-44B1-922C-5161969FDEAD}"/>
              </a:ext>
            </a:extLst>
          </p:cNvPr>
          <p:cNvSpPr/>
          <p:nvPr/>
        </p:nvSpPr>
        <p:spPr>
          <a:xfrm>
            <a:off x="3984170" y="3896076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1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B397DE-95BB-4E20-BB2E-199CC6CC4C44}"/>
              </a:ext>
            </a:extLst>
          </p:cNvPr>
          <p:cNvSpPr/>
          <p:nvPr/>
        </p:nvSpPr>
        <p:spPr>
          <a:xfrm>
            <a:off x="3048000" y="3105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수주대상 품목의 품목명 클릭 시 해당 수주대상 품목의 상세정보를 조회할 수 있어야 한다</a:t>
            </a:r>
            <a:r>
              <a:rPr lang="en-US" altLang="ko-KR" dirty="0"/>
              <a:t>. (</a:t>
            </a:r>
            <a:r>
              <a:rPr lang="ko-KR" altLang="en-US" dirty="0" err="1"/>
              <a:t>예빈씨가</a:t>
            </a:r>
            <a:r>
              <a:rPr lang="ko-KR" altLang="en-US" dirty="0"/>
              <a:t> </a:t>
            </a:r>
            <a:r>
              <a:rPr lang="ko-KR" altLang="en-US" dirty="0" err="1"/>
              <a:t>만들어놓은곳으로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30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2B77AC8F-080B-401B-B415-19B9A07A5881}"/>
              </a:ext>
            </a:extLst>
          </p:cNvPr>
          <p:cNvSpPr/>
          <p:nvPr/>
        </p:nvSpPr>
        <p:spPr>
          <a:xfrm>
            <a:off x="8549754" y="647211"/>
            <a:ext cx="355143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en-US" altLang="ko-KR" sz="2000" dirty="0"/>
              <a:t>2025.10.08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70AED-16C5-4FC4-B44E-508A5122D066}"/>
              </a:ext>
            </a:extLst>
          </p:cNvPr>
          <p:cNvSpPr/>
          <p:nvPr/>
        </p:nvSpPr>
        <p:spPr>
          <a:xfrm>
            <a:off x="586851" y="655472"/>
            <a:ext cx="401390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입고된 수주 이력 조회 페이지</a:t>
            </a:r>
          </a:p>
        </p:txBody>
      </p:sp>
      <p:pic>
        <p:nvPicPr>
          <p:cNvPr id="19" name="그래픽 18" descr="돋보기">
            <a:extLst>
              <a:ext uri="{FF2B5EF4-FFF2-40B4-BE49-F238E27FC236}">
                <a16:creationId xmlns:a16="http://schemas.microsoft.com/office/drawing/2014/main" id="{811D0D03-8C21-4A62-904F-FDDDF30F3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8009" y="1709937"/>
            <a:ext cx="198954" cy="198954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E68CB59-1866-4F87-B9F7-C464158FD0A1}"/>
              </a:ext>
            </a:extLst>
          </p:cNvPr>
          <p:cNvSpPr/>
          <p:nvPr/>
        </p:nvSpPr>
        <p:spPr>
          <a:xfrm>
            <a:off x="725046" y="1633421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거래처명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E44022F-73C1-45D8-9B8C-A188DA20025C}"/>
              </a:ext>
            </a:extLst>
          </p:cNvPr>
          <p:cNvSpPr/>
          <p:nvPr/>
        </p:nvSpPr>
        <p:spPr>
          <a:xfrm>
            <a:off x="2207004" y="1631674"/>
            <a:ext cx="1485430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 번호 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8B9F9EC-2AFB-4263-BAF4-723DE969499E}"/>
              </a:ext>
            </a:extLst>
          </p:cNvPr>
          <p:cNvSpPr/>
          <p:nvPr/>
        </p:nvSpPr>
        <p:spPr>
          <a:xfrm>
            <a:off x="3898130" y="1631674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23" name="그래픽 22" descr="돋보기">
            <a:extLst>
              <a:ext uri="{FF2B5EF4-FFF2-40B4-BE49-F238E27FC236}">
                <a16:creationId xmlns:a16="http://schemas.microsoft.com/office/drawing/2014/main" id="{F613FB24-ABC9-4280-9FE4-BC6D17B0B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7405" y="1713184"/>
            <a:ext cx="198954" cy="198954"/>
          </a:xfrm>
          <a:prstGeom prst="rect">
            <a:avLst/>
          </a:prstGeom>
        </p:spPr>
      </p:pic>
      <p:pic>
        <p:nvPicPr>
          <p:cNvPr id="24" name="그래픽 23" descr="돋보기">
            <a:extLst>
              <a:ext uri="{FF2B5EF4-FFF2-40B4-BE49-F238E27FC236}">
                <a16:creationId xmlns:a16="http://schemas.microsoft.com/office/drawing/2014/main" id="{A0DDA67F-2F14-4B7C-B6C0-793E383C8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5225" y="1706440"/>
            <a:ext cx="198954" cy="198954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3B71921-0FF7-4955-B40B-1A0259CE70FB}"/>
              </a:ext>
            </a:extLst>
          </p:cNvPr>
          <p:cNvSpPr/>
          <p:nvPr/>
        </p:nvSpPr>
        <p:spPr>
          <a:xfrm>
            <a:off x="8293871" y="1633190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DCE65E2-CDF1-4A68-A6E3-B5468303330F}"/>
              </a:ext>
            </a:extLst>
          </p:cNvPr>
          <p:cNvSpPr/>
          <p:nvPr/>
        </p:nvSpPr>
        <p:spPr>
          <a:xfrm>
            <a:off x="10246552" y="1629927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27" name="그래픽 26" descr="다운로드">
            <a:extLst>
              <a:ext uri="{FF2B5EF4-FFF2-40B4-BE49-F238E27FC236}">
                <a16:creationId xmlns:a16="http://schemas.microsoft.com/office/drawing/2014/main" id="{2637DC5C-5530-4833-B9FE-BB3F28E50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53184" y="1668183"/>
            <a:ext cx="275467" cy="275467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FD50D92-C612-4C6A-82EB-A4D0A3F77A18}"/>
              </a:ext>
            </a:extLst>
          </p:cNvPr>
          <p:cNvSpPr/>
          <p:nvPr/>
        </p:nvSpPr>
        <p:spPr>
          <a:xfrm>
            <a:off x="6640134" y="1631674"/>
            <a:ext cx="1373779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입고 일자</a:t>
            </a:r>
          </a:p>
        </p:txBody>
      </p:sp>
      <p:pic>
        <p:nvPicPr>
          <p:cNvPr id="29" name="그래픽 28" descr="돋보기">
            <a:extLst>
              <a:ext uri="{FF2B5EF4-FFF2-40B4-BE49-F238E27FC236}">
                <a16:creationId xmlns:a16="http://schemas.microsoft.com/office/drawing/2014/main" id="{FACFAD65-1A77-4E4D-ACBE-1166E6E1E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402" y="1707956"/>
            <a:ext cx="198954" cy="198954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82603E2-291A-4D97-9781-32F402370321}"/>
              </a:ext>
            </a:extLst>
          </p:cNvPr>
          <p:cNvCxnSpPr>
            <a:cxnSpLocks/>
          </p:cNvCxnSpPr>
          <p:nvPr/>
        </p:nvCxnSpPr>
        <p:spPr>
          <a:xfrm>
            <a:off x="671141" y="1489164"/>
            <a:ext cx="104960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169F67C-F426-427E-A719-D3307FC5E3B0}"/>
              </a:ext>
            </a:extLst>
          </p:cNvPr>
          <p:cNvSpPr/>
          <p:nvPr/>
        </p:nvSpPr>
        <p:spPr>
          <a:xfrm>
            <a:off x="5108400" y="1638187"/>
            <a:ext cx="1373779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LOT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번호</a:t>
            </a:r>
          </a:p>
        </p:txBody>
      </p:sp>
      <p:pic>
        <p:nvPicPr>
          <p:cNvPr id="32" name="그래픽 31" descr="돋보기">
            <a:extLst>
              <a:ext uri="{FF2B5EF4-FFF2-40B4-BE49-F238E27FC236}">
                <a16:creationId xmlns:a16="http://schemas.microsoft.com/office/drawing/2014/main" id="{5D642CB0-CE9F-4DEC-A67F-82ADD5384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0668" y="1714469"/>
            <a:ext cx="198954" cy="198954"/>
          </a:xfrm>
          <a:prstGeom prst="rect">
            <a:avLst/>
          </a:prstGeom>
        </p:spPr>
      </p:pic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1E8445DB-A1FD-4D44-B20A-79541E3F8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401568"/>
              </p:ext>
            </p:extLst>
          </p:nvPr>
        </p:nvGraphicFramePr>
        <p:xfrm>
          <a:off x="671138" y="2151623"/>
          <a:ext cx="10503367" cy="3582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673">
                  <a:extLst>
                    <a:ext uri="{9D8B030D-6E8A-4147-A177-3AD203B41FA5}">
                      <a16:colId xmlns:a16="http://schemas.microsoft.com/office/drawing/2014/main" val="596793402"/>
                    </a:ext>
                  </a:extLst>
                </a:gridCol>
                <a:gridCol w="1012673">
                  <a:extLst>
                    <a:ext uri="{9D8B030D-6E8A-4147-A177-3AD203B41FA5}">
                      <a16:colId xmlns:a16="http://schemas.microsoft.com/office/drawing/2014/main" val="712381058"/>
                    </a:ext>
                  </a:extLst>
                </a:gridCol>
                <a:gridCol w="1012673">
                  <a:extLst>
                    <a:ext uri="{9D8B030D-6E8A-4147-A177-3AD203B41FA5}">
                      <a16:colId xmlns:a16="http://schemas.microsoft.com/office/drawing/2014/main" val="2647306092"/>
                    </a:ext>
                  </a:extLst>
                </a:gridCol>
                <a:gridCol w="1012673">
                  <a:extLst>
                    <a:ext uri="{9D8B030D-6E8A-4147-A177-3AD203B41FA5}">
                      <a16:colId xmlns:a16="http://schemas.microsoft.com/office/drawing/2014/main" val="1428691103"/>
                    </a:ext>
                  </a:extLst>
                </a:gridCol>
                <a:gridCol w="1012673">
                  <a:extLst>
                    <a:ext uri="{9D8B030D-6E8A-4147-A177-3AD203B41FA5}">
                      <a16:colId xmlns:a16="http://schemas.microsoft.com/office/drawing/2014/main" val="2221482959"/>
                    </a:ext>
                  </a:extLst>
                </a:gridCol>
                <a:gridCol w="1012673">
                  <a:extLst>
                    <a:ext uri="{9D8B030D-6E8A-4147-A177-3AD203B41FA5}">
                      <a16:colId xmlns:a16="http://schemas.microsoft.com/office/drawing/2014/main" val="760051932"/>
                    </a:ext>
                  </a:extLst>
                </a:gridCol>
                <a:gridCol w="1012673">
                  <a:extLst>
                    <a:ext uri="{9D8B030D-6E8A-4147-A177-3AD203B41FA5}">
                      <a16:colId xmlns:a16="http://schemas.microsoft.com/office/drawing/2014/main" val="3661703957"/>
                    </a:ext>
                  </a:extLst>
                </a:gridCol>
                <a:gridCol w="1012673">
                  <a:extLst>
                    <a:ext uri="{9D8B030D-6E8A-4147-A177-3AD203B41FA5}">
                      <a16:colId xmlns:a16="http://schemas.microsoft.com/office/drawing/2014/main" val="1482102986"/>
                    </a:ext>
                  </a:extLst>
                </a:gridCol>
                <a:gridCol w="2401983">
                  <a:extLst>
                    <a:ext uri="{9D8B030D-6E8A-4147-A177-3AD203B41FA5}">
                      <a16:colId xmlns:a16="http://schemas.microsoft.com/office/drawing/2014/main" val="4258831057"/>
                    </a:ext>
                  </a:extLst>
                </a:gridCol>
              </a:tblGrid>
              <a:tr h="490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LOT</a:t>
                      </a:r>
                      <a:r>
                        <a:rPr lang="ko-KR" altLang="en-US" sz="14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입고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도장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818709"/>
                  </a:ext>
                </a:extLst>
              </a:tr>
              <a:tr h="376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.LOT-yyyyMMdd-001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수정가능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수정가능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92039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69950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878172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902388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16911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041773"/>
                  </a:ext>
                </a:extLst>
              </a:tr>
            </a:tbl>
          </a:graphicData>
        </a:graphic>
      </p:graphicFrame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240C16E-2009-4FAA-979A-939AE8B681B6}"/>
              </a:ext>
            </a:extLst>
          </p:cNvPr>
          <p:cNvSpPr/>
          <p:nvPr/>
        </p:nvSpPr>
        <p:spPr>
          <a:xfrm>
            <a:off x="9994556" y="2665219"/>
            <a:ext cx="604090" cy="392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9F9D3A1-A0A6-4F76-B0DE-BEC77F28AB7D}"/>
              </a:ext>
            </a:extLst>
          </p:cNvPr>
          <p:cNvSpPr/>
          <p:nvPr/>
        </p:nvSpPr>
        <p:spPr>
          <a:xfrm>
            <a:off x="10634813" y="2665219"/>
            <a:ext cx="539697" cy="392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39004FF-EFA7-4BE4-8A0A-914BA6F7FAE1}"/>
              </a:ext>
            </a:extLst>
          </p:cNvPr>
          <p:cNvSpPr/>
          <p:nvPr/>
        </p:nvSpPr>
        <p:spPr>
          <a:xfrm>
            <a:off x="8846583" y="2665219"/>
            <a:ext cx="1111806" cy="392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작업지시서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2BAE6E8-8296-462E-8976-2A4DB62CCC0D}"/>
              </a:ext>
            </a:extLst>
          </p:cNvPr>
          <p:cNvSpPr/>
          <p:nvPr/>
        </p:nvSpPr>
        <p:spPr>
          <a:xfrm>
            <a:off x="9402486" y="1114364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428D12-7525-4F9A-B6CE-B64126616B25}"/>
              </a:ext>
            </a:extLst>
          </p:cNvPr>
          <p:cNvSpPr/>
          <p:nvPr/>
        </p:nvSpPr>
        <p:spPr>
          <a:xfrm>
            <a:off x="8381023" y="1687740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CD3ECAC-391E-4598-8439-39B0A8BBAB29}"/>
              </a:ext>
            </a:extLst>
          </p:cNvPr>
          <p:cNvSpPr/>
          <p:nvPr/>
        </p:nvSpPr>
        <p:spPr>
          <a:xfrm>
            <a:off x="11264943" y="1707310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B63CAD3-CF5F-40E9-A00B-450626CB287E}"/>
              </a:ext>
            </a:extLst>
          </p:cNvPr>
          <p:cNvSpPr/>
          <p:nvPr/>
        </p:nvSpPr>
        <p:spPr>
          <a:xfrm>
            <a:off x="1506672" y="2826229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E72C24A-C97D-42AC-A070-AF6BE1EA4813}"/>
              </a:ext>
            </a:extLst>
          </p:cNvPr>
          <p:cNvSpPr/>
          <p:nvPr/>
        </p:nvSpPr>
        <p:spPr>
          <a:xfrm>
            <a:off x="9283236" y="2992780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8EDFB88-25DE-40F3-B861-1247D4734835}"/>
              </a:ext>
            </a:extLst>
          </p:cNvPr>
          <p:cNvSpPr/>
          <p:nvPr/>
        </p:nvSpPr>
        <p:spPr>
          <a:xfrm>
            <a:off x="10201686" y="3002745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71A3E23-E31A-4A56-BFB6-83AC8FC94B75}"/>
              </a:ext>
            </a:extLst>
          </p:cNvPr>
          <p:cNvSpPr/>
          <p:nvPr/>
        </p:nvSpPr>
        <p:spPr>
          <a:xfrm>
            <a:off x="10805776" y="3017737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5192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10907D-0037-449B-AC11-8003EAE0219C}"/>
              </a:ext>
            </a:extLst>
          </p:cNvPr>
          <p:cNvSpPr/>
          <p:nvPr/>
        </p:nvSpPr>
        <p:spPr>
          <a:xfrm>
            <a:off x="386644" y="1567399"/>
            <a:ext cx="1761062" cy="6812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품목명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BF01B1A-5EE1-4A7B-85D6-1C9D24450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425769"/>
              </p:ext>
            </p:extLst>
          </p:nvPr>
        </p:nvGraphicFramePr>
        <p:xfrm>
          <a:off x="2182203" y="3998875"/>
          <a:ext cx="116009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93">
                  <a:extLst>
                    <a:ext uri="{9D8B030D-6E8A-4147-A177-3AD203B41FA5}">
                      <a16:colId xmlns:a16="http://schemas.microsoft.com/office/drawing/2014/main" val="3455539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392433"/>
                  </a:ext>
                </a:extLst>
              </a:tr>
              <a:tr h="2839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 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940787"/>
                  </a:ext>
                </a:extLst>
              </a:tr>
              <a:tr h="2839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 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330230"/>
                  </a:ext>
                </a:extLst>
              </a:tr>
              <a:tr h="2839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099556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628BC604-0809-4A26-B35A-B5C8ADCEB22F}"/>
              </a:ext>
            </a:extLst>
          </p:cNvPr>
          <p:cNvSpPr/>
          <p:nvPr/>
        </p:nvSpPr>
        <p:spPr>
          <a:xfrm>
            <a:off x="8549754" y="647211"/>
            <a:ext cx="355143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 </a:t>
            </a:r>
            <a:r>
              <a:rPr lang="en-US" altLang="ko-KR" sz="2000"/>
              <a:t>2025.10.08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C6A831-A764-401D-9139-82D11BB74D68}"/>
              </a:ext>
            </a:extLst>
          </p:cNvPr>
          <p:cNvSpPr/>
          <p:nvPr/>
        </p:nvSpPr>
        <p:spPr>
          <a:xfrm>
            <a:off x="386644" y="580046"/>
            <a:ext cx="401390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공정 진행현황 조회 페이지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91D3EB4-2CF7-4E7F-9277-D4778E9879CC}"/>
              </a:ext>
            </a:extLst>
          </p:cNvPr>
          <p:cNvCxnSpPr>
            <a:cxnSpLocks/>
          </p:cNvCxnSpPr>
          <p:nvPr/>
        </p:nvCxnSpPr>
        <p:spPr>
          <a:xfrm>
            <a:off x="671141" y="1489164"/>
            <a:ext cx="104960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A2943AB-E2AE-48CD-9C00-E5AA4E45D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513627"/>
              </p:ext>
            </p:extLst>
          </p:nvPr>
        </p:nvGraphicFramePr>
        <p:xfrm>
          <a:off x="874711" y="2112460"/>
          <a:ext cx="10292440" cy="2241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55">
                  <a:extLst>
                    <a:ext uri="{9D8B030D-6E8A-4147-A177-3AD203B41FA5}">
                      <a16:colId xmlns:a16="http://schemas.microsoft.com/office/drawing/2014/main" val="4048686962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1799981233"/>
                    </a:ext>
                  </a:extLst>
                </a:gridCol>
                <a:gridCol w="1399630">
                  <a:extLst>
                    <a:ext uri="{9D8B030D-6E8A-4147-A177-3AD203B41FA5}">
                      <a16:colId xmlns:a16="http://schemas.microsoft.com/office/drawing/2014/main" val="2466773765"/>
                    </a:ext>
                  </a:extLst>
                </a:gridCol>
                <a:gridCol w="1286555">
                  <a:extLst>
                    <a:ext uri="{9D8B030D-6E8A-4147-A177-3AD203B41FA5}">
                      <a16:colId xmlns:a16="http://schemas.microsoft.com/office/drawing/2014/main" val="1600746813"/>
                    </a:ext>
                  </a:extLst>
                </a:gridCol>
                <a:gridCol w="1286555">
                  <a:extLst>
                    <a:ext uri="{9D8B030D-6E8A-4147-A177-3AD203B41FA5}">
                      <a16:colId xmlns:a16="http://schemas.microsoft.com/office/drawing/2014/main" val="543371025"/>
                    </a:ext>
                  </a:extLst>
                </a:gridCol>
                <a:gridCol w="1286555">
                  <a:extLst>
                    <a:ext uri="{9D8B030D-6E8A-4147-A177-3AD203B41FA5}">
                      <a16:colId xmlns:a16="http://schemas.microsoft.com/office/drawing/2014/main" val="1655050885"/>
                    </a:ext>
                  </a:extLst>
                </a:gridCol>
                <a:gridCol w="1286555">
                  <a:extLst>
                    <a:ext uri="{9D8B030D-6E8A-4147-A177-3AD203B41FA5}">
                      <a16:colId xmlns:a16="http://schemas.microsoft.com/office/drawing/2014/main" val="1271385188"/>
                    </a:ext>
                  </a:extLst>
                </a:gridCol>
                <a:gridCol w="1286555">
                  <a:extLst>
                    <a:ext uri="{9D8B030D-6E8A-4147-A177-3AD203B41FA5}">
                      <a16:colId xmlns:a16="http://schemas.microsoft.com/office/drawing/2014/main" val="1016197896"/>
                    </a:ext>
                  </a:extLst>
                </a:gridCol>
              </a:tblGrid>
              <a:tr h="5034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</a:t>
                      </a:r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</a:t>
                      </a:r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</a:t>
                      </a:r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</a:t>
                      </a:r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</a:t>
                      </a:r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</a:t>
                      </a:r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</a:t>
                      </a:r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35166"/>
                  </a:ext>
                </a:extLst>
              </a:tr>
              <a:tr h="868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 시작시간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2025.10.10</a:t>
                      </a:r>
                    </a:p>
                    <a:p>
                      <a:pPr latinLnBrk="1"/>
                      <a:r>
                        <a:rPr lang="en-US" altLang="ko-KR" sz="1600" dirty="0"/>
                        <a:t>00:00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973522"/>
                  </a:ext>
                </a:extLst>
              </a:tr>
              <a:tr h="868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 진행현황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 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 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 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 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 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 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835116"/>
                  </a:ext>
                </a:extLst>
              </a:tr>
            </a:tbl>
          </a:graphicData>
        </a:graphic>
      </p:graphicFrame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B1753733-96B3-439B-9B2C-83A93FA27895}"/>
              </a:ext>
            </a:extLst>
          </p:cNvPr>
          <p:cNvSpPr/>
          <p:nvPr/>
        </p:nvSpPr>
        <p:spPr>
          <a:xfrm flipV="1">
            <a:off x="2790826" y="3600460"/>
            <a:ext cx="157159" cy="13548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0E2C080E-BBE1-4CFC-9105-A29D94A1A795}"/>
              </a:ext>
            </a:extLst>
          </p:cNvPr>
          <p:cNvSpPr/>
          <p:nvPr/>
        </p:nvSpPr>
        <p:spPr>
          <a:xfrm flipV="1">
            <a:off x="4243388" y="3600460"/>
            <a:ext cx="157159" cy="13548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1F89B81E-72DB-4B9E-90CC-2859CAAFD623}"/>
              </a:ext>
            </a:extLst>
          </p:cNvPr>
          <p:cNvSpPr/>
          <p:nvPr/>
        </p:nvSpPr>
        <p:spPr>
          <a:xfrm flipV="1">
            <a:off x="5617370" y="3600460"/>
            <a:ext cx="157159" cy="13548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9DE0C666-A4E2-4C6B-AE07-CF829557C562}"/>
              </a:ext>
            </a:extLst>
          </p:cNvPr>
          <p:cNvSpPr/>
          <p:nvPr/>
        </p:nvSpPr>
        <p:spPr>
          <a:xfrm flipV="1">
            <a:off x="6939698" y="3600460"/>
            <a:ext cx="157159" cy="13548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E379F58C-B610-4BD3-A1D3-21465FADB5EC}"/>
              </a:ext>
            </a:extLst>
          </p:cNvPr>
          <p:cNvSpPr/>
          <p:nvPr/>
        </p:nvSpPr>
        <p:spPr>
          <a:xfrm flipV="1">
            <a:off x="8183446" y="3600460"/>
            <a:ext cx="157159" cy="13548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34C66963-BF41-4F5F-BAFC-C4006D22634A}"/>
              </a:ext>
            </a:extLst>
          </p:cNvPr>
          <p:cNvSpPr/>
          <p:nvPr/>
        </p:nvSpPr>
        <p:spPr>
          <a:xfrm flipV="1">
            <a:off x="9518139" y="3600460"/>
            <a:ext cx="157159" cy="13548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DF5486B9-2BC0-44C4-B0EC-FCD5177C397B}"/>
              </a:ext>
            </a:extLst>
          </p:cNvPr>
          <p:cNvSpPr/>
          <p:nvPr/>
        </p:nvSpPr>
        <p:spPr>
          <a:xfrm flipV="1">
            <a:off x="10779298" y="3600460"/>
            <a:ext cx="157159" cy="13548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1CD7836-6343-47D7-94B9-017301E2FC8A}"/>
              </a:ext>
            </a:extLst>
          </p:cNvPr>
          <p:cNvSpPr/>
          <p:nvPr/>
        </p:nvSpPr>
        <p:spPr>
          <a:xfrm>
            <a:off x="9402486" y="1114364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38E9C99-6BE1-4456-AE0C-C2B6F31C0D25}"/>
              </a:ext>
            </a:extLst>
          </p:cNvPr>
          <p:cNvSpPr/>
          <p:nvPr/>
        </p:nvSpPr>
        <p:spPr>
          <a:xfrm>
            <a:off x="2785748" y="3892246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F40CE98-C19E-4888-86E3-89AAA692AE61}"/>
              </a:ext>
            </a:extLst>
          </p:cNvPr>
          <p:cNvSpPr/>
          <p:nvPr/>
        </p:nvSpPr>
        <p:spPr>
          <a:xfrm>
            <a:off x="2825520" y="3002353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43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DF374A-3937-4570-94F0-8415E4902F4D}"/>
              </a:ext>
            </a:extLst>
          </p:cNvPr>
          <p:cNvSpPr/>
          <p:nvPr/>
        </p:nvSpPr>
        <p:spPr>
          <a:xfrm>
            <a:off x="8122519" y="643968"/>
            <a:ext cx="355143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en-US" altLang="ko-KR" sz="2000" dirty="0"/>
              <a:t>2025.10.08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AEA98D3-65E8-4F07-B7E7-A2A730DD440F}"/>
              </a:ext>
            </a:extLst>
          </p:cNvPr>
          <p:cNvSpPr/>
          <p:nvPr/>
        </p:nvSpPr>
        <p:spPr>
          <a:xfrm>
            <a:off x="586852" y="655472"/>
            <a:ext cx="360858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입고된 수주 정보 조회 페이지</a:t>
            </a: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8C1817B8-3674-42CD-8981-069FE9142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944001"/>
              </p:ext>
            </p:extLst>
          </p:nvPr>
        </p:nvGraphicFramePr>
        <p:xfrm>
          <a:off x="717002" y="2116182"/>
          <a:ext cx="10126008" cy="367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751">
                  <a:extLst>
                    <a:ext uri="{9D8B030D-6E8A-4147-A177-3AD203B41FA5}">
                      <a16:colId xmlns:a16="http://schemas.microsoft.com/office/drawing/2014/main" val="1469891135"/>
                    </a:ext>
                  </a:extLst>
                </a:gridCol>
                <a:gridCol w="1265751">
                  <a:extLst>
                    <a:ext uri="{9D8B030D-6E8A-4147-A177-3AD203B41FA5}">
                      <a16:colId xmlns:a16="http://schemas.microsoft.com/office/drawing/2014/main" val="2113937137"/>
                    </a:ext>
                  </a:extLst>
                </a:gridCol>
                <a:gridCol w="1265751">
                  <a:extLst>
                    <a:ext uri="{9D8B030D-6E8A-4147-A177-3AD203B41FA5}">
                      <a16:colId xmlns:a16="http://schemas.microsoft.com/office/drawing/2014/main" val="4135831801"/>
                    </a:ext>
                  </a:extLst>
                </a:gridCol>
                <a:gridCol w="1265751">
                  <a:extLst>
                    <a:ext uri="{9D8B030D-6E8A-4147-A177-3AD203B41FA5}">
                      <a16:colId xmlns:a16="http://schemas.microsoft.com/office/drawing/2014/main" val="3589115593"/>
                    </a:ext>
                  </a:extLst>
                </a:gridCol>
                <a:gridCol w="1265751">
                  <a:extLst>
                    <a:ext uri="{9D8B030D-6E8A-4147-A177-3AD203B41FA5}">
                      <a16:colId xmlns:a16="http://schemas.microsoft.com/office/drawing/2014/main" val="3536895802"/>
                    </a:ext>
                  </a:extLst>
                </a:gridCol>
                <a:gridCol w="1265751">
                  <a:extLst>
                    <a:ext uri="{9D8B030D-6E8A-4147-A177-3AD203B41FA5}">
                      <a16:colId xmlns:a16="http://schemas.microsoft.com/office/drawing/2014/main" val="1516284208"/>
                    </a:ext>
                  </a:extLst>
                </a:gridCol>
                <a:gridCol w="1265751">
                  <a:extLst>
                    <a:ext uri="{9D8B030D-6E8A-4147-A177-3AD203B41FA5}">
                      <a16:colId xmlns:a16="http://schemas.microsoft.com/office/drawing/2014/main" val="3276492231"/>
                    </a:ext>
                  </a:extLst>
                </a:gridCol>
                <a:gridCol w="1265751">
                  <a:extLst>
                    <a:ext uri="{9D8B030D-6E8A-4147-A177-3AD203B41FA5}">
                      <a16:colId xmlns:a16="http://schemas.microsoft.com/office/drawing/2014/main" val="2504897725"/>
                    </a:ext>
                  </a:extLst>
                </a:gridCol>
              </a:tblGrid>
              <a:tr h="4593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LOT</a:t>
                      </a:r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입고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입고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0769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88437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6778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5052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92324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0717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5372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52021"/>
                  </a:ext>
                </a:extLst>
              </a:tr>
            </a:tbl>
          </a:graphicData>
        </a:graphic>
      </p:graphicFrame>
      <p:pic>
        <p:nvPicPr>
          <p:cNvPr id="68" name="그래픽 67" descr="돋보기">
            <a:extLst>
              <a:ext uri="{FF2B5EF4-FFF2-40B4-BE49-F238E27FC236}">
                <a16:creationId xmlns:a16="http://schemas.microsoft.com/office/drawing/2014/main" id="{1C4D402E-65E1-4EE6-B227-0BB4F798B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6889" y="1735430"/>
            <a:ext cx="198954" cy="198954"/>
          </a:xfrm>
          <a:prstGeom prst="rect">
            <a:avLst/>
          </a:prstGeom>
        </p:spPr>
      </p:pic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A868D0F-133E-4A6F-BD13-27BEAD66AF1F}"/>
              </a:ext>
            </a:extLst>
          </p:cNvPr>
          <p:cNvSpPr/>
          <p:nvPr/>
        </p:nvSpPr>
        <p:spPr>
          <a:xfrm>
            <a:off x="717002" y="1646150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거래처명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58B6FC2-D112-4ACB-A6BD-3B0647BEBB90}"/>
              </a:ext>
            </a:extLst>
          </p:cNvPr>
          <p:cNvSpPr/>
          <p:nvPr/>
        </p:nvSpPr>
        <p:spPr>
          <a:xfrm>
            <a:off x="2186324" y="1644638"/>
            <a:ext cx="1410066" cy="31348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 번호 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782A83E8-ED5E-4F6B-8A43-772E77B0E479}"/>
              </a:ext>
            </a:extLst>
          </p:cNvPr>
          <p:cNvSpPr/>
          <p:nvPr/>
        </p:nvSpPr>
        <p:spPr>
          <a:xfrm>
            <a:off x="3765636" y="1645562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72" name="그래픽 71" descr="돋보기">
            <a:extLst>
              <a:ext uri="{FF2B5EF4-FFF2-40B4-BE49-F238E27FC236}">
                <a16:creationId xmlns:a16="http://schemas.microsoft.com/office/drawing/2014/main" id="{51624B0D-DA80-48ED-AB18-19E3073A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8149" y="1726148"/>
            <a:ext cx="198954" cy="198954"/>
          </a:xfrm>
          <a:prstGeom prst="rect">
            <a:avLst/>
          </a:prstGeom>
        </p:spPr>
      </p:pic>
      <p:pic>
        <p:nvPicPr>
          <p:cNvPr id="73" name="그래픽 72" descr="돋보기">
            <a:extLst>
              <a:ext uri="{FF2B5EF4-FFF2-40B4-BE49-F238E27FC236}">
                <a16:creationId xmlns:a16="http://schemas.microsoft.com/office/drawing/2014/main" id="{E4023825-5451-4A9B-8F95-D16EE3AA9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1812" y="1734797"/>
            <a:ext cx="198954" cy="198954"/>
          </a:xfrm>
          <a:prstGeom prst="rect">
            <a:avLst/>
          </a:prstGeom>
        </p:spPr>
      </p:pic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5EBCD708-D9C4-407A-B010-435B0D049A12}"/>
              </a:ext>
            </a:extLst>
          </p:cNvPr>
          <p:cNvSpPr/>
          <p:nvPr/>
        </p:nvSpPr>
        <p:spPr>
          <a:xfrm>
            <a:off x="8251356" y="1644403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E204577C-E5A1-449C-A4A2-4FC5CA5EFE94}"/>
              </a:ext>
            </a:extLst>
          </p:cNvPr>
          <p:cNvSpPr/>
          <p:nvPr/>
        </p:nvSpPr>
        <p:spPr>
          <a:xfrm>
            <a:off x="9915056" y="1644404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76" name="그래픽 75" descr="다운로드">
            <a:extLst>
              <a:ext uri="{FF2B5EF4-FFF2-40B4-BE49-F238E27FC236}">
                <a16:creationId xmlns:a16="http://schemas.microsoft.com/office/drawing/2014/main" id="{C17C28F0-FEAE-4613-A5C7-E468B7FFA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1688" y="1682660"/>
            <a:ext cx="275467" cy="275467"/>
          </a:xfrm>
          <a:prstGeom prst="rect">
            <a:avLst/>
          </a:prstGeom>
        </p:spPr>
      </p:pic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12313FF-EDED-4978-B431-001570F92DC6}"/>
              </a:ext>
            </a:extLst>
          </p:cNvPr>
          <p:cNvCxnSpPr>
            <a:cxnSpLocks/>
          </p:cNvCxnSpPr>
          <p:nvPr/>
        </p:nvCxnSpPr>
        <p:spPr>
          <a:xfrm>
            <a:off x="728708" y="1506582"/>
            <a:ext cx="101687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86B980-7CC8-4318-BC30-20655B263BBD}"/>
              </a:ext>
            </a:extLst>
          </p:cNvPr>
          <p:cNvSpPr/>
          <p:nvPr/>
        </p:nvSpPr>
        <p:spPr>
          <a:xfrm>
            <a:off x="5050262" y="1643982"/>
            <a:ext cx="1369356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LOT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번호 </a:t>
            </a:r>
          </a:p>
        </p:txBody>
      </p:sp>
      <p:pic>
        <p:nvPicPr>
          <p:cNvPr id="16" name="그래픽 15" descr="돋보기">
            <a:extLst>
              <a:ext uri="{FF2B5EF4-FFF2-40B4-BE49-F238E27FC236}">
                <a16:creationId xmlns:a16="http://schemas.microsoft.com/office/drawing/2014/main" id="{C5CF79BC-0B50-4880-B9CC-8175658D4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3511" y="1725913"/>
            <a:ext cx="198954" cy="198954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804F411-895F-4430-A07A-819D7578AF47}"/>
              </a:ext>
            </a:extLst>
          </p:cNvPr>
          <p:cNvSpPr/>
          <p:nvPr/>
        </p:nvSpPr>
        <p:spPr>
          <a:xfrm>
            <a:off x="6650809" y="1643996"/>
            <a:ext cx="1341228" cy="35197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입고 일자</a:t>
            </a:r>
          </a:p>
        </p:txBody>
      </p:sp>
      <p:pic>
        <p:nvPicPr>
          <p:cNvPr id="18" name="그래픽 17" descr="돋보기">
            <a:extLst>
              <a:ext uri="{FF2B5EF4-FFF2-40B4-BE49-F238E27FC236}">
                <a16:creationId xmlns:a16="http://schemas.microsoft.com/office/drawing/2014/main" id="{1025A6C2-F624-41F7-8777-E6AFCF7EE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9086" y="1728872"/>
            <a:ext cx="198954" cy="198954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5C44C8-CE20-47AC-9F9B-2930F97750D3}"/>
              </a:ext>
            </a:extLst>
          </p:cNvPr>
          <p:cNvSpPr/>
          <p:nvPr/>
        </p:nvSpPr>
        <p:spPr>
          <a:xfrm>
            <a:off x="9592584" y="2605982"/>
            <a:ext cx="1204571" cy="3801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출고 등록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B5874AD-CC65-4026-A177-83BC96180666}"/>
              </a:ext>
            </a:extLst>
          </p:cNvPr>
          <p:cNvSpPr/>
          <p:nvPr/>
        </p:nvSpPr>
        <p:spPr>
          <a:xfrm>
            <a:off x="8921970" y="1098293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4681D7D-5BD5-49E2-A6FA-4D3E0FC1E3EA}"/>
              </a:ext>
            </a:extLst>
          </p:cNvPr>
          <p:cNvSpPr/>
          <p:nvPr/>
        </p:nvSpPr>
        <p:spPr>
          <a:xfrm>
            <a:off x="8381023" y="1687740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FD08A60-316B-44CD-B929-8519770C0E61}"/>
              </a:ext>
            </a:extLst>
          </p:cNvPr>
          <p:cNvSpPr/>
          <p:nvPr/>
        </p:nvSpPr>
        <p:spPr>
          <a:xfrm>
            <a:off x="10897420" y="1709353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110D5A5-6CC9-4EF6-B80F-F3FB09029F97}"/>
              </a:ext>
            </a:extLst>
          </p:cNvPr>
          <p:cNvSpPr/>
          <p:nvPr/>
        </p:nvSpPr>
        <p:spPr>
          <a:xfrm>
            <a:off x="10843010" y="2710367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95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FF916D0-C614-4769-A68C-7871AAB55CE5}"/>
              </a:ext>
            </a:extLst>
          </p:cNvPr>
          <p:cNvSpPr/>
          <p:nvPr/>
        </p:nvSpPr>
        <p:spPr>
          <a:xfrm>
            <a:off x="1079583" y="2022799"/>
            <a:ext cx="2904587" cy="375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수주 대상 품목명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8C93938-56F9-4892-9049-80199095B060}"/>
              </a:ext>
            </a:extLst>
          </p:cNvPr>
          <p:cNvSpPr/>
          <p:nvPr/>
        </p:nvSpPr>
        <p:spPr>
          <a:xfrm>
            <a:off x="1079584" y="2627930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 수량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ECD6A91-914B-4B91-ABC3-9A813AA5C496}"/>
              </a:ext>
            </a:extLst>
          </p:cNvPr>
          <p:cNvSpPr/>
          <p:nvPr/>
        </p:nvSpPr>
        <p:spPr>
          <a:xfrm>
            <a:off x="2983254" y="3860452"/>
            <a:ext cx="1000916" cy="3237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3037-EA45-4B58-BF99-5CDA9C840F5A}"/>
              </a:ext>
            </a:extLst>
          </p:cNvPr>
          <p:cNvSpPr txBox="1"/>
          <p:nvPr/>
        </p:nvSpPr>
        <p:spPr>
          <a:xfrm>
            <a:off x="323712" y="1176791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입고된 수주대상 출고 등록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BBA6C6C-A6E1-42CB-8D00-07941A3010F1}"/>
              </a:ext>
            </a:extLst>
          </p:cNvPr>
          <p:cNvCxnSpPr>
            <a:cxnSpLocks/>
          </p:cNvCxnSpPr>
          <p:nvPr/>
        </p:nvCxnSpPr>
        <p:spPr>
          <a:xfrm>
            <a:off x="882092" y="1771353"/>
            <a:ext cx="33470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F076E78-4FC5-4B65-9F16-EFDBAF19F084}"/>
              </a:ext>
            </a:extLst>
          </p:cNvPr>
          <p:cNvSpPr/>
          <p:nvPr/>
        </p:nvSpPr>
        <p:spPr>
          <a:xfrm>
            <a:off x="1079584" y="3244191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 일자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DB04894-BF50-4587-B64A-8A8973A5A1D1}"/>
              </a:ext>
            </a:extLst>
          </p:cNvPr>
          <p:cNvSpPr/>
          <p:nvPr/>
        </p:nvSpPr>
        <p:spPr>
          <a:xfrm>
            <a:off x="3984170" y="2703704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6D1B731-4DC4-4A7F-A5D3-FE2337EF7B86}"/>
              </a:ext>
            </a:extLst>
          </p:cNvPr>
          <p:cNvSpPr/>
          <p:nvPr/>
        </p:nvSpPr>
        <p:spPr>
          <a:xfrm>
            <a:off x="3984170" y="3316801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9A6969B-8C2B-4478-AC4D-73108CF61EAD}"/>
              </a:ext>
            </a:extLst>
          </p:cNvPr>
          <p:cNvSpPr/>
          <p:nvPr/>
        </p:nvSpPr>
        <p:spPr>
          <a:xfrm>
            <a:off x="3984170" y="3896076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15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3C30E353-F954-48CC-BE8C-69F2C2972A3C}"/>
              </a:ext>
            </a:extLst>
          </p:cNvPr>
          <p:cNvSpPr/>
          <p:nvPr/>
        </p:nvSpPr>
        <p:spPr>
          <a:xfrm>
            <a:off x="8122519" y="643968"/>
            <a:ext cx="355143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en-US" altLang="ko-KR" sz="2000" dirty="0"/>
              <a:t>2025.10.08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5B4EC0-E3B3-4ECD-A1C2-595293CA0710}"/>
              </a:ext>
            </a:extLst>
          </p:cNvPr>
          <p:cNvSpPr/>
          <p:nvPr/>
        </p:nvSpPr>
        <p:spPr>
          <a:xfrm>
            <a:off x="586852" y="655472"/>
            <a:ext cx="3856561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출고 처리된 수주대상 이력 조회</a:t>
            </a:r>
            <a:endParaRPr lang="ko-KR" altLang="en-US" sz="20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E40C789-3DC9-4EF2-A0D6-D7E7F1748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694984"/>
              </p:ext>
            </p:extLst>
          </p:nvPr>
        </p:nvGraphicFramePr>
        <p:xfrm>
          <a:off x="716999" y="2116182"/>
          <a:ext cx="10126011" cy="367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614">
                  <a:extLst>
                    <a:ext uri="{9D8B030D-6E8A-4147-A177-3AD203B41FA5}">
                      <a16:colId xmlns:a16="http://schemas.microsoft.com/office/drawing/2014/main" val="1469891135"/>
                    </a:ext>
                  </a:extLst>
                </a:gridCol>
                <a:gridCol w="1274614">
                  <a:extLst>
                    <a:ext uri="{9D8B030D-6E8A-4147-A177-3AD203B41FA5}">
                      <a16:colId xmlns:a16="http://schemas.microsoft.com/office/drawing/2014/main" val="1671104318"/>
                    </a:ext>
                  </a:extLst>
                </a:gridCol>
                <a:gridCol w="1274614">
                  <a:extLst>
                    <a:ext uri="{9D8B030D-6E8A-4147-A177-3AD203B41FA5}">
                      <a16:colId xmlns:a16="http://schemas.microsoft.com/office/drawing/2014/main" val="4135831801"/>
                    </a:ext>
                  </a:extLst>
                </a:gridCol>
                <a:gridCol w="1274614">
                  <a:extLst>
                    <a:ext uri="{9D8B030D-6E8A-4147-A177-3AD203B41FA5}">
                      <a16:colId xmlns:a16="http://schemas.microsoft.com/office/drawing/2014/main" val="513259599"/>
                    </a:ext>
                  </a:extLst>
                </a:gridCol>
                <a:gridCol w="1274614">
                  <a:extLst>
                    <a:ext uri="{9D8B030D-6E8A-4147-A177-3AD203B41FA5}">
                      <a16:colId xmlns:a16="http://schemas.microsoft.com/office/drawing/2014/main" val="3536895802"/>
                    </a:ext>
                  </a:extLst>
                </a:gridCol>
                <a:gridCol w="1274614">
                  <a:extLst>
                    <a:ext uri="{9D8B030D-6E8A-4147-A177-3AD203B41FA5}">
                      <a16:colId xmlns:a16="http://schemas.microsoft.com/office/drawing/2014/main" val="223590355"/>
                    </a:ext>
                  </a:extLst>
                </a:gridCol>
                <a:gridCol w="707880">
                  <a:extLst>
                    <a:ext uri="{9D8B030D-6E8A-4147-A177-3AD203B41FA5}">
                      <a16:colId xmlns:a16="http://schemas.microsoft.com/office/drawing/2014/main" val="3276492231"/>
                    </a:ext>
                  </a:extLst>
                </a:gridCol>
                <a:gridCol w="1770447">
                  <a:extLst>
                    <a:ext uri="{9D8B030D-6E8A-4147-A177-3AD203B41FA5}">
                      <a16:colId xmlns:a16="http://schemas.microsoft.com/office/drawing/2014/main" val="1682441145"/>
                    </a:ext>
                  </a:extLst>
                </a:gridCol>
              </a:tblGrid>
              <a:tr h="4593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출고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출고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0769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수정가능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수정가능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88437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6778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5052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92324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0717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5372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52021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9A180A5-30FE-4A7F-BD25-FB7DBC8B1E87}"/>
              </a:ext>
            </a:extLst>
          </p:cNvPr>
          <p:cNvSpPr/>
          <p:nvPr/>
        </p:nvSpPr>
        <p:spPr>
          <a:xfrm>
            <a:off x="2168846" y="1633190"/>
            <a:ext cx="1485430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 번호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6E86B98-F7D0-45D7-8681-4D238DC7D466}"/>
              </a:ext>
            </a:extLst>
          </p:cNvPr>
          <p:cNvSpPr/>
          <p:nvPr/>
        </p:nvSpPr>
        <p:spPr>
          <a:xfrm>
            <a:off x="3859972" y="1633190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10" name="그래픽 9" descr="돋보기">
            <a:extLst>
              <a:ext uri="{FF2B5EF4-FFF2-40B4-BE49-F238E27FC236}">
                <a16:creationId xmlns:a16="http://schemas.microsoft.com/office/drawing/2014/main" id="{351ECDAD-38DE-4D68-A837-60E80F1DA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9247" y="1714700"/>
            <a:ext cx="198954" cy="198954"/>
          </a:xfrm>
          <a:prstGeom prst="rect">
            <a:avLst/>
          </a:prstGeom>
        </p:spPr>
      </p:pic>
      <p:pic>
        <p:nvPicPr>
          <p:cNvPr id="11" name="그래픽 10" descr="돋보기">
            <a:extLst>
              <a:ext uri="{FF2B5EF4-FFF2-40B4-BE49-F238E27FC236}">
                <a16:creationId xmlns:a16="http://schemas.microsoft.com/office/drawing/2014/main" id="{801F62C9-0AD6-4519-9489-D7D41DED7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7067" y="1707956"/>
            <a:ext cx="198954" cy="198954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669BCD0-A503-4C4A-8530-BC36B85E6504}"/>
              </a:ext>
            </a:extLst>
          </p:cNvPr>
          <p:cNvSpPr/>
          <p:nvPr/>
        </p:nvSpPr>
        <p:spPr>
          <a:xfrm>
            <a:off x="8293871" y="1633190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D02A1BD-5B75-48BD-8D61-59B630032A3D}"/>
              </a:ext>
            </a:extLst>
          </p:cNvPr>
          <p:cNvSpPr/>
          <p:nvPr/>
        </p:nvSpPr>
        <p:spPr>
          <a:xfrm>
            <a:off x="9915056" y="1644404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14" name="그래픽 13" descr="다운로드">
            <a:extLst>
              <a:ext uri="{FF2B5EF4-FFF2-40B4-BE49-F238E27FC236}">
                <a16:creationId xmlns:a16="http://schemas.microsoft.com/office/drawing/2014/main" id="{0F98412E-FE8E-47F2-BC1C-38D20ECB3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1688" y="1682660"/>
            <a:ext cx="275467" cy="275467"/>
          </a:xfrm>
          <a:prstGeom prst="rect">
            <a:avLst/>
          </a:prstGeom>
        </p:spPr>
      </p:pic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D7E6237C-42B4-4F99-B9A4-30FC47540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9443" y="1709706"/>
            <a:ext cx="198954" cy="198954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CFA7D08-4674-43FF-8E1B-869D6C129A9A}"/>
              </a:ext>
            </a:extLst>
          </p:cNvPr>
          <p:cNvSpPr/>
          <p:nvPr/>
        </p:nvSpPr>
        <p:spPr>
          <a:xfrm>
            <a:off x="696480" y="1633190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거래처명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DCBB7AF-88D1-4D08-8908-2C8F18FA9B2C}"/>
              </a:ext>
            </a:extLst>
          </p:cNvPr>
          <p:cNvSpPr/>
          <p:nvPr/>
        </p:nvSpPr>
        <p:spPr>
          <a:xfrm>
            <a:off x="6640134" y="1631674"/>
            <a:ext cx="1373779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출고 일자</a:t>
            </a:r>
          </a:p>
        </p:txBody>
      </p:sp>
      <p:pic>
        <p:nvPicPr>
          <p:cNvPr id="18" name="그래픽 17" descr="돋보기">
            <a:extLst>
              <a:ext uri="{FF2B5EF4-FFF2-40B4-BE49-F238E27FC236}">
                <a16:creationId xmlns:a16="http://schemas.microsoft.com/office/drawing/2014/main" id="{423D8189-3C7A-4769-A2EE-B0B610964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402" y="1707956"/>
            <a:ext cx="198954" cy="198954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36B0FC1-3856-45AD-8EBE-7CB0B69E54BD}"/>
              </a:ext>
            </a:extLst>
          </p:cNvPr>
          <p:cNvSpPr/>
          <p:nvPr/>
        </p:nvSpPr>
        <p:spPr>
          <a:xfrm>
            <a:off x="9915056" y="2719204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EA6ACCF-AA73-49AB-8A6D-3D8F3BF2072E}"/>
              </a:ext>
            </a:extLst>
          </p:cNvPr>
          <p:cNvSpPr/>
          <p:nvPr/>
        </p:nvSpPr>
        <p:spPr>
          <a:xfrm>
            <a:off x="10386459" y="2719204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D282610-C287-45BE-BB74-76106A41CA0B}"/>
              </a:ext>
            </a:extLst>
          </p:cNvPr>
          <p:cNvCxnSpPr>
            <a:cxnSpLocks/>
          </p:cNvCxnSpPr>
          <p:nvPr/>
        </p:nvCxnSpPr>
        <p:spPr>
          <a:xfrm>
            <a:off x="671141" y="1489164"/>
            <a:ext cx="101260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F2AC04C-A96D-4AAB-A267-E594EB1FF200}"/>
              </a:ext>
            </a:extLst>
          </p:cNvPr>
          <p:cNvSpPr/>
          <p:nvPr/>
        </p:nvSpPr>
        <p:spPr>
          <a:xfrm>
            <a:off x="5089321" y="1626682"/>
            <a:ext cx="1255235" cy="36969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출고번호</a:t>
            </a:r>
          </a:p>
        </p:txBody>
      </p:sp>
      <p:pic>
        <p:nvPicPr>
          <p:cNvPr id="23" name="그래픽 22" descr="돋보기">
            <a:extLst>
              <a:ext uri="{FF2B5EF4-FFF2-40B4-BE49-F238E27FC236}">
                <a16:creationId xmlns:a16="http://schemas.microsoft.com/office/drawing/2014/main" id="{EF58C7B2-2845-4ADC-8504-587A033A4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5861" y="1717253"/>
            <a:ext cx="198954" cy="198954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18BB213-6555-4CD8-A20E-DA5BCEA6E503}"/>
              </a:ext>
            </a:extLst>
          </p:cNvPr>
          <p:cNvSpPr/>
          <p:nvPr/>
        </p:nvSpPr>
        <p:spPr>
          <a:xfrm>
            <a:off x="9042135" y="2669897"/>
            <a:ext cx="860319" cy="2814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출하증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D6EBF81-B497-465F-B41C-E92A87EFA2A7}"/>
              </a:ext>
            </a:extLst>
          </p:cNvPr>
          <p:cNvSpPr/>
          <p:nvPr/>
        </p:nvSpPr>
        <p:spPr>
          <a:xfrm>
            <a:off x="9075912" y="1114364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401A71B-C3D0-402E-B9B5-235A518EDE52}"/>
              </a:ext>
            </a:extLst>
          </p:cNvPr>
          <p:cNvSpPr/>
          <p:nvPr/>
        </p:nvSpPr>
        <p:spPr>
          <a:xfrm>
            <a:off x="8381023" y="1687740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943DBD3-B4AC-4943-B5F2-61B683351855}"/>
              </a:ext>
            </a:extLst>
          </p:cNvPr>
          <p:cNvSpPr/>
          <p:nvPr/>
        </p:nvSpPr>
        <p:spPr>
          <a:xfrm>
            <a:off x="10878042" y="1689256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6A6F103-0A5A-47B4-8028-D195017FD345}"/>
              </a:ext>
            </a:extLst>
          </p:cNvPr>
          <p:cNvSpPr/>
          <p:nvPr/>
        </p:nvSpPr>
        <p:spPr>
          <a:xfrm>
            <a:off x="9349829" y="2970203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EAACFEE-C3F1-4268-B6EF-9D8AA8EE37E9}"/>
              </a:ext>
            </a:extLst>
          </p:cNvPr>
          <p:cNvSpPr/>
          <p:nvPr/>
        </p:nvSpPr>
        <p:spPr>
          <a:xfrm>
            <a:off x="10005338" y="2924906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96FA26C-88D4-4B9D-A878-8A9888C98FE7}"/>
              </a:ext>
            </a:extLst>
          </p:cNvPr>
          <p:cNvSpPr/>
          <p:nvPr/>
        </p:nvSpPr>
        <p:spPr>
          <a:xfrm>
            <a:off x="10523176" y="2920897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19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06B3DD12-ED83-4A27-BEBA-87620058CAA7}"/>
              </a:ext>
            </a:extLst>
          </p:cNvPr>
          <p:cNvSpPr/>
          <p:nvPr/>
        </p:nvSpPr>
        <p:spPr>
          <a:xfrm>
            <a:off x="6379444" y="602659"/>
            <a:ext cx="355143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en-US" altLang="ko-KR" sz="2000" dirty="0"/>
              <a:t>2025.10.08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BA7876-5040-B02F-A6D0-F199537488C7}"/>
              </a:ext>
            </a:extLst>
          </p:cNvPr>
          <p:cNvSpPr/>
          <p:nvPr/>
        </p:nvSpPr>
        <p:spPr>
          <a:xfrm>
            <a:off x="0" y="620595"/>
            <a:ext cx="3029386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작업지시서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7B2F188-3C33-C20E-948E-4C4ED411D7C0}"/>
              </a:ext>
            </a:extLst>
          </p:cNvPr>
          <p:cNvCxnSpPr>
            <a:cxnSpLocks/>
          </p:cNvCxnSpPr>
          <p:nvPr/>
        </p:nvCxnSpPr>
        <p:spPr>
          <a:xfrm>
            <a:off x="728708" y="1500052"/>
            <a:ext cx="831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3359190-AFA6-441A-8CD9-CC057342250E}"/>
              </a:ext>
            </a:extLst>
          </p:cNvPr>
          <p:cNvSpPr/>
          <p:nvPr/>
        </p:nvSpPr>
        <p:spPr>
          <a:xfrm>
            <a:off x="9281030" y="868294"/>
            <a:ext cx="1777496" cy="14026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 대표 사진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C459013-4127-433C-ACC5-4EFCDE84D100}"/>
              </a:ext>
            </a:extLst>
          </p:cNvPr>
          <p:cNvSpPr/>
          <p:nvPr/>
        </p:nvSpPr>
        <p:spPr>
          <a:xfrm>
            <a:off x="728708" y="1779300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LOT</a:t>
            </a:r>
            <a:r>
              <a:rPr lang="ko-KR" altLang="en-US" dirty="0"/>
              <a:t> 번호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812FFBE-B656-4A0E-8978-CFB5114AA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486654"/>
              </p:ext>
            </p:extLst>
          </p:nvPr>
        </p:nvGraphicFramePr>
        <p:xfrm>
          <a:off x="728709" y="2410528"/>
          <a:ext cx="10329813" cy="1753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757">
                  <a:extLst>
                    <a:ext uri="{9D8B030D-6E8A-4147-A177-3AD203B41FA5}">
                      <a16:colId xmlns:a16="http://schemas.microsoft.com/office/drawing/2014/main" val="3643003596"/>
                    </a:ext>
                  </a:extLst>
                </a:gridCol>
                <a:gridCol w="1147757">
                  <a:extLst>
                    <a:ext uri="{9D8B030D-6E8A-4147-A177-3AD203B41FA5}">
                      <a16:colId xmlns:a16="http://schemas.microsoft.com/office/drawing/2014/main" val="2803670904"/>
                    </a:ext>
                  </a:extLst>
                </a:gridCol>
                <a:gridCol w="1147757">
                  <a:extLst>
                    <a:ext uri="{9D8B030D-6E8A-4147-A177-3AD203B41FA5}">
                      <a16:colId xmlns:a16="http://schemas.microsoft.com/office/drawing/2014/main" val="866423827"/>
                    </a:ext>
                  </a:extLst>
                </a:gridCol>
                <a:gridCol w="1147757">
                  <a:extLst>
                    <a:ext uri="{9D8B030D-6E8A-4147-A177-3AD203B41FA5}">
                      <a16:colId xmlns:a16="http://schemas.microsoft.com/office/drawing/2014/main" val="3504629430"/>
                    </a:ext>
                  </a:extLst>
                </a:gridCol>
                <a:gridCol w="1147757">
                  <a:extLst>
                    <a:ext uri="{9D8B030D-6E8A-4147-A177-3AD203B41FA5}">
                      <a16:colId xmlns:a16="http://schemas.microsoft.com/office/drawing/2014/main" val="3934948328"/>
                    </a:ext>
                  </a:extLst>
                </a:gridCol>
                <a:gridCol w="1147757">
                  <a:extLst>
                    <a:ext uri="{9D8B030D-6E8A-4147-A177-3AD203B41FA5}">
                      <a16:colId xmlns:a16="http://schemas.microsoft.com/office/drawing/2014/main" val="1258318483"/>
                    </a:ext>
                  </a:extLst>
                </a:gridCol>
                <a:gridCol w="1147757">
                  <a:extLst>
                    <a:ext uri="{9D8B030D-6E8A-4147-A177-3AD203B41FA5}">
                      <a16:colId xmlns:a16="http://schemas.microsoft.com/office/drawing/2014/main" val="2479193674"/>
                    </a:ext>
                  </a:extLst>
                </a:gridCol>
                <a:gridCol w="1147757">
                  <a:extLst>
                    <a:ext uri="{9D8B030D-6E8A-4147-A177-3AD203B41FA5}">
                      <a16:colId xmlns:a16="http://schemas.microsoft.com/office/drawing/2014/main" val="3768190408"/>
                    </a:ext>
                  </a:extLst>
                </a:gridCol>
                <a:gridCol w="1147757">
                  <a:extLst>
                    <a:ext uri="{9D8B030D-6E8A-4147-A177-3AD203B41FA5}">
                      <a16:colId xmlns:a16="http://schemas.microsoft.com/office/drawing/2014/main" val="3942964747"/>
                    </a:ext>
                  </a:extLst>
                </a:gridCol>
              </a:tblGrid>
              <a:tr h="5547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품목 단가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색상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도장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라우팅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49000"/>
                  </a:ext>
                </a:extLst>
              </a:tr>
              <a:tr h="1198939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949451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E0A4093-F0E7-436E-A26F-72ED46BFEC5C}"/>
              </a:ext>
            </a:extLst>
          </p:cNvPr>
          <p:cNvSpPr/>
          <p:nvPr/>
        </p:nvSpPr>
        <p:spPr>
          <a:xfrm>
            <a:off x="9586955" y="4303889"/>
            <a:ext cx="1471567" cy="3519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15E23FA-2725-4507-BCF6-F31FD2D6B804}"/>
              </a:ext>
            </a:extLst>
          </p:cNvPr>
          <p:cNvSpPr/>
          <p:nvPr/>
        </p:nvSpPr>
        <p:spPr>
          <a:xfrm>
            <a:off x="7230790" y="1065377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E6E2EAF-9072-45DF-AF13-51A29BFED743}"/>
              </a:ext>
            </a:extLst>
          </p:cNvPr>
          <p:cNvSpPr/>
          <p:nvPr/>
        </p:nvSpPr>
        <p:spPr>
          <a:xfrm>
            <a:off x="9309362" y="4367675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5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286</Words>
  <Application>Microsoft Office PowerPoint</Application>
  <PresentationFormat>와이드스크린</PresentationFormat>
  <Paragraphs>171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해성 정</dc:creator>
  <cp:lastModifiedBy>해성</cp:lastModifiedBy>
  <cp:revision>37</cp:revision>
  <dcterms:created xsi:type="dcterms:W3CDTF">2025-10-02T06:37:29Z</dcterms:created>
  <dcterms:modified xsi:type="dcterms:W3CDTF">2025-10-09T08:09:58Z</dcterms:modified>
</cp:coreProperties>
</file>