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39" d="100"/>
          <a:sy n="39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C7F4D-F1A1-4C2E-A0B2-AD4222949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CAE490-A521-45F7-A2A3-F4FF931AB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05431C-1AFB-4982-8709-535F7CF63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4D00-0D54-4FC5-8396-7BA895676831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566E14-2BA3-4562-AE51-9772C31F7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DE66E6-2063-44CF-8C1F-9162144F5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0192-3F16-46D2-823E-55E7CBED6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378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9D677-72CC-48A8-82D9-50B67BC4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E6E4A7-14F2-4867-89E2-951AF7D51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7F5F32-C076-4606-8B37-A5FC68AC2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4D00-0D54-4FC5-8396-7BA895676831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4F07CE-64FD-40E2-930E-6ADBE1753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D784D7-1AB8-4FAF-96F0-6E709E61F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0192-3F16-46D2-823E-55E7CBED6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47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3D1661-4F7C-49F2-99B8-1D2BF5FDC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EF603F-162F-43E5-806E-217723FB9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21EACB-6290-4EF8-A3CD-3FBF703A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4D00-0D54-4FC5-8396-7BA895676831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E57550-4F0F-4F2E-9A77-B4457231F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64E55-871D-49E5-B6BE-3639F00C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0192-3F16-46D2-823E-55E7CBED6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66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954B1-A1E6-44EC-8A68-8802A48A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D4E42D-6EE3-4EB7-8832-2A6F81B2B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3171C4-28D7-4640-93AE-1D785090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4D00-0D54-4FC5-8396-7BA895676831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4D6714-1CDA-4C52-9D1C-5F017257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76F0B5-9B32-4CC4-BB7C-EE96D41AD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0192-3F16-46D2-823E-55E7CBED6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14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3DA9-AAD0-4B01-94C5-4EF31111B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64D08E-1A09-4B88-9123-5096279E0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71FE1-C341-4E66-8BB1-AE3188E6D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4D00-0D54-4FC5-8396-7BA895676831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2C9FD0-3CA7-4827-8DE5-56EEC4EB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277A7D-8D7A-4F04-A337-E6162755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0192-3F16-46D2-823E-55E7CBED6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43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E61E2-261B-4BBE-A8ED-7786A9371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FC12E0-35F2-4B02-868A-F5F823A79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9F92E9-9B84-4D5F-94FD-785566A8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992630-7DDD-46AB-988E-513E131F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4D00-0D54-4FC5-8396-7BA895676831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B4C689-390B-4233-BE54-5C41389E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0BC33E-68EF-4F77-8CFC-06899DD1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0192-3F16-46D2-823E-55E7CBED6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3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419A6-3BA1-4C06-AEC1-39630AB93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39C687-63F0-4788-BB16-22659C319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9311BE-8C95-408E-AA19-5D7290284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A44EF0-ED35-4D1D-ACB3-A8B8AEF56A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3950D2-EBED-427F-8FB1-92DB3F66A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8BEA0F-F81F-42FC-9F54-83A0F78C5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4D00-0D54-4FC5-8396-7BA895676831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B85564-B529-4807-8008-CF05BACDC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55B45B-E98C-4E4C-8A59-BDC8449D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0192-3F16-46D2-823E-55E7CBED6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0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A22C3-1368-40D0-ACD7-6AEBBD34E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DB6EF0-27B9-4F02-A333-51EC621E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4D00-0D54-4FC5-8396-7BA895676831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273E02-A4AF-46EB-AC6F-31C02604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71CCB8-E2C7-48A9-A77D-DD1FC196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0192-3F16-46D2-823E-55E7CBED6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18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35ECFC-60A2-48FC-AB0E-B6FFB447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4D00-0D54-4FC5-8396-7BA895676831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163196-9B24-4CC0-B251-10F94D85D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FB5A9A-8F8B-4767-B76A-EE8043F3F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0192-3F16-46D2-823E-55E7CBED6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47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415C5-E39B-40F7-AD89-503A83EA8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7FC4EA-60E8-451F-8420-BFA0E34C4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E4A0F9-A5DD-402D-826D-4C1874EEC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AC0970-E1F2-40EC-9162-F92C2781B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4D00-0D54-4FC5-8396-7BA895676831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86F049-C030-4D87-890F-95A3D2EC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C53BF1-2A77-4B3A-828E-EBCE74FB2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0192-3F16-46D2-823E-55E7CBED6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364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DD6F3-CB78-44B5-9F53-0C0EE203E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ADE8B9-CCC0-4ED2-B102-7F5CB444D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BDAA49-B401-407B-BA00-EC5FD98AA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FFC76B-063B-4490-B643-69371C3A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4D00-0D54-4FC5-8396-7BA895676831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7114C3-5CC3-4C02-A674-D500E7CF2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8A7C5A-5572-4A16-90ED-869FA735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0192-3F16-46D2-823E-55E7CBED6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40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FE04B0-8166-44F6-AD25-42926F4C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20604-36DD-427D-BBF7-DCA3B2862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90322-3CC8-425F-8C49-2AA5C0BDB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24D00-0D54-4FC5-8396-7BA895676831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73E0A-4FD3-4948-86DB-84CDECC3A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22B9C-DDD9-46D1-992A-B3FB9677F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90192-3F16-46D2-823E-55E7CBED6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55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EC87A92-AEE5-4934-8F53-0E4454499FBC}"/>
              </a:ext>
            </a:extLst>
          </p:cNvPr>
          <p:cNvSpPr/>
          <p:nvPr/>
        </p:nvSpPr>
        <p:spPr>
          <a:xfrm>
            <a:off x="3851104" y="922424"/>
            <a:ext cx="4022896" cy="1897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A61937C-1569-446E-A1B8-C303AC1E4156}"/>
              </a:ext>
            </a:extLst>
          </p:cNvPr>
          <p:cNvGrpSpPr/>
          <p:nvPr/>
        </p:nvGrpSpPr>
        <p:grpSpPr>
          <a:xfrm>
            <a:off x="491068" y="499534"/>
            <a:ext cx="11424178" cy="6036733"/>
            <a:chOff x="491068" y="499534"/>
            <a:chExt cx="11424178" cy="603673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3556493-6D0B-49F6-B5AC-D8721360C5FF}"/>
                </a:ext>
              </a:extLst>
            </p:cNvPr>
            <p:cNvSpPr/>
            <p:nvPr/>
          </p:nvSpPr>
          <p:spPr>
            <a:xfrm>
              <a:off x="491068" y="499534"/>
              <a:ext cx="11424178" cy="60367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01D430A-D047-41C8-82D6-AC3733EF2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447" y="2247858"/>
              <a:ext cx="1094846" cy="761101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C39A376B-1B0E-423B-AA97-ACF57B87A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387" y="4354827"/>
            <a:ext cx="1301344" cy="8472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7B48A2D-B31F-4BF7-946C-4B9CACFE3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437" y="5680053"/>
            <a:ext cx="1023900" cy="56054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C3F3478-12D6-4008-A41D-DC576285E5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03" y="1820923"/>
            <a:ext cx="1563471" cy="139488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616401C-661D-4078-82B8-144FA2BEC7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588" y="5680053"/>
            <a:ext cx="860285" cy="47095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1007C2A-3F98-4C72-9A8B-FA7FBDFACB54}"/>
              </a:ext>
            </a:extLst>
          </p:cNvPr>
          <p:cNvSpPr/>
          <p:nvPr/>
        </p:nvSpPr>
        <p:spPr>
          <a:xfrm>
            <a:off x="4124046" y="1723971"/>
            <a:ext cx="3428221" cy="895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Message Hub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E143A8-6296-4E9B-9201-0FFAF05CD9FB}"/>
              </a:ext>
            </a:extLst>
          </p:cNvPr>
          <p:cNvSpPr txBox="1"/>
          <p:nvPr/>
        </p:nvSpPr>
        <p:spPr>
          <a:xfrm>
            <a:off x="3803156" y="543556"/>
            <a:ext cx="183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Container 1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D013FCB-91CE-42CC-A93E-98E55FAA4E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971" y="951936"/>
            <a:ext cx="1245744" cy="729359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FFFE0DD-AF92-4544-A8D4-2E32B464D08A}"/>
              </a:ext>
            </a:extLst>
          </p:cNvPr>
          <p:cNvSpPr/>
          <p:nvPr/>
        </p:nvSpPr>
        <p:spPr>
          <a:xfrm>
            <a:off x="8102152" y="4039502"/>
            <a:ext cx="3681769" cy="2344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22ED2F-5C80-426B-BA40-E86F47694278}"/>
              </a:ext>
            </a:extLst>
          </p:cNvPr>
          <p:cNvSpPr txBox="1"/>
          <p:nvPr/>
        </p:nvSpPr>
        <p:spPr>
          <a:xfrm>
            <a:off x="8214290" y="4154659"/>
            <a:ext cx="175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DBApp</a:t>
            </a:r>
            <a:r>
              <a:rPr lang="en-US" altLang="ko-KR" dirty="0"/>
              <a:t>(</a:t>
            </a:r>
            <a:r>
              <a:rPr lang="ko-KR" altLang="en-US" dirty="0"/>
              <a:t>거래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A12F2F-E770-45A8-8C94-BB0291F1A4FD}"/>
              </a:ext>
            </a:extLst>
          </p:cNvPr>
          <p:cNvSpPr txBox="1"/>
          <p:nvPr/>
        </p:nvSpPr>
        <p:spPr>
          <a:xfrm>
            <a:off x="8108465" y="3626427"/>
            <a:ext cx="183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Container 5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EF33CD-6B07-4358-806E-932DD8E51BFA}"/>
              </a:ext>
            </a:extLst>
          </p:cNvPr>
          <p:cNvSpPr txBox="1"/>
          <p:nvPr/>
        </p:nvSpPr>
        <p:spPr>
          <a:xfrm>
            <a:off x="1524000" y="118983"/>
            <a:ext cx="1755769" cy="380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TradePro</a:t>
            </a:r>
            <a:endParaRPr lang="ko-KR" altLang="en-US" dirty="0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B7444327-5240-4F21-BFAB-77F544882C5B}"/>
              </a:ext>
            </a:extLst>
          </p:cNvPr>
          <p:cNvCxnSpPr>
            <a:cxnSpLocks/>
            <a:stCxn id="15" idx="0"/>
            <a:endCxn id="7" idx="2"/>
          </p:cNvCxnSpPr>
          <p:nvPr/>
        </p:nvCxnSpPr>
        <p:spPr>
          <a:xfrm rot="16200000" flipV="1">
            <a:off x="10056397" y="5115719"/>
            <a:ext cx="477997" cy="650672"/>
          </a:xfrm>
          <a:prstGeom prst="bentConnector3">
            <a:avLst/>
          </a:prstGeom>
          <a:ln w="31750"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038BAA55-E2A2-408C-9042-8FE81F06C607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rot="5400000" flipH="1" flipV="1">
            <a:off x="9405725" y="5115719"/>
            <a:ext cx="477997" cy="650672"/>
          </a:xfrm>
          <a:prstGeom prst="bentConnector3">
            <a:avLst>
              <a:gd name="adj1" fmla="val 50000"/>
            </a:avLst>
          </a:prstGeom>
          <a:ln w="31750"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336B576D-DAE2-4462-AF97-E6E78ED24102}"/>
              </a:ext>
            </a:extLst>
          </p:cNvPr>
          <p:cNvCxnSpPr>
            <a:cxnSpLocks/>
            <a:endCxn id="21" idx="1"/>
          </p:cNvCxnSpPr>
          <p:nvPr/>
        </p:nvCxnSpPr>
        <p:spPr>
          <a:xfrm rot="16200000" flipH="1">
            <a:off x="6446938" y="3556770"/>
            <a:ext cx="2554963" cy="755466"/>
          </a:xfrm>
          <a:prstGeom prst="bentConnector2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345784F-07B0-45FB-94BA-5DF453E2CB2D}"/>
              </a:ext>
            </a:extLst>
          </p:cNvPr>
          <p:cNvSpPr/>
          <p:nvPr/>
        </p:nvSpPr>
        <p:spPr>
          <a:xfrm>
            <a:off x="2629357" y="3591884"/>
            <a:ext cx="2111345" cy="1157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시뮬레이션 </a:t>
            </a:r>
            <a:r>
              <a:rPr lang="en-US" altLang="ko-KR" dirty="0">
                <a:solidFill>
                  <a:schemeClr val="tx1"/>
                </a:solidFill>
              </a:rPr>
              <a:t>App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149D4D-CDF4-454E-B288-517F580484AA}"/>
              </a:ext>
            </a:extLst>
          </p:cNvPr>
          <p:cNvSpPr txBox="1"/>
          <p:nvPr/>
        </p:nvSpPr>
        <p:spPr>
          <a:xfrm>
            <a:off x="2562020" y="3148568"/>
            <a:ext cx="183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Container 2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18AFCF-E58A-4236-9CFC-D7289A3084EB}"/>
              </a:ext>
            </a:extLst>
          </p:cNvPr>
          <p:cNvSpPr/>
          <p:nvPr/>
        </p:nvSpPr>
        <p:spPr>
          <a:xfrm>
            <a:off x="4995378" y="3591884"/>
            <a:ext cx="2111345" cy="1157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거래 </a:t>
            </a:r>
            <a:r>
              <a:rPr lang="en-US" altLang="ko-KR" dirty="0">
                <a:solidFill>
                  <a:schemeClr val="tx1"/>
                </a:solidFill>
              </a:rPr>
              <a:t>App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DB87D01-25D9-43CB-8E8F-24D230F41BC8}"/>
              </a:ext>
            </a:extLst>
          </p:cNvPr>
          <p:cNvSpPr txBox="1"/>
          <p:nvPr/>
        </p:nvSpPr>
        <p:spPr>
          <a:xfrm>
            <a:off x="4928041" y="3148568"/>
            <a:ext cx="183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Container 3</a:t>
            </a:r>
            <a:endParaRPr lang="ko-KR" altLang="en-US" dirty="0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074C8A91-003F-4333-9CE5-CE0EF12D3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973" y="1331796"/>
            <a:ext cx="1301344" cy="847229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791BCDA9-CF56-4695-BAEE-7E8E5231FD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023" y="2657022"/>
            <a:ext cx="1023900" cy="560546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B28DEE14-1841-4C9F-A5F4-9A665822B0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174" y="2657022"/>
            <a:ext cx="860285" cy="470959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E3E6637D-FB9C-47C4-9AD9-46052D3A5384}"/>
              </a:ext>
            </a:extLst>
          </p:cNvPr>
          <p:cNvSpPr/>
          <p:nvPr/>
        </p:nvSpPr>
        <p:spPr>
          <a:xfrm>
            <a:off x="8053738" y="1151587"/>
            <a:ext cx="3681769" cy="2344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DBBAAD-061C-46D9-B8B7-C4E47EDB7A07}"/>
              </a:ext>
            </a:extLst>
          </p:cNvPr>
          <p:cNvSpPr txBox="1"/>
          <p:nvPr/>
        </p:nvSpPr>
        <p:spPr>
          <a:xfrm>
            <a:off x="8165876" y="1231734"/>
            <a:ext cx="221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DBApp</a:t>
            </a:r>
            <a:r>
              <a:rPr lang="en-US" altLang="ko-KR" dirty="0"/>
              <a:t> (</a:t>
            </a:r>
            <a:r>
              <a:rPr lang="ko-KR" altLang="en-US" dirty="0"/>
              <a:t>시뮬레이션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ABAF8583-8B9F-4575-B4FC-D94B66E970F9}"/>
              </a:ext>
            </a:extLst>
          </p:cNvPr>
          <p:cNvCxnSpPr>
            <a:cxnSpLocks/>
            <a:stCxn id="55" idx="0"/>
            <a:endCxn id="53" idx="2"/>
          </p:cNvCxnSpPr>
          <p:nvPr/>
        </p:nvCxnSpPr>
        <p:spPr>
          <a:xfrm rot="16200000" flipV="1">
            <a:off x="10007983" y="2092688"/>
            <a:ext cx="477997" cy="650672"/>
          </a:xfrm>
          <a:prstGeom prst="bentConnector3">
            <a:avLst/>
          </a:prstGeom>
          <a:ln w="31750"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F18AFEFA-1F91-4EE2-B48D-C1A789454A26}"/>
              </a:ext>
            </a:extLst>
          </p:cNvPr>
          <p:cNvCxnSpPr>
            <a:cxnSpLocks/>
            <a:stCxn id="54" idx="0"/>
            <a:endCxn id="53" idx="2"/>
          </p:cNvCxnSpPr>
          <p:nvPr/>
        </p:nvCxnSpPr>
        <p:spPr>
          <a:xfrm rot="5400000" flipH="1" flipV="1">
            <a:off x="9357311" y="2092688"/>
            <a:ext cx="477997" cy="650672"/>
          </a:xfrm>
          <a:prstGeom prst="bentConnector3">
            <a:avLst>
              <a:gd name="adj1" fmla="val 50000"/>
            </a:avLst>
          </a:prstGeom>
          <a:ln w="31750"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7FEBB25-0E9C-4690-B234-41C29D6B1DF4}"/>
              </a:ext>
            </a:extLst>
          </p:cNvPr>
          <p:cNvSpPr txBox="1"/>
          <p:nvPr/>
        </p:nvSpPr>
        <p:spPr>
          <a:xfrm>
            <a:off x="8036188" y="677942"/>
            <a:ext cx="183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Container 4</a:t>
            </a:r>
            <a:endParaRPr lang="ko-KR" altLang="en-US" dirty="0"/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6AF12542-3D9D-4850-8DF5-E97DA9782403}"/>
              </a:ext>
            </a:extLst>
          </p:cNvPr>
          <p:cNvCxnSpPr>
            <a:cxnSpLocks/>
            <a:stCxn id="17" idx="3"/>
            <a:endCxn id="56" idx="1"/>
          </p:cNvCxnSpPr>
          <p:nvPr/>
        </p:nvCxnSpPr>
        <p:spPr>
          <a:xfrm>
            <a:off x="7552267" y="2171646"/>
            <a:ext cx="501471" cy="152424"/>
          </a:xfrm>
          <a:prstGeom prst="bentConnector3">
            <a:avLst>
              <a:gd name="adj1" fmla="val 50000"/>
            </a:avLst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AF1A7B3A-080E-427A-AB96-D5544BB92B0D}"/>
              </a:ext>
            </a:extLst>
          </p:cNvPr>
          <p:cNvCxnSpPr>
            <a:stCxn id="17" idx="2"/>
          </p:cNvCxnSpPr>
          <p:nvPr/>
        </p:nvCxnSpPr>
        <p:spPr>
          <a:xfrm rot="16200000" flipH="1">
            <a:off x="5404259" y="3053219"/>
            <a:ext cx="1007106" cy="139310"/>
          </a:xfrm>
          <a:prstGeom prst="bentConnector3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95D6649C-78D4-4F90-BF34-2F94D3B06219}"/>
              </a:ext>
            </a:extLst>
          </p:cNvPr>
          <p:cNvCxnSpPr>
            <a:cxnSpLocks/>
            <a:stCxn id="17" idx="1"/>
            <a:endCxn id="38" idx="0"/>
          </p:cNvCxnSpPr>
          <p:nvPr/>
        </p:nvCxnSpPr>
        <p:spPr>
          <a:xfrm rot="10800000" flipV="1">
            <a:off x="3685030" y="2171646"/>
            <a:ext cx="439016" cy="1420238"/>
          </a:xfrm>
          <a:prstGeom prst="bentConnector2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2FFBC4B4-9167-4A14-A20A-81601EE2E69A}"/>
              </a:ext>
            </a:extLst>
          </p:cNvPr>
          <p:cNvSpPr/>
          <p:nvPr/>
        </p:nvSpPr>
        <p:spPr>
          <a:xfrm>
            <a:off x="815495" y="3704889"/>
            <a:ext cx="1188524" cy="2088169"/>
          </a:xfrm>
          <a:prstGeom prst="foldedCorner">
            <a:avLst>
              <a:gd name="adj" fmla="val 4369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Monitor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Web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58E287E7-25EB-4B73-9D7B-F01CD10F5C8B}"/>
              </a:ext>
            </a:extLst>
          </p:cNvPr>
          <p:cNvCxnSpPr>
            <a:cxnSpLocks/>
            <a:stCxn id="42" idx="2"/>
            <a:endCxn id="74" idx="3"/>
          </p:cNvCxnSpPr>
          <p:nvPr/>
        </p:nvCxnSpPr>
        <p:spPr>
          <a:xfrm rot="5400000">
            <a:off x="4027535" y="2725458"/>
            <a:ext cx="12700" cy="4047032"/>
          </a:xfrm>
          <a:prstGeom prst="bentConnector4">
            <a:avLst>
              <a:gd name="adj1" fmla="val 1702701"/>
              <a:gd name="adj2" fmla="val 88691"/>
            </a:avLst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4CD97831-5E02-4212-8355-C3182071F8AF}"/>
              </a:ext>
            </a:extLst>
          </p:cNvPr>
          <p:cNvCxnSpPr>
            <a:cxnSpLocks/>
            <a:stCxn id="38" idx="1"/>
            <a:endCxn id="74" idx="0"/>
          </p:cNvCxnSpPr>
          <p:nvPr/>
        </p:nvCxnSpPr>
        <p:spPr>
          <a:xfrm rot="10800000">
            <a:off x="1409757" y="3704889"/>
            <a:ext cx="1219600" cy="465540"/>
          </a:xfrm>
          <a:prstGeom prst="bentConnector4">
            <a:avLst>
              <a:gd name="adj1" fmla="val 25637"/>
              <a:gd name="adj2" fmla="val 149104"/>
            </a:avLst>
          </a:prstGeom>
          <a:ln w="317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그림 92">
            <a:extLst>
              <a:ext uri="{FF2B5EF4-FFF2-40B4-BE49-F238E27FC236}">
                <a16:creationId xmlns:a16="http://schemas.microsoft.com/office/drawing/2014/main" id="{1637FC22-85B4-4BBC-AFC9-4EA73BF7BD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340" y="-137736"/>
            <a:ext cx="2015243" cy="1511432"/>
          </a:xfrm>
          <a:prstGeom prst="rect">
            <a:avLst/>
          </a:prstGeom>
        </p:spPr>
      </p:pic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A31CC70C-B43F-4345-875B-11BCD23464BA}"/>
              </a:ext>
            </a:extLst>
          </p:cNvPr>
          <p:cNvSpPr/>
          <p:nvPr/>
        </p:nvSpPr>
        <p:spPr>
          <a:xfrm>
            <a:off x="5166243" y="5445552"/>
            <a:ext cx="1786623" cy="7680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OpenAPI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Module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화살표: 왼쪽 95">
            <a:extLst>
              <a:ext uri="{FF2B5EF4-FFF2-40B4-BE49-F238E27FC236}">
                <a16:creationId xmlns:a16="http://schemas.microsoft.com/office/drawing/2014/main" id="{4B9E4A6A-CEA7-407B-A9DA-CB51D9D04C85}"/>
              </a:ext>
            </a:extLst>
          </p:cNvPr>
          <p:cNvSpPr/>
          <p:nvPr/>
        </p:nvSpPr>
        <p:spPr>
          <a:xfrm>
            <a:off x="271849" y="4523991"/>
            <a:ext cx="449235" cy="2313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832C7427-5FA1-4B57-B833-CF687A0B63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90" y="5264357"/>
            <a:ext cx="1233495" cy="409051"/>
          </a:xfrm>
          <a:prstGeom prst="rect">
            <a:avLst/>
          </a:prstGeom>
        </p:spPr>
      </p:pic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24B26E56-EE19-41FA-914D-CF64D0547101}"/>
              </a:ext>
            </a:extLst>
          </p:cNvPr>
          <p:cNvCxnSpPr>
            <a:cxnSpLocks/>
            <a:stCxn id="98" idx="3"/>
            <a:endCxn id="95" idx="1"/>
          </p:cNvCxnSpPr>
          <p:nvPr/>
        </p:nvCxnSpPr>
        <p:spPr>
          <a:xfrm>
            <a:off x="4033885" y="5468883"/>
            <a:ext cx="1132358" cy="360701"/>
          </a:xfrm>
          <a:prstGeom prst="bentConnector3">
            <a:avLst>
              <a:gd name="adj1" fmla="val 50000"/>
            </a:avLst>
          </a:prstGeom>
          <a:ln w="31750"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A7D0A992-5867-4512-9AA2-417E844A0D0C}"/>
              </a:ext>
            </a:extLst>
          </p:cNvPr>
          <p:cNvCxnSpPr>
            <a:cxnSpLocks/>
            <a:endCxn id="95" idx="0"/>
          </p:cNvCxnSpPr>
          <p:nvPr/>
        </p:nvCxnSpPr>
        <p:spPr>
          <a:xfrm rot="16200000" flipH="1">
            <a:off x="4026387" y="3412383"/>
            <a:ext cx="2801203" cy="1265133"/>
          </a:xfrm>
          <a:prstGeom prst="bentConnector3">
            <a:avLst>
              <a:gd name="adj1" fmla="val 93230"/>
            </a:avLst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365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29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superuser</dc:creator>
  <cp:lastModifiedBy>superuser</cp:lastModifiedBy>
  <cp:revision>5</cp:revision>
  <dcterms:created xsi:type="dcterms:W3CDTF">2021-11-23T07:08:07Z</dcterms:created>
  <dcterms:modified xsi:type="dcterms:W3CDTF">2021-11-23T08:44:08Z</dcterms:modified>
</cp:coreProperties>
</file>