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8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7F4D-F1A1-4C2E-A0B2-AD4222949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AE490-A521-45F7-A2A3-F4FF931A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5431C-1AFB-4982-8709-535F7CF6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66E14-2BA3-4562-AE51-9772C31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E66E6-2063-44CF-8C1F-9162144F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7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D677-72CC-48A8-82D9-50B67BC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6E4A7-14F2-4867-89E2-951AF7D5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5F32-C076-4606-8B37-A5FC68AC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07CE-64FD-40E2-930E-6ADBE175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784D7-1AB8-4FAF-96F0-6E709E61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D1661-4F7C-49F2-99B8-1D2BF5FDC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F603F-162F-43E5-806E-217723FB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1EACB-6290-4EF8-A3CD-3FBF703A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57550-4F0F-4F2E-9A77-B445723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64E55-871D-49E5-B6BE-3639F00C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54B1-A1E6-44EC-8A68-8802A48A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E42D-6EE3-4EB7-8832-2A6F81B2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171C4-28D7-4640-93AE-1D785090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D6714-1CDA-4C52-9D1C-5F01725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6F0B5-9B32-4CC4-BB7C-EE96D41A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3DA9-AAD0-4B01-94C5-4EF3111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4D08E-1A09-4B88-9123-5096279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1FE1-C341-4E66-8BB1-AE3188E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9FD0-3CA7-4827-8DE5-56EEC4E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7A7D-8D7A-4F04-A337-E616275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E61E2-261B-4BBE-A8ED-7786A937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C12E0-35F2-4B02-868A-F5F823A7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F92E9-9B84-4D5F-94FD-785566A8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92630-7DDD-46AB-988E-513E131F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C689-390B-4233-BE54-5C41389E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BC33E-68EF-4F77-8CFC-06899DD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19A6-3BA1-4C06-AEC1-39630AB9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9C687-63F0-4788-BB16-22659C31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311BE-8C95-408E-AA19-5D729028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A44EF0-ED35-4D1D-ACB3-A8B8AEF5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3950D2-EBED-427F-8FB1-92DB3F66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8BEA0F-F81F-42FC-9F54-83A0F78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85564-B529-4807-8008-CF05BAC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55B45B-E98C-4E4C-8A59-BDC8449D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0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22C3-1368-40D0-ACD7-6AEBBD3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B6EF0-27B9-4F02-A333-51EC621E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73E02-A4AF-46EB-AC6F-31C02604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1CCB8-E2C7-48A9-A77D-DD1FC19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5ECFC-60A2-48FC-AB0E-B6FFB44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63196-9B24-4CC0-B251-10F94D85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B5A9A-8F8B-4767-B76A-EE8043F3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415C5-E39B-40F7-AD89-503A83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C4EA-60E8-451F-8420-BFA0E34C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4A0F9-A5DD-402D-826D-4C1874EE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C0970-E1F2-40EC-9162-F92C2781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6F049-C030-4D87-890F-95A3D2EC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53BF1-2A77-4B3A-828E-EBCE74FB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D6F3-CB78-44B5-9F53-0C0EE203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DE8B9-CCC0-4ED2-B102-7F5CB444D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DAA49-B401-407B-BA00-EC5FD98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FC76B-063B-4490-B643-69371C3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114C3-5CC3-4C02-A674-D500E7CF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A7C5A-5572-4A16-90ED-869FA735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0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E04B0-8166-44F6-AD25-42926F4C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20604-36DD-427D-BBF7-DCA3B286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0322-3CC8-425F-8C49-2AA5C0BDB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4D00-0D54-4FC5-8396-7BA895676831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73E0A-4FD3-4948-86DB-84CDECC3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22B9C-DDD9-46D1-992A-B3FB9677F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61937C-1569-446E-A1B8-C303AC1E4156}"/>
              </a:ext>
            </a:extLst>
          </p:cNvPr>
          <p:cNvGrpSpPr/>
          <p:nvPr/>
        </p:nvGrpSpPr>
        <p:grpSpPr>
          <a:xfrm>
            <a:off x="491068" y="499534"/>
            <a:ext cx="11424178" cy="6036733"/>
            <a:chOff x="491068" y="499534"/>
            <a:chExt cx="11424178" cy="60367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3556493-6D0B-49F6-B5AC-D8721360C5FF}"/>
                </a:ext>
              </a:extLst>
            </p:cNvPr>
            <p:cNvSpPr/>
            <p:nvPr/>
          </p:nvSpPr>
          <p:spPr>
            <a:xfrm>
              <a:off x="491068" y="499534"/>
              <a:ext cx="11424178" cy="60367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1D430A-D047-41C8-82D6-AC3733EF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731" y="1220002"/>
              <a:ext cx="1329403" cy="92415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39A376B-1B0E-423B-AA97-ACF57B87A2B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87" y="4354827"/>
            <a:ext cx="1301344" cy="847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48A2D-B31F-4BF7-946C-4B9CACFE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37" y="5680053"/>
            <a:ext cx="1023900" cy="560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F3478-12D6-4008-A41D-DC576285E5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95" y="858855"/>
            <a:ext cx="1563471" cy="13948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16401C-661D-4078-82B8-144FA2BEC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88" y="5680053"/>
            <a:ext cx="860285" cy="47095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FE0DD-AF92-4544-A8D4-2E32B464D08A}"/>
              </a:ext>
            </a:extLst>
          </p:cNvPr>
          <p:cNvSpPr/>
          <p:nvPr/>
        </p:nvSpPr>
        <p:spPr>
          <a:xfrm>
            <a:off x="8102152" y="4039502"/>
            <a:ext cx="3681769" cy="2344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ED2F-5C80-426B-BA40-E86F47694278}"/>
              </a:ext>
            </a:extLst>
          </p:cNvPr>
          <p:cNvSpPr txBox="1"/>
          <p:nvPr/>
        </p:nvSpPr>
        <p:spPr>
          <a:xfrm>
            <a:off x="8214290" y="4154659"/>
            <a:ext cx="175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DBApp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12F2F-E770-45A8-8C94-BB0291F1A4FD}"/>
              </a:ext>
            </a:extLst>
          </p:cNvPr>
          <p:cNvSpPr txBox="1"/>
          <p:nvPr/>
        </p:nvSpPr>
        <p:spPr>
          <a:xfrm>
            <a:off x="8108465" y="3626427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F33CD-6B07-4358-806E-932DD8E51BFA}"/>
              </a:ext>
            </a:extLst>
          </p:cNvPr>
          <p:cNvSpPr txBox="1"/>
          <p:nvPr/>
        </p:nvSpPr>
        <p:spPr>
          <a:xfrm>
            <a:off x="1524000" y="118983"/>
            <a:ext cx="1755769" cy="38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TradePro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7444327-5240-4F21-BFAB-77F544882C5B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16200000" flipV="1">
            <a:off x="10056397" y="5115719"/>
            <a:ext cx="477997" cy="650672"/>
          </a:xfrm>
          <a:prstGeom prst="bentConnector3">
            <a:avLst/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38BAA55-E2A2-408C-9042-8FE81F06C6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9405725" y="5115719"/>
            <a:ext cx="477997" cy="650672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45784F-07B0-45FB-94BA-5DF453E2CB2D}"/>
              </a:ext>
            </a:extLst>
          </p:cNvPr>
          <p:cNvSpPr/>
          <p:nvPr/>
        </p:nvSpPr>
        <p:spPr>
          <a:xfrm>
            <a:off x="4889249" y="1284760"/>
            <a:ext cx="2111345" cy="115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 </a:t>
            </a:r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149D4D-CDF4-454E-B288-517F580484AA}"/>
              </a:ext>
            </a:extLst>
          </p:cNvPr>
          <p:cNvSpPr txBox="1"/>
          <p:nvPr/>
        </p:nvSpPr>
        <p:spPr>
          <a:xfrm>
            <a:off x="4849464" y="769717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18AFCF-E58A-4236-9CFC-D7289A3084EB}"/>
              </a:ext>
            </a:extLst>
          </p:cNvPr>
          <p:cNvSpPr/>
          <p:nvPr/>
        </p:nvSpPr>
        <p:spPr>
          <a:xfrm>
            <a:off x="4889248" y="3034191"/>
            <a:ext cx="2111345" cy="115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</a:t>
            </a:r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B87D01-25D9-43CB-8E8F-24D230F41BC8}"/>
              </a:ext>
            </a:extLst>
          </p:cNvPr>
          <p:cNvSpPr txBox="1"/>
          <p:nvPr/>
        </p:nvSpPr>
        <p:spPr>
          <a:xfrm>
            <a:off x="4889248" y="2587561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3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74C8A91-003F-4333-9CE5-CE0EF12D378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73" y="1331796"/>
            <a:ext cx="1301344" cy="84722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91BCDA9-CF56-4695-BAEE-7E8E5231F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23" y="2657022"/>
            <a:ext cx="1023900" cy="56054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28DEE14-1841-4C9F-A5F4-9A665822B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174" y="2657022"/>
            <a:ext cx="860285" cy="47095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E6637D-FB9C-47C4-9AD9-46052D3A5384}"/>
              </a:ext>
            </a:extLst>
          </p:cNvPr>
          <p:cNvSpPr/>
          <p:nvPr/>
        </p:nvSpPr>
        <p:spPr>
          <a:xfrm>
            <a:off x="8053738" y="1151587"/>
            <a:ext cx="3681769" cy="2344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BBAAD-061C-46D9-B8B7-C4E47EDB7A07}"/>
              </a:ext>
            </a:extLst>
          </p:cNvPr>
          <p:cNvSpPr txBox="1"/>
          <p:nvPr/>
        </p:nvSpPr>
        <p:spPr>
          <a:xfrm>
            <a:off x="8165876" y="1231734"/>
            <a:ext cx="22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DBApp</a:t>
            </a:r>
            <a:r>
              <a:rPr lang="en-US" altLang="ko-KR" dirty="0"/>
              <a:t> 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BAF8583-8B9F-4575-B4FC-D94B66E970F9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rot="16200000" flipV="1">
            <a:off x="10007983" y="2092688"/>
            <a:ext cx="477997" cy="650672"/>
          </a:xfrm>
          <a:prstGeom prst="bentConnector3">
            <a:avLst/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8AFEFA-1F91-4EE2-B48D-C1A789454A26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rot="5400000" flipH="1" flipV="1">
            <a:off x="9357311" y="2092688"/>
            <a:ext cx="477997" cy="650672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FEBB25-0E9C-4690-B234-41C29D6B1DF4}"/>
              </a:ext>
            </a:extLst>
          </p:cNvPr>
          <p:cNvSpPr txBox="1"/>
          <p:nvPr/>
        </p:nvSpPr>
        <p:spPr>
          <a:xfrm>
            <a:off x="8036188" y="677942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4</a:t>
            </a:r>
            <a:endParaRPr lang="ko-KR" altLang="en-US" dirty="0"/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2FFBC4B4-9167-4A14-A20A-81601EE2E69A}"/>
              </a:ext>
            </a:extLst>
          </p:cNvPr>
          <p:cNvSpPr/>
          <p:nvPr/>
        </p:nvSpPr>
        <p:spPr>
          <a:xfrm>
            <a:off x="1488594" y="2464615"/>
            <a:ext cx="1188524" cy="2088169"/>
          </a:xfrm>
          <a:prstGeom prst="foldedCorner">
            <a:avLst>
              <a:gd name="adj" fmla="val 436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637FC22-85B4-4BBC-AFC9-4EA73BF7BD6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-137736"/>
            <a:ext cx="2015243" cy="1511432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31CC70C-B43F-4345-875B-11BCD23464BA}"/>
              </a:ext>
            </a:extLst>
          </p:cNvPr>
          <p:cNvSpPr/>
          <p:nvPr/>
        </p:nvSpPr>
        <p:spPr>
          <a:xfrm>
            <a:off x="5236913" y="4560105"/>
            <a:ext cx="1786623" cy="768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OpenAPI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화살표: 왼쪽 95">
            <a:extLst>
              <a:ext uri="{FF2B5EF4-FFF2-40B4-BE49-F238E27FC236}">
                <a16:creationId xmlns:a16="http://schemas.microsoft.com/office/drawing/2014/main" id="{4B9E4A6A-CEA7-407B-A9DA-CB51D9D04C85}"/>
              </a:ext>
            </a:extLst>
          </p:cNvPr>
          <p:cNvSpPr/>
          <p:nvPr/>
        </p:nvSpPr>
        <p:spPr>
          <a:xfrm>
            <a:off x="756945" y="3403721"/>
            <a:ext cx="449235" cy="231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832C7427-5FA1-4B57-B833-CF687A0B6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25" y="5884802"/>
            <a:ext cx="1233495" cy="409051"/>
          </a:xfrm>
          <a:prstGeom prst="rect">
            <a:avLst/>
          </a:prstGeom>
        </p:spPr>
      </p:pic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4B26E56-EE19-41FA-914D-CF64D0547101}"/>
              </a:ext>
            </a:extLst>
          </p:cNvPr>
          <p:cNvCxnSpPr>
            <a:cxnSpLocks/>
            <a:stCxn id="98" idx="0"/>
            <a:endCxn id="95" idx="2"/>
          </p:cNvCxnSpPr>
          <p:nvPr/>
        </p:nvCxnSpPr>
        <p:spPr>
          <a:xfrm rot="5400000" flipH="1" flipV="1">
            <a:off x="5450882" y="5205459"/>
            <a:ext cx="556634" cy="802052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8" idx="3"/>
            <a:endCxn id="56" idx="1"/>
          </p:cNvCxnSpPr>
          <p:nvPr/>
        </p:nvCxnSpPr>
        <p:spPr>
          <a:xfrm>
            <a:off x="7000594" y="1863305"/>
            <a:ext cx="1053144" cy="460765"/>
          </a:xfrm>
          <a:prstGeom prst="bentConnector3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3"/>
            <a:endCxn id="21" idx="1"/>
          </p:cNvCxnSpPr>
          <p:nvPr/>
        </p:nvCxnSpPr>
        <p:spPr>
          <a:xfrm>
            <a:off x="7000593" y="3612736"/>
            <a:ext cx="1101559" cy="1599249"/>
          </a:xfrm>
          <a:prstGeom prst="bentConnector3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95" idx="1"/>
          </p:cNvCxnSpPr>
          <p:nvPr/>
        </p:nvCxnSpPr>
        <p:spPr>
          <a:xfrm rot="10800000" flipH="1" flipV="1">
            <a:off x="4889247" y="3612735"/>
            <a:ext cx="347665" cy="1331401"/>
          </a:xfrm>
          <a:prstGeom prst="bentConnector3">
            <a:avLst>
              <a:gd name="adj1" fmla="val -65753"/>
            </a:avLst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95" idx="1"/>
          </p:cNvCxnSpPr>
          <p:nvPr/>
        </p:nvCxnSpPr>
        <p:spPr>
          <a:xfrm rot="10800000" flipH="1" flipV="1">
            <a:off x="4889249" y="1863305"/>
            <a:ext cx="347664" cy="3080832"/>
          </a:xfrm>
          <a:prstGeom prst="bentConnector3">
            <a:avLst>
              <a:gd name="adj1" fmla="val -65753"/>
            </a:avLst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화살표: 왼쪽 95">
            <a:extLst>
              <a:ext uri="{FF2B5EF4-FFF2-40B4-BE49-F238E27FC236}">
                <a16:creationId xmlns:a16="http://schemas.microsoft.com/office/drawing/2014/main" id="{4B9E4A6A-CEA7-407B-A9DA-CB51D9D04C85}"/>
              </a:ext>
            </a:extLst>
          </p:cNvPr>
          <p:cNvSpPr/>
          <p:nvPr/>
        </p:nvSpPr>
        <p:spPr>
          <a:xfrm>
            <a:off x="3161472" y="3395094"/>
            <a:ext cx="449235" cy="231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superuser</dc:creator>
  <cp:lastModifiedBy>jung</cp:lastModifiedBy>
  <cp:revision>7</cp:revision>
  <dcterms:created xsi:type="dcterms:W3CDTF">2021-11-23T07:08:07Z</dcterms:created>
  <dcterms:modified xsi:type="dcterms:W3CDTF">2021-11-27T04:03:46Z</dcterms:modified>
</cp:coreProperties>
</file>