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 horzBarState="maximized">
    <p:restoredLeft sz="14806"/>
    <p:restoredTop sz="94660"/>
  </p:normalViewPr>
  <p:slideViewPr>
    <p:cSldViewPr snapToGrid="0">
      <p:cViewPr varScale="1">
        <p:scale>
          <a:sx n="69" d="100"/>
          <a:sy n="69" d="100"/>
        </p:scale>
        <p:origin x="568" y="48"/>
      </p:cViewPr>
      <p:guideLst>
        <p:guide orient="horz" pos="2157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5DAD0-E681-4881-8390-B75A526E7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BAC17F-2AD4-49F6-8882-E773EAB99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1A16A-B16D-42F8-9042-49A4A2FD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3BC92-4BF9-4AEC-9844-FD142783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FBBA6-3253-495A-8E3B-FC38B33E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27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2C883-7071-4136-AB1A-B4BA36702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59F609-227E-455F-9F93-AD63D6C86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B37FEE-C778-42A7-BDBE-EC0B267D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BC7E0-BF9F-4879-8B36-2B691526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0A6AC-3251-452C-BDB5-EE72AF78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39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043E39-0AD8-43AD-A969-4BE04BCF3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1169CB-2D3D-489E-A33B-1F0C7D9C2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830A1E-E0EE-4BED-82F9-63EDEDC2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40A84C-53DA-4894-9542-F9B8D388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F9CF1-FC2B-47C4-9FAA-C31F2E3C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01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994B5-1673-44F5-A6D5-3FE764D2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AA111-30A1-47EC-B9EC-CFECA3C34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8A085-2020-4790-A669-3C89B7F1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78274-7DDA-4AFE-AE5A-A75F76B9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DDBC5-02E1-4FE4-8934-D081F173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37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ACE68-D713-4FB9-B2B7-B3AD566F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A271FC-CDD8-4329-9DFA-00CDECC6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58A70-BC5C-48F4-A4CC-EFB02BD2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DAED4-1361-4041-ABD5-16466EAD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105F0-70D7-4C5B-8FCC-99F6BBFF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81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8AAA9-33BD-4F6E-9F6E-FDE7F26B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62106-62CD-4B4E-9036-A9221C527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72A41B-9929-4E1B-8647-A2F4188AD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CE51A3-627A-4ED3-B4AE-4A3375F3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35E1B-C906-4D86-8278-52B53F09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FE074-6F50-469D-9CC2-B5CC7E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7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E56BB-1A7B-4018-9C97-A532692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419B8-9300-470C-AA75-78DD48E16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96BD40-4A54-4CDD-9E4C-045206A25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17FEC9-92E1-4837-A795-8507032DA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6D124C-8A53-4A0F-9947-BB66DA8A8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ABD5CE-A83D-4615-AC42-D743D8CC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700A61-B2D4-4E85-A5A9-3481E012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648C69-0C4D-42D7-86FA-A39AE2ED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81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A0A2C-1155-4D45-A767-46CBC1AF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BE65BB-F047-4770-838B-78D6C6BF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1CFB79-BAD3-43F9-8EE7-0284BEE5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A031A8-3E44-4ECF-B9E6-A8D981E3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6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0176D6-1C36-4F9F-B4DC-DAFDBD28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A9CFF1-3D09-4E3F-9708-02A4E3B8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F44F12-61D6-4030-B5CE-F8DB5BA6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10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FB8EB-D5C4-4022-91E0-C1C382EE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2A8F8-13AB-4F3C-A262-5CD69A2E7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04DF9A-6463-4C19-87CD-0BC5F359B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754FBB-ADC8-4CBA-93DC-4B34BA33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F33926-11D4-4B54-8BC0-A8677C28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0D082F-2D24-40EE-AE3D-E8D36879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46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CB529-BFAA-47EE-9125-A87D7FB3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A2110-F74C-41EF-A7FB-B77E2DE5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9FECD7-394E-4712-B245-29696BDA2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D1BFBE-8CB4-43DB-8813-2E240AF5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7A2AE-A11D-4F8F-811A-7856F860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113CF7-668E-486B-9B4B-AF52DEBE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01322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BD80CD-DC1C-4A0C-ADD1-B0BCB0FF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C7E6A7-D88E-4A4A-AA55-7527AFD26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401EA6-6867-4BC0-9C4B-E0F94E5C3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F2532-DFA4-4AF0-9253-34A41E2E331F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2013D-9CCC-45E5-AA51-B21611A4E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8E4E0-10F3-45EA-970E-01B0DACD0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65ED75-0D14-468B-9227-6EFA0BE74EA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673" y="267850"/>
            <a:ext cx="393262" cy="39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6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4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Relationship Id="rId4" Type="http://schemas.openxmlformats.org/officeDocument/2006/relationships/image" Target="../media/image2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2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3.png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Relationship Id="rId6" Type="http://schemas.openxmlformats.org/officeDocument/2006/relationships/image" Target="../media/image33.png"  /><Relationship Id="rId7" Type="http://schemas.openxmlformats.org/officeDocument/2006/relationships/image" Target="../media/image3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Relationship Id="rId4" Type="http://schemas.openxmlformats.org/officeDocument/2006/relationships/image" Target="../media/image37.png"  /><Relationship Id="rId5" Type="http://schemas.openxmlformats.org/officeDocument/2006/relationships/image" Target="../media/image38.png"  /><Relationship Id="rId6" Type="http://schemas.openxmlformats.org/officeDocument/2006/relationships/image" Target="../media/image2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3.png"  /><Relationship Id="rId3" Type="http://schemas.openxmlformats.org/officeDocument/2006/relationships/image" Target="../media/image31.png"  /><Relationship Id="rId4" Type="http://schemas.openxmlformats.org/officeDocument/2006/relationships/image" Target="../media/image39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Relationship Id="rId8" Type="http://schemas.openxmlformats.org/officeDocument/2006/relationships/image" Target="../media/image4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1.png"  /><Relationship Id="rId3" Type="http://schemas.openxmlformats.org/officeDocument/2006/relationships/image" Target="../media/image44.png"  /><Relationship Id="rId4" Type="http://schemas.openxmlformats.org/officeDocument/2006/relationships/image" Target="../media/image23.png"  /><Relationship Id="rId5" Type="http://schemas.openxmlformats.org/officeDocument/2006/relationships/image" Target="../media/image4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1.png"  /><Relationship Id="rId3" Type="http://schemas.openxmlformats.org/officeDocument/2006/relationships/image" Target="../media/image23.png"  /><Relationship Id="rId4" Type="http://schemas.openxmlformats.org/officeDocument/2006/relationships/image" Target="../media/image46.png"  /><Relationship Id="rId5" Type="http://schemas.openxmlformats.org/officeDocument/2006/relationships/image" Target="../media/image47.png"  /><Relationship Id="rId6" Type="http://schemas.openxmlformats.org/officeDocument/2006/relationships/image" Target="../media/image4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5.jpe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Relationship Id="rId3" Type="http://schemas.openxmlformats.org/officeDocument/2006/relationships/image" Target="../media/image13.jpeg"  /><Relationship Id="rId4" Type="http://schemas.openxmlformats.org/officeDocument/2006/relationships/image" Target="../media/image14.jpeg"  /><Relationship Id="rId5" Type="http://schemas.openxmlformats.org/officeDocument/2006/relationships/image" Target="../media/image15.png"  /><Relationship Id="rId6" Type="http://schemas.openxmlformats.org/officeDocument/2006/relationships/image" Target="../media/image16.jpeg"  /><Relationship Id="rId7" Type="http://schemas.openxmlformats.org/officeDocument/2006/relationships/image" Target="../media/image17.png"  /><Relationship Id="rId8" Type="http://schemas.openxmlformats.org/officeDocument/2006/relationships/image" Target="../media/image18.png"  /><Relationship Id="rId9" Type="http://schemas.openxmlformats.org/officeDocument/2006/relationships/image" Target="../media/image1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chemeClr val="accent4"/>
            </a:gs>
            <a:gs pos="78000">
              <a:srgbClr val="f9b801"/>
            </a:gs>
            <a:gs pos="59000">
              <a:srgbClr val="f6c100"/>
            </a:gs>
            <a:gs pos="98000">
              <a:srgbClr val="f5af01"/>
            </a:gs>
          </a:gsLst>
          <a:path path="circle">
            <a:fillToRect l="50000" t="50000" r="50000" b="50000"/>
          </a:path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8565" y="2248223"/>
            <a:ext cx="7491549" cy="1180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 b="1">
                <a:solidFill>
                  <a:schemeClr val="tx1">
                    <a:lumMod val="85000"/>
                    <a:lumOff val="15000"/>
                  </a:schemeClr>
                </a:solidFill>
              </a:rPr>
              <a:t> SWING PROJECT</a:t>
            </a:r>
            <a:endParaRPr lang="en-US" altLang="ko-KR" sz="36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defRPr lang="ko-KR" altLang="en-US"/>
            </a:pPr>
            <a:endParaRPr lang="en-US" altLang="ko-KR" sz="3600" b="1">
              <a:pattFill prst="dotGrid">
                <a:fgClr>
                  <a:schemeClr val="accen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5678714" y="4290786"/>
            <a:ext cx="1061357" cy="118418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/>
              <a:t>3조</a:t>
            </a:r>
            <a:endParaRPr lang="ko-KR" altLang="en-US"/>
          </a:p>
          <a:p>
            <a:pPr algn="ctr">
              <a:defRPr lang="ko-KR" altLang="en-US"/>
            </a:pP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김봉준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장준희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 rot="0">
            <a:off x="-1" y="-9235"/>
            <a:ext cx="4350328" cy="6867235"/>
            <a:chOff x="-1" y="-9235"/>
            <a:chExt cx="3715565" cy="6867235"/>
          </a:xfrm>
        </p:grpSpPr>
        <p:grpSp>
          <p:nvGrpSpPr>
            <p:cNvPr id="7" name="그룹 6"/>
            <p:cNvGrpSpPr/>
            <p:nvPr/>
          </p:nvGrpSpPr>
          <p:grpSpPr>
            <a:xfrm rot="0">
              <a:off x="-1" y="-9235"/>
              <a:ext cx="3715565" cy="6867235"/>
              <a:chOff x="-1" y="-9235"/>
              <a:chExt cx="5129698" cy="6867235"/>
            </a:xfrm>
          </p:grpSpPr>
          <p:sp>
            <p:nvSpPr>
              <p:cNvPr id="9" name="사다리꼴 5"/>
              <p:cNvSpPr/>
              <p:nvPr/>
            </p:nvSpPr>
            <p:spPr>
              <a:xfrm>
                <a:off x="-1" y="-9235"/>
                <a:ext cx="5126183" cy="6867235"/>
              </a:xfrm>
              <a:custGeom>
                <a:avLst/>
                <a:gdLst>
                  <a:gd name="connsiteX0" fmla="*/ 0 w 5163127"/>
                  <a:gd name="connsiteY0" fmla="*/ 6866959 h 6866959"/>
                  <a:gd name="connsiteX1" fmla="*/ 1290782 w 5163127"/>
                  <a:gd name="connsiteY1" fmla="*/ 0 h 6866959"/>
                  <a:gd name="connsiteX2" fmla="*/ 3872345 w 5163127"/>
                  <a:gd name="connsiteY2" fmla="*/ 0 h 6866959"/>
                  <a:gd name="connsiteX3" fmla="*/ 5163127 w 5163127"/>
                  <a:gd name="connsiteY3" fmla="*/ 6866959 h 6866959"/>
                  <a:gd name="connsiteX4" fmla="*/ 0 w 5163127"/>
                  <a:gd name="connsiteY4" fmla="*/ 6866959 h 6866959"/>
                  <a:gd name="connsiteX0" fmla="*/ 0 w 5163127"/>
                  <a:gd name="connsiteY0" fmla="*/ 6866959 h 6866959"/>
                  <a:gd name="connsiteX1" fmla="*/ 34636 w 5163127"/>
                  <a:gd name="connsiteY1" fmla="*/ 9237 h 6866959"/>
                  <a:gd name="connsiteX2" fmla="*/ 3872345 w 5163127"/>
                  <a:gd name="connsiteY2" fmla="*/ 0 h 6866959"/>
                  <a:gd name="connsiteX3" fmla="*/ 5163127 w 5163127"/>
                  <a:gd name="connsiteY3" fmla="*/ 6866959 h 6866959"/>
                  <a:gd name="connsiteX4" fmla="*/ 0 w 5163127"/>
                  <a:gd name="connsiteY4" fmla="*/ 6866959 h 6866959"/>
                  <a:gd name="connsiteX0" fmla="*/ 0 w 5163127"/>
                  <a:gd name="connsiteY0" fmla="*/ 6876194 h 6876194"/>
                  <a:gd name="connsiteX1" fmla="*/ 34636 w 5163127"/>
                  <a:gd name="connsiteY1" fmla="*/ 0 h 6876194"/>
                  <a:gd name="connsiteX2" fmla="*/ 3872345 w 5163127"/>
                  <a:gd name="connsiteY2" fmla="*/ 9235 h 6876194"/>
                  <a:gd name="connsiteX3" fmla="*/ 5163127 w 5163127"/>
                  <a:gd name="connsiteY3" fmla="*/ 6876194 h 6876194"/>
                  <a:gd name="connsiteX4" fmla="*/ 0 w 5163127"/>
                  <a:gd name="connsiteY4" fmla="*/ 6876194 h 6876194"/>
                  <a:gd name="connsiteX0" fmla="*/ 11545 w 5174672"/>
                  <a:gd name="connsiteY0" fmla="*/ 6876194 h 6876194"/>
                  <a:gd name="connsiteX1" fmla="*/ 0 w 5174672"/>
                  <a:gd name="connsiteY1" fmla="*/ 0 h 6876194"/>
                  <a:gd name="connsiteX2" fmla="*/ 3883890 w 5174672"/>
                  <a:gd name="connsiteY2" fmla="*/ 9235 h 6876194"/>
                  <a:gd name="connsiteX3" fmla="*/ 5174672 w 5174672"/>
                  <a:gd name="connsiteY3" fmla="*/ 6876194 h 6876194"/>
                  <a:gd name="connsiteX4" fmla="*/ 11545 w 5174672"/>
                  <a:gd name="connsiteY4" fmla="*/ 6876194 h 6876194"/>
                  <a:gd name="connsiteX0" fmla="*/ 11545 w 5174672"/>
                  <a:gd name="connsiteY0" fmla="*/ 6876208 h 6876208"/>
                  <a:gd name="connsiteX1" fmla="*/ 0 w 5174672"/>
                  <a:gd name="connsiteY1" fmla="*/ 14 h 6876208"/>
                  <a:gd name="connsiteX2" fmla="*/ 2953778 w 5174672"/>
                  <a:gd name="connsiteY2" fmla="*/ 0 h 6876208"/>
                  <a:gd name="connsiteX3" fmla="*/ 5174672 w 5174672"/>
                  <a:gd name="connsiteY3" fmla="*/ 6876208 h 6876208"/>
                  <a:gd name="connsiteX4" fmla="*/ 11545 w 5174672"/>
                  <a:gd name="connsiteY4" fmla="*/ 6876208 h 6876208"/>
                  <a:gd name="connsiteX0" fmla="*/ 11545 w 5174672"/>
                  <a:gd name="connsiteY0" fmla="*/ 6876194 h 6876194"/>
                  <a:gd name="connsiteX1" fmla="*/ 0 w 5174672"/>
                  <a:gd name="connsiteY1" fmla="*/ 0 h 6876194"/>
                  <a:gd name="connsiteX2" fmla="*/ 2869865 w 5174672"/>
                  <a:gd name="connsiteY2" fmla="*/ 9234 h 6876194"/>
                  <a:gd name="connsiteX3" fmla="*/ 5174672 w 5174672"/>
                  <a:gd name="connsiteY3" fmla="*/ 6876194 h 6876194"/>
                  <a:gd name="connsiteX4" fmla="*/ 11545 w 5174672"/>
                  <a:gd name="connsiteY4" fmla="*/ 6876194 h 687619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4672" h="6876194">
                    <a:moveTo>
                      <a:pt x="11545" y="6876194"/>
                    </a:moveTo>
                    <a:cubicBezTo>
                      <a:pt x="7697" y="4584129"/>
                      <a:pt x="3848" y="2292065"/>
                      <a:pt x="0" y="0"/>
                    </a:cubicBezTo>
                    <a:lnTo>
                      <a:pt x="2869865" y="9234"/>
                    </a:lnTo>
                    <a:lnTo>
                      <a:pt x="5174672" y="6876194"/>
                    </a:lnTo>
                    <a:lnTo>
                      <a:pt x="11545" y="687619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" name="이등변 삼각형 9"/>
              <p:cNvSpPr/>
              <p:nvPr/>
            </p:nvSpPr>
            <p:spPr>
              <a:xfrm rot="10800000" flipH="1">
                <a:off x="2839078" y="-1"/>
                <a:ext cx="2290619" cy="4507345"/>
              </a:xfrm>
              <a:prstGeom prst="triangle">
                <a:avLst>
                  <a:gd name="adj" fmla="val 65818"/>
                </a:avLst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rmAutofit lnSpcReduction="0"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45934" y="3013501"/>
              <a:ext cx="1930682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4800">
                  <a:solidFill>
                    <a:schemeClr val="bg1"/>
                  </a:solidFill>
                </a:rPr>
                <a:t>PART </a:t>
              </a:r>
              <a:r>
                <a:rPr lang="ko-KR" altLang="en-US" sz="4800">
                  <a:solidFill>
                    <a:schemeClr val="bg1"/>
                  </a:solidFill>
                </a:rPr>
                <a:t>3</a:t>
              </a:r>
              <a:endParaRPr lang="ko-KR" altLang="en-US" sz="48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69177" y="239202"/>
            <a:ext cx="1212913" cy="444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>
                <a:solidFill>
                  <a:schemeClr val="tx2">
                    <a:lumMod val="75000"/>
                  </a:schemeClr>
                </a:solidFill>
              </a:rPr>
              <a:t>PART </a:t>
            </a:r>
            <a:r>
              <a:rPr lang="ko-KR" altLang="en-US" sz="240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79052" y="255874"/>
            <a:ext cx="296536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tx2">
                    <a:lumMod val="75000"/>
                  </a:schemeClr>
                </a:solidFill>
              </a:rPr>
              <a:t>프로그램 구성</a:t>
            </a:r>
            <a:endParaRPr lang="ko-KR" altLang="en-US" sz="36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0053" y="1036397"/>
            <a:ext cx="5082706" cy="5495032"/>
          </a:xfrm>
          <a:prstGeom prst="rect">
            <a:avLst/>
          </a:prstGeom>
        </p:spPr>
      </p:pic>
      <p:pic>
        <p:nvPicPr>
          <p:cNvPr id="6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29102" y="1334760"/>
            <a:ext cx="4629796" cy="4696480"/>
          </a:xfrm>
          <a:prstGeom prst="rect">
            <a:avLst/>
          </a:prstGeom>
        </p:spPr>
      </p:pic>
      <p:sp>
        <p:nvSpPr>
          <p:cNvPr id="68" name=""/>
          <p:cNvSpPr/>
          <p:nvPr/>
        </p:nvSpPr>
        <p:spPr>
          <a:xfrm>
            <a:off x="4869542" y="1329461"/>
            <a:ext cx="698500" cy="26307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9" name=""/>
          <p:cNvSpPr txBox="1"/>
          <p:nvPr/>
        </p:nvSpPr>
        <p:spPr>
          <a:xfrm>
            <a:off x="3989610" y="1891889"/>
            <a:ext cx="2794001" cy="6421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회원가입 버튼 클릭시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회원가입 페이지로 이동</a:t>
            </a:r>
            <a:endParaRPr lang="ko-KR" altLang="en-US"/>
          </a:p>
        </p:txBody>
      </p:sp>
      <p:cxnSp>
        <p:nvCxnSpPr>
          <p:cNvPr id="70" name=""/>
          <p:cNvCxnSpPr/>
          <p:nvPr/>
        </p:nvCxnSpPr>
        <p:spPr>
          <a:xfrm>
            <a:off x="5713181" y="1522183"/>
            <a:ext cx="1787075" cy="3447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265752" y="155980"/>
            <a:ext cx="800211" cy="68589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69177" y="239202"/>
            <a:ext cx="1212913" cy="444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>
                <a:solidFill>
                  <a:schemeClr val="tx2">
                    <a:lumMod val="75000"/>
                  </a:schemeClr>
                </a:solidFill>
              </a:rPr>
              <a:t>PART </a:t>
            </a:r>
            <a:r>
              <a:rPr lang="ko-KR" altLang="en-US" sz="240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79052" y="255874"/>
            <a:ext cx="296536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tx2">
                    <a:lumMod val="75000"/>
                  </a:schemeClr>
                </a:solidFill>
              </a:rPr>
              <a:t>프로그램 구성</a:t>
            </a:r>
            <a:endParaRPr lang="ko-KR" altLang="en-US" sz="36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828" y="1452686"/>
            <a:ext cx="4415172" cy="4478766"/>
          </a:xfrm>
          <a:prstGeom prst="rect">
            <a:avLst/>
          </a:prstGeom>
        </p:spPr>
      </p:pic>
      <p:pic>
        <p:nvPicPr>
          <p:cNvPr id="7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54818" y="1470830"/>
            <a:ext cx="4415174" cy="4478767"/>
          </a:xfrm>
          <a:prstGeom prst="rect">
            <a:avLst/>
          </a:prstGeom>
        </p:spPr>
      </p:pic>
      <p:pic>
        <p:nvPicPr>
          <p:cNvPr id="7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99244" y="1470831"/>
            <a:ext cx="4424116" cy="4487838"/>
          </a:xfrm>
          <a:prstGeom prst="rect">
            <a:avLst/>
          </a:prstGeom>
        </p:spPr>
      </p:pic>
      <p:sp>
        <p:nvSpPr>
          <p:cNvPr id="76" name=""/>
          <p:cNvSpPr/>
          <p:nvPr/>
        </p:nvSpPr>
        <p:spPr>
          <a:xfrm>
            <a:off x="7141029" y="2638383"/>
            <a:ext cx="861783" cy="3447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"/>
          <p:cNvSpPr/>
          <p:nvPr/>
        </p:nvSpPr>
        <p:spPr>
          <a:xfrm>
            <a:off x="10905672" y="3311071"/>
            <a:ext cx="861783" cy="38099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"/>
          <p:cNvSpPr txBox="1"/>
          <p:nvPr/>
        </p:nvSpPr>
        <p:spPr>
          <a:xfrm>
            <a:off x="6874326" y="4107542"/>
            <a:ext cx="5080004" cy="6435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닉네임으로 가짜 홈페이지 또는 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진짜 홈페이지로 이동을 구분하기위해 중복확인</a:t>
            </a:r>
            <a:endParaRPr lang="ko-KR" altLang="en-US"/>
          </a:p>
        </p:txBody>
      </p:sp>
      <p:sp>
        <p:nvSpPr>
          <p:cNvPr id="79" name=""/>
          <p:cNvSpPr txBox="1"/>
          <p:nvPr/>
        </p:nvSpPr>
        <p:spPr>
          <a:xfrm>
            <a:off x="2567213" y="2520041"/>
            <a:ext cx="4145644" cy="64262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아이디 중복확인 버튼 클릭시 </a:t>
            </a:r>
            <a:r>
              <a:rPr lang="en-US" altLang="ko-KR"/>
              <a:t>DB</a:t>
            </a:r>
            <a:r>
              <a:rPr lang="ko-KR" altLang="en-US"/>
              <a:t>에서 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아이디를 모두 확인 후 중복검사</a:t>
            </a:r>
            <a:endParaRPr lang="ko-KR" altLang="en-US"/>
          </a:p>
        </p:txBody>
      </p:sp>
      <p:pic>
        <p:nvPicPr>
          <p:cNvPr id="8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265752" y="155980"/>
            <a:ext cx="800211" cy="68589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69177" y="239202"/>
            <a:ext cx="1212913" cy="444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>
                <a:solidFill>
                  <a:schemeClr val="tx2">
                    <a:lumMod val="75000"/>
                  </a:schemeClr>
                </a:solidFill>
              </a:rPr>
              <a:t>PART </a:t>
            </a:r>
            <a:r>
              <a:rPr lang="ko-KR" altLang="en-US" sz="240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79052" y="255874"/>
            <a:ext cx="296536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tx2">
                    <a:lumMod val="75000"/>
                  </a:schemeClr>
                </a:solidFill>
              </a:rPr>
              <a:t>프로그램 구성</a:t>
            </a:r>
            <a:endParaRPr lang="ko-KR" altLang="en-US" sz="36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47394" y="128764"/>
            <a:ext cx="800211" cy="685895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5263" y="1330075"/>
            <a:ext cx="4305901" cy="333421"/>
          </a:xfrm>
          <a:prstGeom prst="rect">
            <a:avLst/>
          </a:prstGeom>
        </p:spPr>
      </p:pic>
      <p:pic>
        <p:nvPicPr>
          <p:cNvPr id="5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82369" y="1914072"/>
            <a:ext cx="2903585" cy="4615103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82954" y="2405055"/>
            <a:ext cx="3647890" cy="3943818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044525" y="1828496"/>
            <a:ext cx="2233736" cy="989951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786738" y="984852"/>
            <a:ext cx="2514950" cy="1114580"/>
          </a:xfrm>
          <a:prstGeom prst="rect">
            <a:avLst/>
          </a:prstGeom>
        </p:spPr>
      </p:pic>
      <p:cxnSp>
        <p:nvCxnSpPr>
          <p:cNvPr id="54" name=""/>
          <p:cNvCxnSpPr/>
          <p:nvPr/>
        </p:nvCxnSpPr>
        <p:spPr>
          <a:xfrm>
            <a:off x="3002640" y="1478642"/>
            <a:ext cx="4172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"/>
          <p:cNvCxnSpPr/>
          <p:nvPr/>
        </p:nvCxnSpPr>
        <p:spPr>
          <a:xfrm flipV="1">
            <a:off x="3028040" y="1641928"/>
            <a:ext cx="763816" cy="72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"/>
          <p:cNvSpPr txBox="1"/>
          <p:nvPr/>
        </p:nvSpPr>
        <p:spPr>
          <a:xfrm>
            <a:off x="3971468" y="2608531"/>
            <a:ext cx="3365499" cy="64121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닉네임에 </a:t>
            </a:r>
            <a:r>
              <a:rPr lang="en-US" altLang="ko-KR"/>
              <a:t>'russia'</a:t>
            </a:r>
            <a:r>
              <a:rPr lang="ko-KR" altLang="en-US"/>
              <a:t>가 포함되어있지 않으면 쇼핑몰로 로그인</a:t>
            </a:r>
            <a:endParaRPr lang="ko-KR" altLang="en-US"/>
          </a:p>
        </p:txBody>
      </p:sp>
      <p:sp>
        <p:nvSpPr>
          <p:cNvPr id="57" name=""/>
          <p:cNvSpPr txBox="1"/>
          <p:nvPr/>
        </p:nvSpPr>
        <p:spPr>
          <a:xfrm>
            <a:off x="8998856" y="2182175"/>
            <a:ext cx="2794001" cy="6353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'</a:t>
            </a:r>
            <a:r>
              <a:rPr lang="en-US" altLang="ko-KR"/>
              <a:t>russia'</a:t>
            </a:r>
            <a:r>
              <a:rPr lang="ko-KR" altLang="en-US"/>
              <a:t>가 포함되어있으면 홈페이지로 이동</a:t>
            </a:r>
            <a:endParaRPr lang="ko-KR" altLang="en-US"/>
          </a:p>
        </p:txBody>
      </p:sp>
      <p:cxnSp>
        <p:nvCxnSpPr>
          <p:cNvPr id="58" name=""/>
          <p:cNvCxnSpPr/>
          <p:nvPr/>
        </p:nvCxnSpPr>
        <p:spPr>
          <a:xfrm rot="5400000">
            <a:off x="2621643" y="1487713"/>
            <a:ext cx="762000" cy="471715"/>
          </a:xfrm>
          <a:prstGeom prst="bentConnector3">
            <a:avLst>
              <a:gd name="adj1" fmla="val -4318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"/>
          <p:cNvCxnSpPr/>
          <p:nvPr/>
        </p:nvCxnSpPr>
        <p:spPr>
          <a:xfrm>
            <a:off x="3891640" y="1578428"/>
            <a:ext cx="4082146" cy="20864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69177" y="239202"/>
            <a:ext cx="1212913" cy="444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>
                <a:solidFill>
                  <a:schemeClr val="tx2">
                    <a:lumMod val="75000"/>
                  </a:schemeClr>
                </a:solidFill>
              </a:rPr>
              <a:t>PART </a:t>
            </a:r>
            <a:r>
              <a:rPr lang="ko-KR" altLang="en-US" sz="240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79052" y="255874"/>
            <a:ext cx="296536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tx2">
                    <a:lumMod val="75000"/>
                  </a:schemeClr>
                </a:solidFill>
              </a:rPr>
              <a:t>프로그램 구성</a:t>
            </a:r>
            <a:endParaRPr lang="ko-KR" altLang="en-US" sz="36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95101" y="1380117"/>
            <a:ext cx="4629796" cy="4696480"/>
          </a:xfrm>
          <a:prstGeom prst="rect">
            <a:avLst/>
          </a:prstGeom>
        </p:spPr>
      </p:pic>
      <p:pic>
        <p:nvPicPr>
          <p:cNvPr id="6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31430" y="1746423"/>
            <a:ext cx="3410425" cy="752580"/>
          </a:xfrm>
          <a:prstGeom prst="rect">
            <a:avLst/>
          </a:prstGeom>
        </p:spPr>
      </p:pic>
      <p:sp>
        <p:nvSpPr>
          <p:cNvPr id="61" name=""/>
          <p:cNvSpPr txBox="1"/>
          <p:nvPr/>
        </p:nvSpPr>
        <p:spPr>
          <a:xfrm>
            <a:off x="7184569" y="2786990"/>
            <a:ext cx="2676072" cy="6420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회원가입 완료 후 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데이터베이스에 저장</a:t>
            </a:r>
            <a:endParaRPr lang="ko-KR" altLang="en-US"/>
          </a:p>
        </p:txBody>
      </p:sp>
      <p:pic>
        <p:nvPicPr>
          <p:cNvPr id="6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35846" y="3892981"/>
            <a:ext cx="4763165" cy="323895"/>
          </a:xfrm>
          <a:prstGeom prst="rect">
            <a:avLst/>
          </a:prstGeom>
        </p:spPr>
      </p:pic>
      <p:pic>
        <p:nvPicPr>
          <p:cNvPr id="6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460167" y="4422925"/>
            <a:ext cx="2514950" cy="1114580"/>
          </a:xfrm>
          <a:prstGeom prst="rect">
            <a:avLst/>
          </a:prstGeom>
        </p:spPr>
      </p:pic>
      <p:sp>
        <p:nvSpPr>
          <p:cNvPr id="65" name=""/>
          <p:cNvSpPr txBox="1"/>
          <p:nvPr/>
        </p:nvSpPr>
        <p:spPr>
          <a:xfrm>
            <a:off x="8218711" y="5697103"/>
            <a:ext cx="1124861" cy="35889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로그인</a:t>
            </a:r>
            <a:endParaRPr lang="ko-KR" altLang="en-US"/>
          </a:p>
        </p:txBody>
      </p:sp>
      <p:sp>
        <p:nvSpPr>
          <p:cNvPr id="66" name=""/>
          <p:cNvSpPr/>
          <p:nvPr/>
        </p:nvSpPr>
        <p:spPr>
          <a:xfrm>
            <a:off x="10263417" y="3835399"/>
            <a:ext cx="861783" cy="3447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6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265752" y="155980"/>
            <a:ext cx="800211" cy="68589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69177" y="239202"/>
            <a:ext cx="1212913" cy="444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>
                <a:solidFill>
                  <a:schemeClr val="tx2">
                    <a:lumMod val="75000"/>
                  </a:schemeClr>
                </a:solidFill>
              </a:rPr>
              <a:t>PART </a:t>
            </a:r>
            <a:r>
              <a:rPr lang="ko-KR" altLang="en-US" sz="240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79052" y="255874"/>
            <a:ext cx="296536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tx2">
                    <a:lumMod val="75000"/>
                  </a:schemeClr>
                </a:solidFill>
              </a:rPr>
              <a:t>프로그램 구성</a:t>
            </a:r>
            <a:endParaRPr lang="ko-KR" altLang="en-US" sz="36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5175247" y="5295898"/>
            <a:ext cx="5878286" cy="64126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입금/출금은 인증했다는 가정으로 실행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입/출금 내역버튼 클릭시 시간과 내역을 테이블로 정리</a:t>
            </a:r>
            <a:endParaRPr lang="ko-KR" altLang="en-US"/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265752" y="155980"/>
            <a:ext cx="800211" cy="685895"/>
          </a:xfrm>
          <a:prstGeom prst="rect">
            <a:avLst/>
          </a:prstGeom>
        </p:spPr>
      </p:pic>
      <p:pic>
        <p:nvPicPr>
          <p:cNvPr id="6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30224" y="1262053"/>
            <a:ext cx="3343045" cy="5313603"/>
          </a:xfrm>
          <a:prstGeom prst="rect">
            <a:avLst/>
          </a:prstGeom>
        </p:spPr>
      </p:pic>
      <p:sp>
        <p:nvSpPr>
          <p:cNvPr id="68" name=""/>
          <p:cNvSpPr/>
          <p:nvPr/>
        </p:nvSpPr>
        <p:spPr>
          <a:xfrm>
            <a:off x="1197429" y="2111823"/>
            <a:ext cx="861783" cy="3447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9" name=""/>
          <p:cNvSpPr/>
          <p:nvPr/>
        </p:nvSpPr>
        <p:spPr>
          <a:xfrm>
            <a:off x="2286002" y="2093680"/>
            <a:ext cx="861783" cy="3447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"/>
          <p:cNvSpPr/>
          <p:nvPr/>
        </p:nvSpPr>
        <p:spPr>
          <a:xfrm>
            <a:off x="3356428" y="2093681"/>
            <a:ext cx="861783" cy="3447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1" name=""/>
          <p:cNvCxnSpPr>
            <a:stCxn id="68" idx="0"/>
          </p:cNvCxnSpPr>
          <p:nvPr/>
        </p:nvCxnSpPr>
        <p:spPr>
          <a:xfrm rot="5400000" flipH="1" flipV="1">
            <a:off x="3316972" y="-128373"/>
            <a:ext cx="551524" cy="3928839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"/>
          <p:cNvCxnSpPr>
            <a:stCxn id="69" idx="2"/>
          </p:cNvCxnSpPr>
          <p:nvPr/>
        </p:nvCxnSpPr>
        <p:spPr>
          <a:xfrm rot="16200000" flipH="1">
            <a:off x="3945614" y="1209671"/>
            <a:ext cx="373746" cy="283119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"/>
          <p:cNvCxnSpPr>
            <a:stCxn id="70" idx="2"/>
          </p:cNvCxnSpPr>
          <p:nvPr/>
        </p:nvCxnSpPr>
        <p:spPr>
          <a:xfrm rot="16200000" flipH="1">
            <a:off x="3800472" y="2425243"/>
            <a:ext cx="1734460" cy="176076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"/>
          <p:cNvSpPr/>
          <p:nvPr/>
        </p:nvSpPr>
        <p:spPr>
          <a:xfrm>
            <a:off x="2674258" y="3220354"/>
            <a:ext cx="1605640" cy="214992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"/>
          <p:cNvSpPr txBox="1"/>
          <p:nvPr/>
        </p:nvSpPr>
        <p:spPr>
          <a:xfrm>
            <a:off x="197707" y="4296226"/>
            <a:ext cx="4145644" cy="63990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게임에서 당첨금액이 500만 이상이면 파일로 저장 후 패널에 테이블로 출력</a:t>
            </a:r>
            <a:endParaRPr lang="ko-KR" altLang="en-US"/>
          </a:p>
        </p:txBody>
      </p:sp>
      <p:pic>
        <p:nvPicPr>
          <p:cNvPr id="7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13101" y="3701062"/>
            <a:ext cx="4629796" cy="1143159"/>
          </a:xfrm>
          <a:prstGeom prst="rect">
            <a:avLst/>
          </a:prstGeom>
        </p:spPr>
      </p:pic>
      <p:pic>
        <p:nvPicPr>
          <p:cNvPr id="7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743608" y="1072837"/>
            <a:ext cx="2355786" cy="1037189"/>
          </a:xfrm>
          <a:prstGeom prst="rect">
            <a:avLst/>
          </a:prstGeom>
        </p:spPr>
      </p:pic>
      <p:pic>
        <p:nvPicPr>
          <p:cNvPr id="7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329658" y="1111853"/>
            <a:ext cx="2354394" cy="1020237"/>
          </a:xfrm>
          <a:prstGeom prst="rect">
            <a:avLst/>
          </a:prstGeom>
        </p:spPr>
      </p:pic>
      <p:pic>
        <p:nvPicPr>
          <p:cNvPr id="7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796644" y="2459707"/>
            <a:ext cx="2201571" cy="969292"/>
          </a:xfrm>
          <a:prstGeom prst="rect">
            <a:avLst/>
          </a:prstGeom>
        </p:spPr>
      </p:pic>
      <p:pic>
        <p:nvPicPr>
          <p:cNvPr id="80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275231" y="2432347"/>
            <a:ext cx="2299967" cy="99665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69177" y="239202"/>
            <a:ext cx="1212913" cy="444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>
                <a:solidFill>
                  <a:schemeClr val="tx2">
                    <a:lumMod val="75000"/>
                  </a:schemeClr>
                </a:solidFill>
              </a:rPr>
              <a:t>PART </a:t>
            </a:r>
            <a:r>
              <a:rPr lang="ko-KR" altLang="en-US" sz="240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79052" y="255874"/>
            <a:ext cx="296536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tx2">
                    <a:lumMod val="75000"/>
                  </a:schemeClr>
                </a:solidFill>
              </a:rPr>
              <a:t>프로그램 구성</a:t>
            </a:r>
            <a:endParaRPr lang="ko-KR" altLang="en-US" sz="36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0224" y="1262053"/>
            <a:ext cx="3343045" cy="5313603"/>
          </a:xfrm>
          <a:prstGeom prst="rect">
            <a:avLst/>
          </a:prstGeom>
        </p:spPr>
      </p:pic>
      <p:sp>
        <p:nvSpPr>
          <p:cNvPr id="39" name=""/>
          <p:cNvSpPr/>
          <p:nvPr/>
        </p:nvSpPr>
        <p:spPr>
          <a:xfrm>
            <a:off x="1123954" y="2520041"/>
            <a:ext cx="3129640" cy="64407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0" name=""/>
          <p:cNvCxnSpPr>
            <a:stCxn id="39" idx="3"/>
          </p:cNvCxnSpPr>
          <p:nvPr/>
        </p:nvCxnSpPr>
        <p:spPr>
          <a:xfrm>
            <a:off x="4253595" y="2842076"/>
            <a:ext cx="944333" cy="63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28197" y="1179285"/>
            <a:ext cx="4459711" cy="4499429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347394" y="128764"/>
            <a:ext cx="800211" cy="685895"/>
          </a:xfrm>
          <a:prstGeom prst="rect">
            <a:avLst/>
          </a:prstGeom>
        </p:spPr>
      </p:pic>
      <p:sp>
        <p:nvSpPr>
          <p:cNvPr id="44" name=""/>
          <p:cNvSpPr txBox="1"/>
          <p:nvPr/>
        </p:nvSpPr>
        <p:spPr>
          <a:xfrm>
            <a:off x="6789965" y="5524499"/>
            <a:ext cx="4857755" cy="9029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라디오버튼 그룹으로 묶어 중복선택 불가,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달팽이 선택후 배팅금액 입력, 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시작버튼 클릭시 게임 실행</a:t>
            </a:r>
            <a:endParaRPr lang="ko-KR" altLang="en-US"/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784405" y="3909785"/>
            <a:ext cx="2220755" cy="1433652"/>
          </a:xfrm>
          <a:prstGeom prst="rect">
            <a:avLst/>
          </a:prstGeom>
        </p:spPr>
      </p:pic>
      <p:sp>
        <p:nvSpPr>
          <p:cNvPr id="48" name=""/>
          <p:cNvSpPr txBox="1"/>
          <p:nvPr/>
        </p:nvSpPr>
        <p:spPr>
          <a:xfrm>
            <a:off x="3170463" y="3245471"/>
            <a:ext cx="2966359" cy="36705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이미지 클릭시 게임 실행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69177" y="239202"/>
            <a:ext cx="1212913" cy="444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>
                <a:solidFill>
                  <a:schemeClr val="tx2">
                    <a:lumMod val="75000"/>
                  </a:schemeClr>
                </a:solidFill>
              </a:rPr>
              <a:t>PART </a:t>
            </a:r>
            <a:r>
              <a:rPr lang="ko-KR" altLang="en-US" sz="240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79052" y="255874"/>
            <a:ext cx="296536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tx2">
                    <a:lumMod val="75000"/>
                  </a:schemeClr>
                </a:solidFill>
              </a:rPr>
              <a:t>프로그램 구성</a:t>
            </a:r>
            <a:endParaRPr lang="ko-KR" altLang="en-US" sz="36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0224" y="1262053"/>
            <a:ext cx="3343045" cy="5313603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347394" y="128764"/>
            <a:ext cx="800211" cy="685895"/>
          </a:xfrm>
          <a:prstGeom prst="rect">
            <a:avLst/>
          </a:prstGeom>
        </p:spPr>
      </p:pic>
      <p:sp>
        <p:nvSpPr>
          <p:cNvPr id="44" name=""/>
          <p:cNvSpPr/>
          <p:nvPr/>
        </p:nvSpPr>
        <p:spPr>
          <a:xfrm>
            <a:off x="1105811" y="3227612"/>
            <a:ext cx="1469568" cy="213178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5" name=""/>
          <p:cNvCxnSpPr>
            <a:stCxn id="44" idx="3"/>
          </p:cNvCxnSpPr>
          <p:nvPr/>
        </p:nvCxnSpPr>
        <p:spPr>
          <a:xfrm>
            <a:off x="2575380" y="4293505"/>
            <a:ext cx="2595334" cy="63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07863" y="1715627"/>
            <a:ext cx="4471351" cy="4327719"/>
          </a:xfrm>
          <a:prstGeom prst="rect">
            <a:avLst/>
          </a:prstGeom>
        </p:spPr>
      </p:pic>
      <p:sp>
        <p:nvSpPr>
          <p:cNvPr id="49" name=""/>
          <p:cNvSpPr txBox="1"/>
          <p:nvPr/>
        </p:nvSpPr>
        <p:spPr>
          <a:xfrm>
            <a:off x="8554352" y="4900632"/>
            <a:ext cx="3102431" cy="64373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시작버튼 클릭시 결과 입력,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배팅금액 입력</a:t>
            </a:r>
            <a:endParaRPr lang="ko-KR" altLang="en-US"/>
          </a:p>
        </p:txBody>
      </p:sp>
      <p:sp>
        <p:nvSpPr>
          <p:cNvPr id="50" name=""/>
          <p:cNvSpPr/>
          <p:nvPr/>
        </p:nvSpPr>
        <p:spPr>
          <a:xfrm>
            <a:off x="6537783" y="3243943"/>
            <a:ext cx="1650997" cy="30842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1" name=""/>
          <p:cNvSpPr txBox="1"/>
          <p:nvPr/>
        </p:nvSpPr>
        <p:spPr>
          <a:xfrm>
            <a:off x="3170462" y="3655785"/>
            <a:ext cx="2975431" cy="36705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이미지 클릭시 게임 실행</a:t>
            </a:r>
            <a:endParaRPr lang="ko-KR" altLang="en-US"/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855109" y="1871125"/>
            <a:ext cx="2791214" cy="1228896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864180" y="3313480"/>
            <a:ext cx="2791214" cy="122889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69177" y="239202"/>
            <a:ext cx="1212913" cy="444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>
                <a:solidFill>
                  <a:schemeClr val="tx2">
                    <a:lumMod val="75000"/>
                  </a:schemeClr>
                </a:solidFill>
              </a:rPr>
              <a:t>PART </a:t>
            </a:r>
            <a:r>
              <a:rPr lang="ko-KR" altLang="en-US" sz="2400">
                <a:solidFill>
                  <a:schemeClr val="tx2">
                    <a:lumMod val="75000"/>
                  </a:schemeClr>
                </a:solidFill>
              </a:rPr>
              <a:t>4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79050" y="255874"/>
            <a:ext cx="296536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tx2">
                    <a:lumMod val="75000"/>
                  </a:schemeClr>
                </a:solidFill>
              </a:rPr>
              <a:t>프로젝트 소감</a:t>
            </a:r>
            <a:endParaRPr lang="ko-KR" altLang="en-US" sz="36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265752" y="155980"/>
            <a:ext cx="800211" cy="685895"/>
          </a:xfrm>
          <a:prstGeom prst="rect">
            <a:avLst/>
          </a:prstGeom>
        </p:spPr>
      </p:pic>
      <p:sp>
        <p:nvSpPr>
          <p:cNvPr id="52" name=""/>
          <p:cNvSpPr txBox="1"/>
          <p:nvPr/>
        </p:nvSpPr>
        <p:spPr>
          <a:xfrm>
            <a:off x="1152071" y="2562769"/>
            <a:ext cx="8626931" cy="97508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000"/>
              <a:t>지금까지 경험해보지 못하고 앞으로도 경험하지 못 할 것 같은 주제를 가지고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프로젝트를 만들어서 재미있고 색다른 경험을 한 것 같다.</a:t>
            </a:r>
            <a:endParaRPr lang="ko-KR" altLang="en-US" sz="2000"/>
          </a:p>
          <a:p>
            <a:pPr>
              <a:defRPr lang="ko-KR" altLang="en-US"/>
            </a:pPr>
            <a:endParaRPr lang="en-US" altLang="ko-KR"/>
          </a:p>
        </p:txBody>
      </p:sp>
      <p:sp>
        <p:nvSpPr>
          <p:cNvPr id="53" name=""/>
          <p:cNvSpPr txBox="1"/>
          <p:nvPr/>
        </p:nvSpPr>
        <p:spPr>
          <a:xfrm>
            <a:off x="1351643" y="1678212"/>
            <a:ext cx="1859643" cy="5151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800"/>
              <a:t>김봉준</a:t>
            </a:r>
            <a:endParaRPr lang="ko-KR" altLang="en-US" sz="2800"/>
          </a:p>
        </p:txBody>
      </p:sp>
      <p:sp>
        <p:nvSpPr>
          <p:cNvPr id="54" name=""/>
          <p:cNvSpPr txBox="1"/>
          <p:nvPr/>
        </p:nvSpPr>
        <p:spPr>
          <a:xfrm>
            <a:off x="1150255" y="4785271"/>
            <a:ext cx="8626932" cy="128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/>
              <a:t>처음 구상은 쉽게 잘되었고, 하는도중 문제가 많아 여러가지로 골치 아팠지만 같은조원인 봉준씨와 협동해서 잘 풀었다. 더 알아야하는 경험을 받게 되어 정말 좋았다.</a:t>
            </a:r>
            <a:endParaRPr lang="ko-KR" altLang="en-US" sz="2000"/>
          </a:p>
          <a:p>
            <a:pPr>
              <a:defRPr lang="ko-KR" altLang="en-US"/>
            </a:pPr>
            <a:endParaRPr lang="en-US" altLang="ko-KR"/>
          </a:p>
        </p:txBody>
      </p:sp>
      <p:sp>
        <p:nvSpPr>
          <p:cNvPr id="55" name=""/>
          <p:cNvSpPr txBox="1"/>
          <p:nvPr/>
        </p:nvSpPr>
        <p:spPr>
          <a:xfrm>
            <a:off x="1349826" y="3900714"/>
            <a:ext cx="1859643" cy="516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800"/>
              <a:t>정준희</a:t>
            </a:r>
            <a:endParaRPr lang="ko-KR" altLang="en-US" sz="28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8A308B-9C74-4559-B0F2-3FF1702817CD}"/>
              </a:ext>
            </a:extLst>
          </p:cNvPr>
          <p:cNvSpPr txBox="1"/>
          <p:nvPr/>
        </p:nvSpPr>
        <p:spPr>
          <a:xfrm>
            <a:off x="2692711" y="2208415"/>
            <a:ext cx="6871240" cy="1872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800" b="1" dirty="0">
                <a:solidFill>
                  <a:schemeClr val="tx2">
                    <a:lumMod val="75000"/>
                  </a:schemeClr>
                </a:solidFill>
              </a:rPr>
              <a:t>THANK YOU</a:t>
            </a:r>
            <a:endParaRPr lang="ko-KR" altLang="en-US" sz="8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631139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93f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570" t="5330" r="220" b="5480"/>
          <a:stretch>
            <a:fillRect/>
          </a:stretch>
        </p:blipFill>
        <p:spPr>
          <a:xfrm>
            <a:off x="547719" y="398548"/>
            <a:ext cx="4741949" cy="611632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9" name="직각 삼각형 8"/>
          <p:cNvSpPr/>
          <p:nvPr/>
        </p:nvSpPr>
        <p:spPr>
          <a:xfrm rot="10800000">
            <a:off x="10249400" y="0"/>
            <a:ext cx="1942599" cy="2041236"/>
          </a:xfrm>
          <a:prstGeom prst="rt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 lnSpcReduction="0"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91463" y="1483675"/>
            <a:ext cx="4741951" cy="571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>
                <a:solidFill>
                  <a:schemeClr val="bg1"/>
                </a:solidFill>
              </a:rPr>
              <a:t>봉준희'</a:t>
            </a:r>
            <a:r>
              <a:rPr lang="en-US" altLang="ko-KR" sz="3200" b="1">
                <a:solidFill>
                  <a:schemeClr val="bg1"/>
                </a:solidFill>
              </a:rPr>
              <a:t>s</a:t>
            </a:r>
            <a:r>
              <a:rPr lang="ko-KR" altLang="en-US" sz="3200" b="1">
                <a:solidFill>
                  <a:schemeClr val="bg1"/>
                </a:solidFill>
              </a:rPr>
              <a:t> 사설도박사이트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5991459" y="2698255"/>
            <a:ext cx="5640913" cy="451254"/>
            <a:chOff x="6363391" y="2671041"/>
            <a:chExt cx="4973507" cy="451254"/>
          </a:xfrm>
        </p:grpSpPr>
        <p:sp>
          <p:nvSpPr>
            <p:cNvPr id="5" name="TextBox 4"/>
            <p:cNvSpPr txBox="1"/>
            <p:nvPr/>
          </p:nvSpPr>
          <p:spPr>
            <a:xfrm>
              <a:off x="6363391" y="2671040"/>
              <a:ext cx="586971" cy="4526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400" b="1">
                  <a:solidFill>
                    <a:schemeClr val="bg1"/>
                  </a:solidFill>
                </a:rPr>
                <a:t>01</a:t>
              </a:r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33027" y="2671040"/>
              <a:ext cx="4303871" cy="4526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400" b="1">
                  <a:solidFill>
                    <a:schemeClr val="bg1"/>
                  </a:solidFill>
                </a:rPr>
                <a:t>프로그램 개발 목적 및 흐름도/</a:t>
              </a:r>
              <a:r>
                <a:rPr lang="en-US" altLang="ko-KR" sz="2400" b="1">
                  <a:solidFill>
                    <a:schemeClr val="bg1"/>
                  </a:solidFill>
                </a:rPr>
                <a:t>UML</a:t>
              </a:r>
              <a:endParaRPr lang="en-US" altLang="ko-KR" sz="2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5991462" y="3524912"/>
            <a:ext cx="4461625" cy="461665"/>
            <a:chOff x="6363392" y="2671042"/>
            <a:chExt cx="4461625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6363392" y="2671041"/>
              <a:ext cx="586971" cy="445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400" b="1">
                  <a:solidFill>
                    <a:schemeClr val="bg1"/>
                  </a:solidFill>
                </a:rPr>
                <a:t>02</a:t>
              </a:r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33027" y="2671042"/>
              <a:ext cx="3791990" cy="4532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400" b="1">
                  <a:solidFill>
                    <a:schemeClr val="bg1"/>
                  </a:solidFill>
                </a:rPr>
                <a:t>개발 환경 및 </a:t>
              </a:r>
              <a:r>
                <a:rPr lang="en-US" altLang="ko-KR" sz="2400" b="1">
                  <a:solidFill>
                    <a:schemeClr val="bg1"/>
                  </a:solidFill>
                </a:rPr>
                <a:t>DATABASE</a:t>
              </a:r>
              <a:endParaRPr lang="en-US" altLang="ko-KR" sz="2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5991463" y="4351568"/>
            <a:ext cx="4461625" cy="461665"/>
            <a:chOff x="6363392" y="2671042"/>
            <a:chExt cx="4461625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6363392" y="2671041"/>
              <a:ext cx="586971" cy="4471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400" b="1">
                  <a:solidFill>
                    <a:schemeClr val="bg1"/>
                  </a:solidFill>
                </a:rPr>
                <a:t>03</a:t>
              </a:r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33027" y="2671041"/>
              <a:ext cx="3791990" cy="4471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400" b="1">
                  <a:solidFill>
                    <a:schemeClr val="bg1"/>
                  </a:solidFill>
                </a:rPr>
                <a:t>프로그램 구성</a:t>
              </a:r>
              <a:endParaRPr lang="ko-KR" altLang="en-US" sz="2400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 rot="0">
            <a:off x="-1" y="-9235"/>
            <a:ext cx="4350328" cy="6867235"/>
            <a:chOff x="-1" y="-9235"/>
            <a:chExt cx="3715565" cy="6867235"/>
          </a:xfrm>
        </p:grpSpPr>
        <p:grpSp>
          <p:nvGrpSpPr>
            <p:cNvPr id="5" name="그룹 4"/>
            <p:cNvGrpSpPr/>
            <p:nvPr/>
          </p:nvGrpSpPr>
          <p:grpSpPr>
            <a:xfrm rot="0">
              <a:off x="-1" y="-9235"/>
              <a:ext cx="3715565" cy="6867235"/>
              <a:chOff x="-1" y="-9235"/>
              <a:chExt cx="5129698" cy="6867235"/>
            </a:xfrm>
          </p:grpSpPr>
          <p:sp>
            <p:nvSpPr>
              <p:cNvPr id="7" name="사다리꼴 5"/>
              <p:cNvSpPr/>
              <p:nvPr/>
            </p:nvSpPr>
            <p:spPr>
              <a:xfrm>
                <a:off x="-1" y="-9235"/>
                <a:ext cx="5126183" cy="6867235"/>
              </a:xfrm>
              <a:custGeom>
                <a:avLst/>
                <a:gdLst>
                  <a:gd name="connsiteX0" fmla="*/ 0 w 5163127"/>
                  <a:gd name="connsiteY0" fmla="*/ 6866959 h 6866959"/>
                  <a:gd name="connsiteX1" fmla="*/ 1290782 w 5163127"/>
                  <a:gd name="connsiteY1" fmla="*/ 0 h 6866959"/>
                  <a:gd name="connsiteX2" fmla="*/ 3872345 w 5163127"/>
                  <a:gd name="connsiteY2" fmla="*/ 0 h 6866959"/>
                  <a:gd name="connsiteX3" fmla="*/ 5163127 w 5163127"/>
                  <a:gd name="connsiteY3" fmla="*/ 6866959 h 6866959"/>
                  <a:gd name="connsiteX4" fmla="*/ 0 w 5163127"/>
                  <a:gd name="connsiteY4" fmla="*/ 6866959 h 6866959"/>
                  <a:gd name="connsiteX0" fmla="*/ 0 w 5163127"/>
                  <a:gd name="connsiteY0" fmla="*/ 6866959 h 6866959"/>
                  <a:gd name="connsiteX1" fmla="*/ 34636 w 5163127"/>
                  <a:gd name="connsiteY1" fmla="*/ 9237 h 6866959"/>
                  <a:gd name="connsiteX2" fmla="*/ 3872345 w 5163127"/>
                  <a:gd name="connsiteY2" fmla="*/ 0 h 6866959"/>
                  <a:gd name="connsiteX3" fmla="*/ 5163127 w 5163127"/>
                  <a:gd name="connsiteY3" fmla="*/ 6866959 h 6866959"/>
                  <a:gd name="connsiteX4" fmla="*/ 0 w 5163127"/>
                  <a:gd name="connsiteY4" fmla="*/ 6866959 h 6866959"/>
                  <a:gd name="connsiteX0" fmla="*/ 0 w 5163127"/>
                  <a:gd name="connsiteY0" fmla="*/ 6876194 h 6876194"/>
                  <a:gd name="connsiteX1" fmla="*/ 34636 w 5163127"/>
                  <a:gd name="connsiteY1" fmla="*/ 0 h 6876194"/>
                  <a:gd name="connsiteX2" fmla="*/ 3872345 w 5163127"/>
                  <a:gd name="connsiteY2" fmla="*/ 9235 h 6876194"/>
                  <a:gd name="connsiteX3" fmla="*/ 5163127 w 5163127"/>
                  <a:gd name="connsiteY3" fmla="*/ 6876194 h 6876194"/>
                  <a:gd name="connsiteX4" fmla="*/ 0 w 5163127"/>
                  <a:gd name="connsiteY4" fmla="*/ 6876194 h 6876194"/>
                  <a:gd name="connsiteX0" fmla="*/ 11545 w 5174672"/>
                  <a:gd name="connsiteY0" fmla="*/ 6876194 h 6876194"/>
                  <a:gd name="connsiteX1" fmla="*/ 0 w 5174672"/>
                  <a:gd name="connsiteY1" fmla="*/ 0 h 6876194"/>
                  <a:gd name="connsiteX2" fmla="*/ 3883890 w 5174672"/>
                  <a:gd name="connsiteY2" fmla="*/ 9235 h 6876194"/>
                  <a:gd name="connsiteX3" fmla="*/ 5174672 w 5174672"/>
                  <a:gd name="connsiteY3" fmla="*/ 6876194 h 6876194"/>
                  <a:gd name="connsiteX4" fmla="*/ 11545 w 5174672"/>
                  <a:gd name="connsiteY4" fmla="*/ 6876194 h 6876194"/>
                  <a:gd name="connsiteX0" fmla="*/ 11545 w 5174672"/>
                  <a:gd name="connsiteY0" fmla="*/ 6876208 h 6876208"/>
                  <a:gd name="connsiteX1" fmla="*/ 0 w 5174672"/>
                  <a:gd name="connsiteY1" fmla="*/ 14 h 6876208"/>
                  <a:gd name="connsiteX2" fmla="*/ 2953778 w 5174672"/>
                  <a:gd name="connsiteY2" fmla="*/ 0 h 6876208"/>
                  <a:gd name="connsiteX3" fmla="*/ 5174672 w 5174672"/>
                  <a:gd name="connsiteY3" fmla="*/ 6876208 h 6876208"/>
                  <a:gd name="connsiteX4" fmla="*/ 11545 w 5174672"/>
                  <a:gd name="connsiteY4" fmla="*/ 6876208 h 6876208"/>
                  <a:gd name="connsiteX0" fmla="*/ 11545 w 5174672"/>
                  <a:gd name="connsiteY0" fmla="*/ 6876194 h 6876194"/>
                  <a:gd name="connsiteX1" fmla="*/ 0 w 5174672"/>
                  <a:gd name="connsiteY1" fmla="*/ 0 h 6876194"/>
                  <a:gd name="connsiteX2" fmla="*/ 2869865 w 5174672"/>
                  <a:gd name="connsiteY2" fmla="*/ 9234 h 6876194"/>
                  <a:gd name="connsiteX3" fmla="*/ 5174672 w 5174672"/>
                  <a:gd name="connsiteY3" fmla="*/ 6876194 h 6876194"/>
                  <a:gd name="connsiteX4" fmla="*/ 11545 w 5174672"/>
                  <a:gd name="connsiteY4" fmla="*/ 6876194 h 687619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4672" h="6876194">
                    <a:moveTo>
                      <a:pt x="11545" y="6876194"/>
                    </a:moveTo>
                    <a:cubicBezTo>
                      <a:pt x="7697" y="4584129"/>
                      <a:pt x="3848" y="2292065"/>
                      <a:pt x="0" y="0"/>
                    </a:cubicBezTo>
                    <a:lnTo>
                      <a:pt x="2869865" y="9234"/>
                    </a:lnTo>
                    <a:lnTo>
                      <a:pt x="5174672" y="6876194"/>
                    </a:lnTo>
                    <a:lnTo>
                      <a:pt x="11545" y="687619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" name="이등변 삼각형 7"/>
              <p:cNvSpPr/>
              <p:nvPr/>
            </p:nvSpPr>
            <p:spPr>
              <a:xfrm rot="10800000" flipH="1">
                <a:off x="2839078" y="-1"/>
                <a:ext cx="2290619" cy="4507345"/>
              </a:xfrm>
              <a:prstGeom prst="triangle">
                <a:avLst>
                  <a:gd name="adj" fmla="val 65818"/>
                </a:avLst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rmAutofit lnSpcReduction="0"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45934" y="3013501"/>
              <a:ext cx="1930683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4800">
                  <a:solidFill>
                    <a:schemeClr val="bg1"/>
                  </a:solidFill>
                </a:rPr>
                <a:t>PART </a:t>
              </a:r>
              <a:r>
                <a:rPr lang="ko-KR" altLang="en-US" sz="4800">
                  <a:solidFill>
                    <a:schemeClr val="bg1"/>
                  </a:solidFill>
                </a:rPr>
                <a:t>1</a:t>
              </a:r>
              <a:endParaRPr lang="ko-KR" altLang="en-US" sz="48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69177" y="239202"/>
            <a:ext cx="1212913" cy="444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>
                <a:solidFill>
                  <a:schemeClr val="tx2">
                    <a:lumMod val="75000"/>
                  </a:schemeClr>
                </a:solidFill>
              </a:rPr>
              <a:t>PART 1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79052" y="255874"/>
            <a:ext cx="3975013" cy="6375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tx2">
                    <a:lumMod val="75000"/>
                  </a:schemeClr>
                </a:solidFill>
              </a:rPr>
              <a:t>프로그램 개발 목적</a:t>
            </a:r>
            <a:endParaRPr lang="ko-KR" altLang="en-US" sz="36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79048" y="908848"/>
            <a:ext cx="54037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75000"/>
                  </a:schemeClr>
                </a:solidFill>
              </a:rPr>
              <a:t>스포츠토토의 단점을 보안, 현대인들의 '꿈'과 '희망'↑</a:t>
            </a:r>
            <a:endParaRPr lang="ko-KR" altLang="en-US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 rot="0">
            <a:off x="425942" y="1892077"/>
            <a:ext cx="3442162" cy="4421093"/>
            <a:chOff x="324342" y="1919785"/>
            <a:chExt cx="3442162" cy="4421093"/>
          </a:xfrm>
        </p:grpSpPr>
        <p:sp>
          <p:nvSpPr>
            <p:cNvPr id="33" name="직사각형 32"/>
            <p:cNvSpPr/>
            <p:nvPr/>
          </p:nvSpPr>
          <p:spPr>
            <a:xfrm>
              <a:off x="324342" y="1919785"/>
              <a:ext cx="3442162" cy="301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40460" y="5213103"/>
              <a:ext cx="1878330" cy="3943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>
                  <a:solidFill>
                    <a:schemeClr val="tx2">
                      <a:lumMod val="75000"/>
                    </a:schemeClr>
                  </a:solidFill>
                </a:rPr>
                <a:t>Lotto</a:t>
              </a:r>
              <a:r>
                <a:rPr lang="ko-KR" altLang="en-US" sz="2000">
                  <a:solidFill>
                    <a:schemeClr val="tx2">
                      <a:lumMod val="75000"/>
                    </a:schemeClr>
                  </a:solidFill>
                </a:rPr>
                <a:t> 구매 증가</a:t>
              </a:r>
              <a:endParaRPr lang="ko-KR" altLang="en-US" sz="20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4342" y="5613213"/>
              <a:ext cx="3442161" cy="727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 lang="ko-KR" altLang="en-US"/>
              </a:pPr>
              <a:r>
                <a:rPr lang="ko-KR" altLang="en-US" sz="105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현대인들의 '꿈'과 '희망'.</a:t>
              </a:r>
              <a:endParaRPr lang="ko-KR" altLang="en-US" sz="105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  <a:p>
              <a:pPr lvl="0" algn="ctr">
                <a:defRPr lang="ko-KR" altLang="en-US"/>
              </a:pPr>
              <a:endParaRPr lang="ko-KR" altLang="en-US" sz="105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  <a:p>
              <a:pPr lvl="0">
                <a:defRPr lang="ko-KR" altLang="en-US"/>
              </a:pPr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현대인들의 경제적인 불안감이 지속되면서 로또를 사는 현대인들이 점차 늘어나고 있다.</a:t>
              </a:r>
              <a:endPara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 rot="0">
            <a:off x="4374919" y="5185395"/>
            <a:ext cx="3442161" cy="965850"/>
            <a:chOff x="324342" y="5213103"/>
            <a:chExt cx="3442161" cy="965850"/>
          </a:xfrm>
        </p:grpSpPr>
        <p:sp>
          <p:nvSpPr>
            <p:cNvPr id="41" name="TextBox 40"/>
            <p:cNvSpPr txBox="1"/>
            <p:nvPr/>
          </p:nvSpPr>
          <p:spPr>
            <a:xfrm>
              <a:off x="1353908" y="5213103"/>
              <a:ext cx="142113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2000">
                  <a:solidFill>
                    <a:schemeClr val="tx2">
                      <a:lumMod val="75000"/>
                    </a:schemeClr>
                  </a:solidFill>
                </a:rPr>
                <a:t>스포츠토토</a:t>
              </a:r>
              <a:endParaRPr lang="ko-KR" altLang="en-US" sz="20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4342" y="5613213"/>
              <a:ext cx="3442161" cy="5657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 lang="ko-KR" altLang="en-US"/>
              </a:pPr>
              <a:r>
                <a:rPr lang="en-US" altLang="ko-KR" sz="1050">
                  <a:solidFill>
                    <a:schemeClr val="tx2">
                      <a:lumMod val="75000"/>
                    </a:schemeClr>
                  </a:solidFill>
                </a:rPr>
                <a:t>토토는 운동경기를 대상으로 경기가 개최되기 전 결과를 예측하여 경기 결과 (당첨 결과)에 따라 순위별로 환급금을 받는 레저 게임.</a:t>
              </a:r>
              <a:endParaRPr lang="en-US" altLang="ko-KR" sz="105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rot="0">
            <a:off x="8323896" y="5185395"/>
            <a:ext cx="3442160" cy="1127775"/>
            <a:chOff x="324342" y="5213103"/>
            <a:chExt cx="3442160" cy="1127775"/>
          </a:xfrm>
        </p:grpSpPr>
        <p:sp>
          <p:nvSpPr>
            <p:cNvPr id="45" name="TextBox 44"/>
            <p:cNvSpPr txBox="1"/>
            <p:nvPr/>
          </p:nvSpPr>
          <p:spPr>
            <a:xfrm>
              <a:off x="1367331" y="5213103"/>
              <a:ext cx="1373505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2000">
                  <a:solidFill>
                    <a:schemeClr val="tx2">
                      <a:lumMod val="75000"/>
                    </a:schemeClr>
                  </a:solidFill>
                </a:rPr>
                <a:t>금액제한 </a:t>
              </a:r>
              <a:r>
                <a:rPr lang="en-US" altLang="ko-KR" sz="2000">
                  <a:solidFill>
                    <a:schemeClr val="tx2">
                      <a:lumMod val="75000"/>
                    </a:schemeClr>
                  </a:solidFill>
                </a:rPr>
                <a:t>x</a:t>
              </a:r>
              <a:endParaRPr lang="en-US" altLang="ko-KR" sz="20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4342" y="5613213"/>
              <a:ext cx="3442160" cy="727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 lang="ko-KR" altLang="en-US"/>
              </a:pPr>
              <a:r>
                <a:rPr lang="ko-KR" altLang="en-US" sz="1050">
                  <a:solidFill>
                    <a:schemeClr val="tx2">
                      <a:lumMod val="75000"/>
                    </a:schemeClr>
                  </a:solidFill>
                </a:rPr>
                <a:t>스포츠토토는 구매가격은 1매당 1000원이며 1회 투표금액은 1인당 10만 원 이하로 제한된다.</a:t>
              </a:r>
              <a:endParaRPr lang="ko-KR" altLang="en-US" sz="1050">
                <a:solidFill>
                  <a:schemeClr val="tx2">
                    <a:lumMod val="75000"/>
                  </a:schemeClr>
                </a:solidFill>
              </a:endParaRPr>
            </a:p>
            <a:p>
              <a:pPr algn="just">
                <a:defRPr lang="ko-KR" altLang="en-US"/>
              </a:pPr>
              <a:r>
                <a:rPr lang="ko-KR" altLang="en-US" sz="1050">
                  <a:solidFill>
                    <a:schemeClr val="tx2">
                      <a:lumMod val="75000"/>
                    </a:schemeClr>
                  </a:solidFill>
                </a:rPr>
                <a:t>이번 프로그램은 이러한 금액제한을 없애고 경제적 어려움 속 현대인들의 '꿈'과 '희망'을 높이기 위해 개발했다.</a:t>
              </a:r>
              <a:endParaRPr lang="ko-KR" altLang="en-US" sz="105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pic>
        <p:nvPicPr>
          <p:cNvPr id="5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85392" y="2000249"/>
            <a:ext cx="2857500" cy="2857500"/>
          </a:xfrm>
          <a:prstGeom prst="rect">
            <a:avLst/>
          </a:prstGeom>
        </p:spPr>
      </p:pic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3861" y="1785937"/>
            <a:ext cx="3452132" cy="3286125"/>
          </a:xfrm>
          <a:prstGeom prst="rect">
            <a:avLst/>
          </a:prstGeom>
        </p:spPr>
      </p:pic>
      <p:pic>
        <p:nvPicPr>
          <p:cNvPr id="5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770070" y="1215571"/>
            <a:ext cx="2486954" cy="3952889"/>
          </a:xfrm>
          <a:prstGeom prst="rect">
            <a:avLst/>
          </a:prstGeom>
        </p:spPr>
      </p:pic>
      <p:pic>
        <p:nvPicPr>
          <p:cNvPr id="5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265752" y="155980"/>
            <a:ext cx="800211" cy="68589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69177" y="239202"/>
            <a:ext cx="1212913" cy="444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>
                <a:solidFill>
                  <a:schemeClr val="tx2">
                    <a:lumMod val="75000"/>
                  </a:schemeClr>
                </a:solidFill>
              </a:rPr>
              <a:t>PART </a:t>
            </a:r>
            <a:r>
              <a:rPr lang="ko-KR" altLang="en-US" sz="240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79050" y="255874"/>
            <a:ext cx="3403515" cy="6375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tx2">
                    <a:lumMod val="75000"/>
                  </a:schemeClr>
                </a:solidFill>
              </a:rPr>
              <a:t>프로젝트</a:t>
            </a:r>
            <a:r>
              <a:rPr lang="en-US" altLang="ko-KR" sz="36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3600">
                <a:solidFill>
                  <a:schemeClr val="tx2">
                    <a:lumMod val="75000"/>
                  </a:schemeClr>
                </a:solidFill>
              </a:rPr>
              <a:t>흐름도</a:t>
            </a:r>
            <a:endParaRPr lang="ko-KR" altLang="en-US" sz="36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265752" y="155980"/>
            <a:ext cx="800211" cy="685895"/>
          </a:xfrm>
          <a:prstGeom prst="rect">
            <a:avLst/>
          </a:prstGeom>
        </p:spPr>
      </p:pic>
      <p:pic>
        <p:nvPicPr>
          <p:cNvPr id="56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57408" y="1083486"/>
            <a:ext cx="6277183" cy="539227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69177" y="239202"/>
            <a:ext cx="1212913" cy="444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>
                <a:solidFill>
                  <a:schemeClr val="tx2">
                    <a:lumMod val="75000"/>
                  </a:schemeClr>
                </a:solidFill>
              </a:rPr>
              <a:t>PART </a:t>
            </a:r>
            <a:r>
              <a:rPr lang="ko-KR" altLang="en-US" sz="240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79052" y="255874"/>
            <a:ext cx="304156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tx2">
                    <a:lumMod val="75000"/>
                  </a:schemeClr>
                </a:solidFill>
              </a:rPr>
              <a:t>프로젝트 </a:t>
            </a:r>
            <a:r>
              <a:rPr lang="en-US" altLang="ko-KR" sz="3600">
                <a:solidFill>
                  <a:schemeClr val="tx2">
                    <a:lumMod val="75000"/>
                  </a:schemeClr>
                </a:solidFill>
              </a:rPr>
              <a:t>UML</a:t>
            </a:r>
            <a:endParaRPr lang="en-US" altLang="ko-KR" sz="36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73359" y="1044972"/>
            <a:ext cx="7418065" cy="5813027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265752" y="155980"/>
            <a:ext cx="800211" cy="68589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 rot="0">
            <a:off x="-1" y="-9235"/>
            <a:ext cx="4350328" cy="6867235"/>
            <a:chOff x="-1" y="-9235"/>
            <a:chExt cx="3715565" cy="6867235"/>
          </a:xfrm>
        </p:grpSpPr>
        <p:grpSp>
          <p:nvGrpSpPr>
            <p:cNvPr id="7" name="그룹 6"/>
            <p:cNvGrpSpPr/>
            <p:nvPr/>
          </p:nvGrpSpPr>
          <p:grpSpPr>
            <a:xfrm rot="0">
              <a:off x="-1" y="-9235"/>
              <a:ext cx="3715565" cy="6867235"/>
              <a:chOff x="-1" y="-9235"/>
              <a:chExt cx="5129698" cy="6867235"/>
            </a:xfrm>
          </p:grpSpPr>
          <p:sp>
            <p:nvSpPr>
              <p:cNvPr id="9" name="사다리꼴 5"/>
              <p:cNvSpPr/>
              <p:nvPr/>
            </p:nvSpPr>
            <p:spPr>
              <a:xfrm>
                <a:off x="-1" y="-9235"/>
                <a:ext cx="5126183" cy="6867235"/>
              </a:xfrm>
              <a:custGeom>
                <a:avLst/>
                <a:gdLst>
                  <a:gd name="connsiteX0" fmla="*/ 0 w 5163127"/>
                  <a:gd name="connsiteY0" fmla="*/ 6866959 h 6866959"/>
                  <a:gd name="connsiteX1" fmla="*/ 1290782 w 5163127"/>
                  <a:gd name="connsiteY1" fmla="*/ 0 h 6866959"/>
                  <a:gd name="connsiteX2" fmla="*/ 3872345 w 5163127"/>
                  <a:gd name="connsiteY2" fmla="*/ 0 h 6866959"/>
                  <a:gd name="connsiteX3" fmla="*/ 5163127 w 5163127"/>
                  <a:gd name="connsiteY3" fmla="*/ 6866959 h 6866959"/>
                  <a:gd name="connsiteX4" fmla="*/ 0 w 5163127"/>
                  <a:gd name="connsiteY4" fmla="*/ 6866959 h 6866959"/>
                  <a:gd name="connsiteX0" fmla="*/ 0 w 5163127"/>
                  <a:gd name="connsiteY0" fmla="*/ 6866959 h 6866959"/>
                  <a:gd name="connsiteX1" fmla="*/ 34636 w 5163127"/>
                  <a:gd name="connsiteY1" fmla="*/ 9237 h 6866959"/>
                  <a:gd name="connsiteX2" fmla="*/ 3872345 w 5163127"/>
                  <a:gd name="connsiteY2" fmla="*/ 0 h 6866959"/>
                  <a:gd name="connsiteX3" fmla="*/ 5163127 w 5163127"/>
                  <a:gd name="connsiteY3" fmla="*/ 6866959 h 6866959"/>
                  <a:gd name="connsiteX4" fmla="*/ 0 w 5163127"/>
                  <a:gd name="connsiteY4" fmla="*/ 6866959 h 6866959"/>
                  <a:gd name="connsiteX0" fmla="*/ 0 w 5163127"/>
                  <a:gd name="connsiteY0" fmla="*/ 6876194 h 6876194"/>
                  <a:gd name="connsiteX1" fmla="*/ 34636 w 5163127"/>
                  <a:gd name="connsiteY1" fmla="*/ 0 h 6876194"/>
                  <a:gd name="connsiteX2" fmla="*/ 3872345 w 5163127"/>
                  <a:gd name="connsiteY2" fmla="*/ 9235 h 6876194"/>
                  <a:gd name="connsiteX3" fmla="*/ 5163127 w 5163127"/>
                  <a:gd name="connsiteY3" fmla="*/ 6876194 h 6876194"/>
                  <a:gd name="connsiteX4" fmla="*/ 0 w 5163127"/>
                  <a:gd name="connsiteY4" fmla="*/ 6876194 h 6876194"/>
                  <a:gd name="connsiteX0" fmla="*/ 11545 w 5174672"/>
                  <a:gd name="connsiteY0" fmla="*/ 6876194 h 6876194"/>
                  <a:gd name="connsiteX1" fmla="*/ 0 w 5174672"/>
                  <a:gd name="connsiteY1" fmla="*/ 0 h 6876194"/>
                  <a:gd name="connsiteX2" fmla="*/ 3883890 w 5174672"/>
                  <a:gd name="connsiteY2" fmla="*/ 9235 h 6876194"/>
                  <a:gd name="connsiteX3" fmla="*/ 5174672 w 5174672"/>
                  <a:gd name="connsiteY3" fmla="*/ 6876194 h 6876194"/>
                  <a:gd name="connsiteX4" fmla="*/ 11545 w 5174672"/>
                  <a:gd name="connsiteY4" fmla="*/ 6876194 h 6876194"/>
                  <a:gd name="connsiteX0" fmla="*/ 11545 w 5174672"/>
                  <a:gd name="connsiteY0" fmla="*/ 6876208 h 6876208"/>
                  <a:gd name="connsiteX1" fmla="*/ 0 w 5174672"/>
                  <a:gd name="connsiteY1" fmla="*/ 14 h 6876208"/>
                  <a:gd name="connsiteX2" fmla="*/ 2953778 w 5174672"/>
                  <a:gd name="connsiteY2" fmla="*/ 0 h 6876208"/>
                  <a:gd name="connsiteX3" fmla="*/ 5174672 w 5174672"/>
                  <a:gd name="connsiteY3" fmla="*/ 6876208 h 6876208"/>
                  <a:gd name="connsiteX4" fmla="*/ 11545 w 5174672"/>
                  <a:gd name="connsiteY4" fmla="*/ 6876208 h 6876208"/>
                  <a:gd name="connsiteX0" fmla="*/ 11545 w 5174672"/>
                  <a:gd name="connsiteY0" fmla="*/ 6876194 h 6876194"/>
                  <a:gd name="connsiteX1" fmla="*/ 0 w 5174672"/>
                  <a:gd name="connsiteY1" fmla="*/ 0 h 6876194"/>
                  <a:gd name="connsiteX2" fmla="*/ 2869865 w 5174672"/>
                  <a:gd name="connsiteY2" fmla="*/ 9234 h 6876194"/>
                  <a:gd name="connsiteX3" fmla="*/ 5174672 w 5174672"/>
                  <a:gd name="connsiteY3" fmla="*/ 6876194 h 6876194"/>
                  <a:gd name="connsiteX4" fmla="*/ 11545 w 5174672"/>
                  <a:gd name="connsiteY4" fmla="*/ 6876194 h 687619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4672" h="6876194">
                    <a:moveTo>
                      <a:pt x="11545" y="6876194"/>
                    </a:moveTo>
                    <a:cubicBezTo>
                      <a:pt x="7697" y="4584129"/>
                      <a:pt x="3848" y="2292065"/>
                      <a:pt x="0" y="0"/>
                    </a:cubicBezTo>
                    <a:lnTo>
                      <a:pt x="2869865" y="9234"/>
                    </a:lnTo>
                    <a:lnTo>
                      <a:pt x="5174672" y="6876194"/>
                    </a:lnTo>
                    <a:lnTo>
                      <a:pt x="11545" y="687619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" name="이등변 삼각형 9"/>
              <p:cNvSpPr/>
              <p:nvPr/>
            </p:nvSpPr>
            <p:spPr>
              <a:xfrm rot="10800000" flipH="1">
                <a:off x="2839078" y="-1"/>
                <a:ext cx="2290619" cy="4507345"/>
              </a:xfrm>
              <a:prstGeom prst="triangle">
                <a:avLst>
                  <a:gd name="adj" fmla="val 65818"/>
                </a:avLst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normAutofit lnSpcReduction="0"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45934" y="3013501"/>
              <a:ext cx="1930683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4800">
                  <a:solidFill>
                    <a:schemeClr val="bg1"/>
                  </a:solidFill>
                </a:rPr>
                <a:t>PART </a:t>
              </a:r>
              <a:r>
                <a:rPr lang="ko-KR" altLang="en-US" sz="4800">
                  <a:solidFill>
                    <a:schemeClr val="bg1"/>
                  </a:solidFill>
                </a:rPr>
                <a:t>2</a:t>
              </a:r>
              <a:endParaRPr lang="ko-KR" altLang="en-US" sz="48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826931" y="1307954"/>
            <a:ext cx="5582284" cy="5110483"/>
            <a:chOff x="4278569" y="2169103"/>
            <a:chExt cx="3613784" cy="3377840"/>
          </a:xfrm>
        </p:grpSpPr>
        <p:sp>
          <p:nvSpPr>
            <p:cNvPr id="3" name="Oval 2"/>
            <p:cNvSpPr/>
            <p:nvPr/>
          </p:nvSpPr>
          <p:spPr>
            <a:xfrm>
              <a:off x="6594644" y="2170573"/>
              <a:ext cx="962376" cy="1660033"/>
            </a:xfrm>
            <a:custGeom>
              <a:avLst/>
              <a:gdLst>
                <a:gd name="connsiteX0" fmla="*/ 360040 w 720080"/>
                <a:gd name="connsiteY0" fmla="*/ 0 h 1085538"/>
                <a:gd name="connsiteX1" fmla="*/ 720080 w 720080"/>
                <a:gd name="connsiteY1" fmla="*/ 360040 h 1085538"/>
                <a:gd name="connsiteX2" fmla="*/ 719534 w 720080"/>
                <a:gd name="connsiteY2" fmla="*/ 365458 h 1085538"/>
                <a:gd name="connsiteX3" fmla="*/ 720080 w 720080"/>
                <a:gd name="connsiteY3" fmla="*/ 365458 h 1085538"/>
                <a:gd name="connsiteX4" fmla="*/ 719396 w 720080"/>
                <a:gd name="connsiteY4" fmla="*/ 366826 h 1085538"/>
                <a:gd name="connsiteX5" fmla="*/ 582061 w 720080"/>
                <a:gd name="connsiteY5" fmla="*/ 641496 h 1085538"/>
                <a:gd name="connsiteX6" fmla="*/ 360040 w 720080"/>
                <a:gd name="connsiteY6" fmla="*/ 1085538 h 1085538"/>
                <a:gd name="connsiteX7" fmla="*/ 138019 w 720080"/>
                <a:gd name="connsiteY7" fmla="*/ 641496 h 1085538"/>
                <a:gd name="connsiteX8" fmla="*/ 684 w 720080"/>
                <a:gd name="connsiteY8" fmla="*/ 366826 h 1085538"/>
                <a:gd name="connsiteX9" fmla="*/ 0 w 720080"/>
                <a:gd name="connsiteY9" fmla="*/ 365458 h 1085538"/>
                <a:gd name="connsiteX10" fmla="*/ 546 w 720080"/>
                <a:gd name="connsiteY10" fmla="*/ 365458 h 1085538"/>
                <a:gd name="connsiteX11" fmla="*/ 0 w 720080"/>
                <a:gd name="connsiteY11" fmla="*/ 360040 h 1085538"/>
                <a:gd name="connsiteX12" fmla="*/ 360040 w 720080"/>
                <a:gd name="connsiteY12" fmla="*/ 0 h 1085538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582061 w 720080"/>
                <a:gd name="connsiteY5" fmla="*/ 641496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604500 w 720080"/>
                <a:gd name="connsiteY5" fmla="*/ 706009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604500 w 720080"/>
                <a:gd name="connsiteY5" fmla="*/ 706009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604500 w 720080"/>
                <a:gd name="connsiteY5" fmla="*/ 706009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209055"/>
                <a:gd name="connsiteX1" fmla="*/ 720080 w 720080"/>
                <a:gd name="connsiteY1" fmla="*/ 360040 h 1209055"/>
                <a:gd name="connsiteX2" fmla="*/ 719534 w 720080"/>
                <a:gd name="connsiteY2" fmla="*/ 365458 h 1209055"/>
                <a:gd name="connsiteX3" fmla="*/ 720080 w 720080"/>
                <a:gd name="connsiteY3" fmla="*/ 365458 h 1209055"/>
                <a:gd name="connsiteX4" fmla="*/ 719396 w 720080"/>
                <a:gd name="connsiteY4" fmla="*/ 366826 h 1209055"/>
                <a:gd name="connsiteX5" fmla="*/ 604500 w 720080"/>
                <a:gd name="connsiteY5" fmla="*/ 706009 h 1209055"/>
                <a:gd name="connsiteX6" fmla="*/ 263018 w 720080"/>
                <a:gd name="connsiteY6" fmla="*/ 1209055 h 1209055"/>
                <a:gd name="connsiteX7" fmla="*/ 138019 w 720080"/>
                <a:gd name="connsiteY7" fmla="*/ 641496 h 1209055"/>
                <a:gd name="connsiteX8" fmla="*/ 684 w 720080"/>
                <a:gd name="connsiteY8" fmla="*/ 366826 h 1209055"/>
                <a:gd name="connsiteX9" fmla="*/ 0 w 720080"/>
                <a:gd name="connsiteY9" fmla="*/ 365458 h 1209055"/>
                <a:gd name="connsiteX10" fmla="*/ 546 w 720080"/>
                <a:gd name="connsiteY10" fmla="*/ 365458 h 1209055"/>
                <a:gd name="connsiteX11" fmla="*/ 0 w 720080"/>
                <a:gd name="connsiteY11" fmla="*/ 360040 h 1209055"/>
                <a:gd name="connsiteX12" fmla="*/ 360040 w 720080"/>
                <a:gd name="connsiteY12" fmla="*/ 0 h 1209055"/>
                <a:gd name="connsiteX0" fmla="*/ 360040 w 720080"/>
                <a:gd name="connsiteY0" fmla="*/ 0 h 1209055"/>
                <a:gd name="connsiteX1" fmla="*/ 720080 w 720080"/>
                <a:gd name="connsiteY1" fmla="*/ 360040 h 1209055"/>
                <a:gd name="connsiteX2" fmla="*/ 719534 w 720080"/>
                <a:gd name="connsiteY2" fmla="*/ 365458 h 1209055"/>
                <a:gd name="connsiteX3" fmla="*/ 720080 w 720080"/>
                <a:gd name="connsiteY3" fmla="*/ 365458 h 1209055"/>
                <a:gd name="connsiteX4" fmla="*/ 719396 w 720080"/>
                <a:gd name="connsiteY4" fmla="*/ 366826 h 1209055"/>
                <a:gd name="connsiteX5" fmla="*/ 604500 w 720080"/>
                <a:gd name="connsiteY5" fmla="*/ 706009 h 1209055"/>
                <a:gd name="connsiteX6" fmla="*/ 263018 w 720080"/>
                <a:gd name="connsiteY6" fmla="*/ 1209055 h 1209055"/>
                <a:gd name="connsiteX7" fmla="*/ 138019 w 720080"/>
                <a:gd name="connsiteY7" fmla="*/ 641496 h 1209055"/>
                <a:gd name="connsiteX8" fmla="*/ 684 w 720080"/>
                <a:gd name="connsiteY8" fmla="*/ 366826 h 1209055"/>
                <a:gd name="connsiteX9" fmla="*/ 0 w 720080"/>
                <a:gd name="connsiteY9" fmla="*/ 365458 h 1209055"/>
                <a:gd name="connsiteX10" fmla="*/ 546 w 720080"/>
                <a:gd name="connsiteY10" fmla="*/ 365458 h 1209055"/>
                <a:gd name="connsiteX11" fmla="*/ 0 w 720080"/>
                <a:gd name="connsiteY11" fmla="*/ 360040 h 1209055"/>
                <a:gd name="connsiteX12" fmla="*/ 360040 w 720080"/>
                <a:gd name="connsiteY12" fmla="*/ 0 h 1209055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0 w 720080"/>
                <a:gd name="connsiteY10" fmla="*/ 360040 h 1236370"/>
                <a:gd name="connsiteX11" fmla="*/ 360040 w 720080"/>
                <a:gd name="connsiteY11" fmla="*/ 0 h 1236370"/>
                <a:gd name="connsiteX0" fmla="*/ 360040 w 720910"/>
                <a:gd name="connsiteY0" fmla="*/ 0 h 1236370"/>
                <a:gd name="connsiteX1" fmla="*/ 720080 w 720910"/>
                <a:gd name="connsiteY1" fmla="*/ 360040 h 1236370"/>
                <a:gd name="connsiteX2" fmla="*/ 719534 w 720910"/>
                <a:gd name="connsiteY2" fmla="*/ 365458 h 1236370"/>
                <a:gd name="connsiteX3" fmla="*/ 720080 w 720910"/>
                <a:gd name="connsiteY3" fmla="*/ 365458 h 1236370"/>
                <a:gd name="connsiteX4" fmla="*/ 720910 w 720910"/>
                <a:gd name="connsiteY4" fmla="*/ 369452 h 1236370"/>
                <a:gd name="connsiteX5" fmla="*/ 604500 w 720910"/>
                <a:gd name="connsiteY5" fmla="*/ 706009 h 1236370"/>
                <a:gd name="connsiteX6" fmla="*/ 294916 w 720910"/>
                <a:gd name="connsiteY6" fmla="*/ 1236370 h 1236370"/>
                <a:gd name="connsiteX7" fmla="*/ 138019 w 720910"/>
                <a:gd name="connsiteY7" fmla="*/ 641496 h 1236370"/>
                <a:gd name="connsiteX8" fmla="*/ 684 w 720910"/>
                <a:gd name="connsiteY8" fmla="*/ 366826 h 1236370"/>
                <a:gd name="connsiteX9" fmla="*/ 0 w 720910"/>
                <a:gd name="connsiteY9" fmla="*/ 365458 h 1236370"/>
                <a:gd name="connsiteX10" fmla="*/ 0 w 720910"/>
                <a:gd name="connsiteY10" fmla="*/ 360040 h 1236370"/>
                <a:gd name="connsiteX11" fmla="*/ 360040 w 720910"/>
                <a:gd name="connsiteY11" fmla="*/ 0 h 1236370"/>
                <a:gd name="connsiteX0" fmla="*/ 360040 w 721745"/>
                <a:gd name="connsiteY0" fmla="*/ 5 h 1236375"/>
                <a:gd name="connsiteX1" fmla="*/ 721745 w 721745"/>
                <a:gd name="connsiteY1" fmla="*/ 353834 h 1236375"/>
                <a:gd name="connsiteX2" fmla="*/ 719534 w 721745"/>
                <a:gd name="connsiteY2" fmla="*/ 365463 h 1236375"/>
                <a:gd name="connsiteX3" fmla="*/ 720080 w 721745"/>
                <a:gd name="connsiteY3" fmla="*/ 365463 h 1236375"/>
                <a:gd name="connsiteX4" fmla="*/ 720910 w 721745"/>
                <a:gd name="connsiteY4" fmla="*/ 369457 h 1236375"/>
                <a:gd name="connsiteX5" fmla="*/ 604500 w 721745"/>
                <a:gd name="connsiteY5" fmla="*/ 706014 h 1236375"/>
                <a:gd name="connsiteX6" fmla="*/ 294916 w 721745"/>
                <a:gd name="connsiteY6" fmla="*/ 1236375 h 1236375"/>
                <a:gd name="connsiteX7" fmla="*/ 138019 w 721745"/>
                <a:gd name="connsiteY7" fmla="*/ 641501 h 1236375"/>
                <a:gd name="connsiteX8" fmla="*/ 684 w 721745"/>
                <a:gd name="connsiteY8" fmla="*/ 366831 h 1236375"/>
                <a:gd name="connsiteX9" fmla="*/ 0 w 721745"/>
                <a:gd name="connsiteY9" fmla="*/ 365463 h 1236375"/>
                <a:gd name="connsiteX10" fmla="*/ 0 w 721745"/>
                <a:gd name="connsiteY10" fmla="*/ 360045 h 1236375"/>
                <a:gd name="connsiteX11" fmla="*/ 360040 w 721745"/>
                <a:gd name="connsiteY11" fmla="*/ 5 h 1236375"/>
                <a:gd name="connsiteX0" fmla="*/ 360040 w 722129"/>
                <a:gd name="connsiteY0" fmla="*/ 5 h 1236375"/>
                <a:gd name="connsiteX1" fmla="*/ 721745 w 722129"/>
                <a:gd name="connsiteY1" fmla="*/ 353834 h 1236375"/>
                <a:gd name="connsiteX2" fmla="*/ 719534 w 722129"/>
                <a:gd name="connsiteY2" fmla="*/ 365463 h 1236375"/>
                <a:gd name="connsiteX3" fmla="*/ 720080 w 722129"/>
                <a:gd name="connsiteY3" fmla="*/ 365463 h 1236375"/>
                <a:gd name="connsiteX4" fmla="*/ 722129 w 722129"/>
                <a:gd name="connsiteY4" fmla="*/ 389759 h 1236375"/>
                <a:gd name="connsiteX5" fmla="*/ 604500 w 722129"/>
                <a:gd name="connsiteY5" fmla="*/ 706014 h 1236375"/>
                <a:gd name="connsiteX6" fmla="*/ 294916 w 722129"/>
                <a:gd name="connsiteY6" fmla="*/ 1236375 h 1236375"/>
                <a:gd name="connsiteX7" fmla="*/ 138019 w 722129"/>
                <a:gd name="connsiteY7" fmla="*/ 641501 h 1236375"/>
                <a:gd name="connsiteX8" fmla="*/ 684 w 722129"/>
                <a:gd name="connsiteY8" fmla="*/ 366831 h 1236375"/>
                <a:gd name="connsiteX9" fmla="*/ 0 w 722129"/>
                <a:gd name="connsiteY9" fmla="*/ 365463 h 1236375"/>
                <a:gd name="connsiteX10" fmla="*/ 0 w 722129"/>
                <a:gd name="connsiteY10" fmla="*/ 360045 h 1236375"/>
                <a:gd name="connsiteX11" fmla="*/ 360040 w 722129"/>
                <a:gd name="connsiteY11" fmla="*/ 5 h 1236375"/>
                <a:gd name="connsiteX0" fmla="*/ 360040 w 722129"/>
                <a:gd name="connsiteY0" fmla="*/ 5 h 1236375"/>
                <a:gd name="connsiteX1" fmla="*/ 721745 w 722129"/>
                <a:gd name="connsiteY1" fmla="*/ 353834 h 1236375"/>
                <a:gd name="connsiteX2" fmla="*/ 719534 w 722129"/>
                <a:gd name="connsiteY2" fmla="*/ 365463 h 1236375"/>
                <a:gd name="connsiteX3" fmla="*/ 722129 w 722129"/>
                <a:gd name="connsiteY3" fmla="*/ 389759 h 1236375"/>
                <a:gd name="connsiteX4" fmla="*/ 604500 w 722129"/>
                <a:gd name="connsiteY4" fmla="*/ 706014 h 1236375"/>
                <a:gd name="connsiteX5" fmla="*/ 294916 w 722129"/>
                <a:gd name="connsiteY5" fmla="*/ 1236375 h 1236375"/>
                <a:gd name="connsiteX6" fmla="*/ 138019 w 722129"/>
                <a:gd name="connsiteY6" fmla="*/ 641501 h 1236375"/>
                <a:gd name="connsiteX7" fmla="*/ 684 w 722129"/>
                <a:gd name="connsiteY7" fmla="*/ 366831 h 1236375"/>
                <a:gd name="connsiteX8" fmla="*/ 0 w 722129"/>
                <a:gd name="connsiteY8" fmla="*/ 365463 h 1236375"/>
                <a:gd name="connsiteX9" fmla="*/ 0 w 722129"/>
                <a:gd name="connsiteY9" fmla="*/ 360045 h 1236375"/>
                <a:gd name="connsiteX10" fmla="*/ 360040 w 722129"/>
                <a:gd name="connsiteY10" fmla="*/ 5 h 1236375"/>
                <a:gd name="connsiteX0" fmla="*/ 360040 w 722129"/>
                <a:gd name="connsiteY0" fmla="*/ 5 h 1236375"/>
                <a:gd name="connsiteX1" fmla="*/ 721745 w 722129"/>
                <a:gd name="connsiteY1" fmla="*/ 353834 h 1236375"/>
                <a:gd name="connsiteX2" fmla="*/ 722129 w 722129"/>
                <a:gd name="connsiteY2" fmla="*/ 389759 h 1236375"/>
                <a:gd name="connsiteX3" fmla="*/ 604500 w 722129"/>
                <a:gd name="connsiteY3" fmla="*/ 706014 h 1236375"/>
                <a:gd name="connsiteX4" fmla="*/ 294916 w 722129"/>
                <a:gd name="connsiteY4" fmla="*/ 1236375 h 1236375"/>
                <a:gd name="connsiteX5" fmla="*/ 138019 w 722129"/>
                <a:gd name="connsiteY5" fmla="*/ 641501 h 1236375"/>
                <a:gd name="connsiteX6" fmla="*/ 684 w 722129"/>
                <a:gd name="connsiteY6" fmla="*/ 366831 h 1236375"/>
                <a:gd name="connsiteX7" fmla="*/ 0 w 722129"/>
                <a:gd name="connsiteY7" fmla="*/ 365463 h 1236375"/>
                <a:gd name="connsiteX8" fmla="*/ 0 w 722129"/>
                <a:gd name="connsiteY8" fmla="*/ 360045 h 1236375"/>
                <a:gd name="connsiteX9" fmla="*/ 360040 w 722129"/>
                <a:gd name="connsiteY9" fmla="*/ 5 h 1236375"/>
                <a:gd name="connsiteX0" fmla="*/ 360040 w 722021"/>
                <a:gd name="connsiteY0" fmla="*/ 5 h 1236375"/>
                <a:gd name="connsiteX1" fmla="*/ 721745 w 722021"/>
                <a:gd name="connsiteY1" fmla="*/ 353834 h 1236375"/>
                <a:gd name="connsiteX2" fmla="*/ 722021 w 722021"/>
                <a:gd name="connsiteY2" fmla="*/ 365316 h 1236375"/>
                <a:gd name="connsiteX3" fmla="*/ 604500 w 722021"/>
                <a:gd name="connsiteY3" fmla="*/ 706014 h 1236375"/>
                <a:gd name="connsiteX4" fmla="*/ 294916 w 722021"/>
                <a:gd name="connsiteY4" fmla="*/ 1236375 h 1236375"/>
                <a:gd name="connsiteX5" fmla="*/ 138019 w 722021"/>
                <a:gd name="connsiteY5" fmla="*/ 641501 h 1236375"/>
                <a:gd name="connsiteX6" fmla="*/ 684 w 722021"/>
                <a:gd name="connsiteY6" fmla="*/ 366831 h 1236375"/>
                <a:gd name="connsiteX7" fmla="*/ 0 w 722021"/>
                <a:gd name="connsiteY7" fmla="*/ 365463 h 1236375"/>
                <a:gd name="connsiteX8" fmla="*/ 0 w 722021"/>
                <a:gd name="connsiteY8" fmla="*/ 360045 h 1236375"/>
                <a:gd name="connsiteX9" fmla="*/ 360040 w 722021"/>
                <a:gd name="connsiteY9" fmla="*/ 5 h 1236375"/>
                <a:gd name="connsiteX0" fmla="*/ 360040 w 722021"/>
                <a:gd name="connsiteY0" fmla="*/ 5 h 1236375"/>
                <a:gd name="connsiteX1" fmla="*/ 721745 w 722021"/>
                <a:gd name="connsiteY1" fmla="*/ 353834 h 1236375"/>
                <a:gd name="connsiteX2" fmla="*/ 722021 w 722021"/>
                <a:gd name="connsiteY2" fmla="*/ 365316 h 1236375"/>
                <a:gd name="connsiteX3" fmla="*/ 604500 w 722021"/>
                <a:gd name="connsiteY3" fmla="*/ 706014 h 1236375"/>
                <a:gd name="connsiteX4" fmla="*/ 294916 w 722021"/>
                <a:gd name="connsiteY4" fmla="*/ 1236375 h 1236375"/>
                <a:gd name="connsiteX5" fmla="*/ 138019 w 722021"/>
                <a:gd name="connsiteY5" fmla="*/ 641501 h 1236375"/>
                <a:gd name="connsiteX6" fmla="*/ 684 w 722021"/>
                <a:gd name="connsiteY6" fmla="*/ 366831 h 1236375"/>
                <a:gd name="connsiteX7" fmla="*/ 0 w 722021"/>
                <a:gd name="connsiteY7" fmla="*/ 365463 h 1236375"/>
                <a:gd name="connsiteX8" fmla="*/ 0 w 722021"/>
                <a:gd name="connsiteY8" fmla="*/ 360045 h 1236375"/>
                <a:gd name="connsiteX9" fmla="*/ 360040 w 722021"/>
                <a:gd name="connsiteY9" fmla="*/ 5 h 1236375"/>
                <a:gd name="connsiteX0" fmla="*/ 360040 w 722021"/>
                <a:gd name="connsiteY0" fmla="*/ 8 h 1236378"/>
                <a:gd name="connsiteX1" fmla="*/ 721745 w 722021"/>
                <a:gd name="connsiteY1" fmla="*/ 353837 h 1236378"/>
                <a:gd name="connsiteX2" fmla="*/ 722021 w 722021"/>
                <a:gd name="connsiteY2" fmla="*/ 365319 h 1236378"/>
                <a:gd name="connsiteX3" fmla="*/ 604500 w 722021"/>
                <a:gd name="connsiteY3" fmla="*/ 706017 h 1236378"/>
                <a:gd name="connsiteX4" fmla="*/ 294916 w 722021"/>
                <a:gd name="connsiteY4" fmla="*/ 1236378 h 1236378"/>
                <a:gd name="connsiteX5" fmla="*/ 138019 w 722021"/>
                <a:gd name="connsiteY5" fmla="*/ 641504 h 1236378"/>
                <a:gd name="connsiteX6" fmla="*/ 684 w 722021"/>
                <a:gd name="connsiteY6" fmla="*/ 366834 h 1236378"/>
                <a:gd name="connsiteX7" fmla="*/ 0 w 722021"/>
                <a:gd name="connsiteY7" fmla="*/ 365466 h 1236378"/>
                <a:gd name="connsiteX8" fmla="*/ 0 w 722021"/>
                <a:gd name="connsiteY8" fmla="*/ 360048 h 1236378"/>
                <a:gd name="connsiteX9" fmla="*/ 360040 w 722021"/>
                <a:gd name="connsiteY9" fmla="*/ 8 h 1236378"/>
                <a:gd name="connsiteX0" fmla="*/ 360040 w 722021"/>
                <a:gd name="connsiteY0" fmla="*/ 8 h 1236378"/>
                <a:gd name="connsiteX1" fmla="*/ 721745 w 722021"/>
                <a:gd name="connsiteY1" fmla="*/ 353837 h 1236378"/>
                <a:gd name="connsiteX2" fmla="*/ 722021 w 722021"/>
                <a:gd name="connsiteY2" fmla="*/ 365319 h 1236378"/>
                <a:gd name="connsiteX3" fmla="*/ 604500 w 722021"/>
                <a:gd name="connsiteY3" fmla="*/ 706017 h 1236378"/>
                <a:gd name="connsiteX4" fmla="*/ 294916 w 722021"/>
                <a:gd name="connsiteY4" fmla="*/ 1236378 h 1236378"/>
                <a:gd name="connsiteX5" fmla="*/ 138019 w 722021"/>
                <a:gd name="connsiteY5" fmla="*/ 641504 h 1236378"/>
                <a:gd name="connsiteX6" fmla="*/ 684 w 722021"/>
                <a:gd name="connsiteY6" fmla="*/ 366834 h 1236378"/>
                <a:gd name="connsiteX7" fmla="*/ 0 w 722021"/>
                <a:gd name="connsiteY7" fmla="*/ 365466 h 1236378"/>
                <a:gd name="connsiteX8" fmla="*/ 0 w 722021"/>
                <a:gd name="connsiteY8" fmla="*/ 360048 h 1236378"/>
                <a:gd name="connsiteX9" fmla="*/ 360040 w 722021"/>
                <a:gd name="connsiteY9" fmla="*/ 8 h 1236378"/>
                <a:gd name="connsiteX0" fmla="*/ 362304 w 722021"/>
                <a:gd name="connsiteY0" fmla="*/ 7 h 1247697"/>
                <a:gd name="connsiteX1" fmla="*/ 721745 w 722021"/>
                <a:gd name="connsiteY1" fmla="*/ 365156 h 1247697"/>
                <a:gd name="connsiteX2" fmla="*/ 722021 w 722021"/>
                <a:gd name="connsiteY2" fmla="*/ 376638 h 1247697"/>
                <a:gd name="connsiteX3" fmla="*/ 604500 w 722021"/>
                <a:gd name="connsiteY3" fmla="*/ 717336 h 1247697"/>
                <a:gd name="connsiteX4" fmla="*/ 294916 w 722021"/>
                <a:gd name="connsiteY4" fmla="*/ 1247697 h 1247697"/>
                <a:gd name="connsiteX5" fmla="*/ 138019 w 722021"/>
                <a:gd name="connsiteY5" fmla="*/ 652823 h 1247697"/>
                <a:gd name="connsiteX6" fmla="*/ 684 w 722021"/>
                <a:gd name="connsiteY6" fmla="*/ 378153 h 1247697"/>
                <a:gd name="connsiteX7" fmla="*/ 0 w 722021"/>
                <a:gd name="connsiteY7" fmla="*/ 376785 h 1247697"/>
                <a:gd name="connsiteX8" fmla="*/ 0 w 722021"/>
                <a:gd name="connsiteY8" fmla="*/ 371367 h 1247697"/>
                <a:gd name="connsiteX9" fmla="*/ 362304 w 722021"/>
                <a:gd name="connsiteY9" fmla="*/ 7 h 1247697"/>
                <a:gd name="connsiteX0" fmla="*/ 369097 w 722021"/>
                <a:gd name="connsiteY0" fmla="*/ 8 h 1243170"/>
                <a:gd name="connsiteX1" fmla="*/ 721745 w 722021"/>
                <a:gd name="connsiteY1" fmla="*/ 360629 h 1243170"/>
                <a:gd name="connsiteX2" fmla="*/ 722021 w 722021"/>
                <a:gd name="connsiteY2" fmla="*/ 372111 h 1243170"/>
                <a:gd name="connsiteX3" fmla="*/ 604500 w 722021"/>
                <a:gd name="connsiteY3" fmla="*/ 712809 h 1243170"/>
                <a:gd name="connsiteX4" fmla="*/ 294916 w 722021"/>
                <a:gd name="connsiteY4" fmla="*/ 1243170 h 1243170"/>
                <a:gd name="connsiteX5" fmla="*/ 138019 w 722021"/>
                <a:gd name="connsiteY5" fmla="*/ 648296 h 1243170"/>
                <a:gd name="connsiteX6" fmla="*/ 684 w 722021"/>
                <a:gd name="connsiteY6" fmla="*/ 373626 h 1243170"/>
                <a:gd name="connsiteX7" fmla="*/ 0 w 722021"/>
                <a:gd name="connsiteY7" fmla="*/ 372258 h 1243170"/>
                <a:gd name="connsiteX8" fmla="*/ 0 w 722021"/>
                <a:gd name="connsiteY8" fmla="*/ 366840 h 1243170"/>
                <a:gd name="connsiteX9" fmla="*/ 369097 w 722021"/>
                <a:gd name="connsiteY9" fmla="*/ 8 h 1243170"/>
                <a:gd name="connsiteX0" fmla="*/ 366832 w 722021"/>
                <a:gd name="connsiteY0" fmla="*/ 7 h 1245433"/>
                <a:gd name="connsiteX1" fmla="*/ 721745 w 722021"/>
                <a:gd name="connsiteY1" fmla="*/ 362892 h 1245433"/>
                <a:gd name="connsiteX2" fmla="*/ 722021 w 722021"/>
                <a:gd name="connsiteY2" fmla="*/ 374374 h 1245433"/>
                <a:gd name="connsiteX3" fmla="*/ 604500 w 722021"/>
                <a:gd name="connsiteY3" fmla="*/ 715072 h 1245433"/>
                <a:gd name="connsiteX4" fmla="*/ 294916 w 722021"/>
                <a:gd name="connsiteY4" fmla="*/ 1245433 h 1245433"/>
                <a:gd name="connsiteX5" fmla="*/ 138019 w 722021"/>
                <a:gd name="connsiteY5" fmla="*/ 650559 h 1245433"/>
                <a:gd name="connsiteX6" fmla="*/ 684 w 722021"/>
                <a:gd name="connsiteY6" fmla="*/ 375889 h 1245433"/>
                <a:gd name="connsiteX7" fmla="*/ 0 w 722021"/>
                <a:gd name="connsiteY7" fmla="*/ 374521 h 1245433"/>
                <a:gd name="connsiteX8" fmla="*/ 0 w 722021"/>
                <a:gd name="connsiteY8" fmla="*/ 369103 h 1245433"/>
                <a:gd name="connsiteX9" fmla="*/ 366832 w 722021"/>
                <a:gd name="connsiteY9" fmla="*/ 7 h 1245433"/>
                <a:gd name="connsiteX0" fmla="*/ 366832 w 722021"/>
                <a:gd name="connsiteY0" fmla="*/ 11 h 1245437"/>
                <a:gd name="connsiteX1" fmla="*/ 721745 w 722021"/>
                <a:gd name="connsiteY1" fmla="*/ 362896 h 1245437"/>
                <a:gd name="connsiteX2" fmla="*/ 722021 w 722021"/>
                <a:gd name="connsiteY2" fmla="*/ 374378 h 1245437"/>
                <a:gd name="connsiteX3" fmla="*/ 604500 w 722021"/>
                <a:gd name="connsiteY3" fmla="*/ 715076 h 1245437"/>
                <a:gd name="connsiteX4" fmla="*/ 294916 w 722021"/>
                <a:gd name="connsiteY4" fmla="*/ 1245437 h 1245437"/>
                <a:gd name="connsiteX5" fmla="*/ 138019 w 722021"/>
                <a:gd name="connsiteY5" fmla="*/ 650563 h 1245437"/>
                <a:gd name="connsiteX6" fmla="*/ 684 w 722021"/>
                <a:gd name="connsiteY6" fmla="*/ 375893 h 1245437"/>
                <a:gd name="connsiteX7" fmla="*/ 0 w 722021"/>
                <a:gd name="connsiteY7" fmla="*/ 374525 h 1245437"/>
                <a:gd name="connsiteX8" fmla="*/ 0 w 722021"/>
                <a:gd name="connsiteY8" fmla="*/ 369107 h 1245437"/>
                <a:gd name="connsiteX9" fmla="*/ 366832 w 722021"/>
                <a:gd name="connsiteY9" fmla="*/ 11 h 1245437"/>
                <a:gd name="connsiteX0" fmla="*/ 366832 w 722021"/>
                <a:gd name="connsiteY0" fmla="*/ 11 h 1245437"/>
                <a:gd name="connsiteX1" fmla="*/ 721745 w 722021"/>
                <a:gd name="connsiteY1" fmla="*/ 362896 h 1245437"/>
                <a:gd name="connsiteX2" fmla="*/ 722021 w 722021"/>
                <a:gd name="connsiteY2" fmla="*/ 374378 h 1245437"/>
                <a:gd name="connsiteX3" fmla="*/ 604500 w 722021"/>
                <a:gd name="connsiteY3" fmla="*/ 715076 h 1245437"/>
                <a:gd name="connsiteX4" fmla="*/ 294916 w 722021"/>
                <a:gd name="connsiteY4" fmla="*/ 1245437 h 1245437"/>
                <a:gd name="connsiteX5" fmla="*/ 138019 w 722021"/>
                <a:gd name="connsiteY5" fmla="*/ 650563 h 1245437"/>
                <a:gd name="connsiteX6" fmla="*/ 684 w 722021"/>
                <a:gd name="connsiteY6" fmla="*/ 375893 h 1245437"/>
                <a:gd name="connsiteX7" fmla="*/ 0 w 722021"/>
                <a:gd name="connsiteY7" fmla="*/ 374525 h 1245437"/>
                <a:gd name="connsiteX8" fmla="*/ 0 w 722021"/>
                <a:gd name="connsiteY8" fmla="*/ 369107 h 1245437"/>
                <a:gd name="connsiteX9" fmla="*/ 366832 w 722021"/>
                <a:gd name="connsiteY9" fmla="*/ 11 h 124543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2021" h="1245437">
                  <a:moveTo>
                    <a:pt x="366832" y="11"/>
                  </a:moveTo>
                  <a:cubicBezTo>
                    <a:pt x="512029" y="1240"/>
                    <a:pt x="713393" y="104107"/>
                    <a:pt x="721745" y="362896"/>
                  </a:cubicBezTo>
                  <a:lnTo>
                    <a:pt x="722021" y="374378"/>
                  </a:lnTo>
                  <a:cubicBezTo>
                    <a:pt x="720571" y="486256"/>
                    <a:pt x="670464" y="590705"/>
                    <a:pt x="604500" y="715076"/>
                  </a:cubicBezTo>
                  <a:cubicBezTo>
                    <a:pt x="509279" y="899836"/>
                    <a:pt x="424692" y="1073967"/>
                    <a:pt x="294916" y="1245437"/>
                  </a:cubicBezTo>
                  <a:cubicBezTo>
                    <a:pt x="347130" y="965592"/>
                    <a:pt x="307312" y="836292"/>
                    <a:pt x="138019" y="650563"/>
                  </a:cubicBezTo>
                  <a:cubicBezTo>
                    <a:pt x="63641" y="570336"/>
                    <a:pt x="2135" y="487771"/>
                    <a:pt x="684" y="375893"/>
                  </a:cubicBezTo>
                  <a:lnTo>
                    <a:pt x="0" y="374525"/>
                  </a:lnTo>
                  <a:lnTo>
                    <a:pt x="0" y="369107"/>
                  </a:lnTo>
                  <a:cubicBezTo>
                    <a:pt x="23562" y="98894"/>
                    <a:pt x="221635" y="-1218"/>
                    <a:pt x="366832" y="11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" name="Oval 2"/>
            <p:cNvSpPr/>
            <p:nvPr/>
          </p:nvSpPr>
          <p:spPr>
            <a:xfrm rot="4500000">
              <a:off x="6581149" y="3533234"/>
              <a:ext cx="962376" cy="1660033"/>
            </a:xfrm>
            <a:custGeom>
              <a:avLst/>
              <a:gdLst>
                <a:gd name="connsiteX0" fmla="*/ 360040 w 720080"/>
                <a:gd name="connsiteY0" fmla="*/ 0 h 1085538"/>
                <a:gd name="connsiteX1" fmla="*/ 720080 w 720080"/>
                <a:gd name="connsiteY1" fmla="*/ 360040 h 1085538"/>
                <a:gd name="connsiteX2" fmla="*/ 719534 w 720080"/>
                <a:gd name="connsiteY2" fmla="*/ 365458 h 1085538"/>
                <a:gd name="connsiteX3" fmla="*/ 720080 w 720080"/>
                <a:gd name="connsiteY3" fmla="*/ 365458 h 1085538"/>
                <a:gd name="connsiteX4" fmla="*/ 719396 w 720080"/>
                <a:gd name="connsiteY4" fmla="*/ 366826 h 1085538"/>
                <a:gd name="connsiteX5" fmla="*/ 582061 w 720080"/>
                <a:gd name="connsiteY5" fmla="*/ 641496 h 1085538"/>
                <a:gd name="connsiteX6" fmla="*/ 360040 w 720080"/>
                <a:gd name="connsiteY6" fmla="*/ 1085538 h 1085538"/>
                <a:gd name="connsiteX7" fmla="*/ 138019 w 720080"/>
                <a:gd name="connsiteY7" fmla="*/ 641496 h 1085538"/>
                <a:gd name="connsiteX8" fmla="*/ 684 w 720080"/>
                <a:gd name="connsiteY8" fmla="*/ 366826 h 1085538"/>
                <a:gd name="connsiteX9" fmla="*/ 0 w 720080"/>
                <a:gd name="connsiteY9" fmla="*/ 365458 h 1085538"/>
                <a:gd name="connsiteX10" fmla="*/ 546 w 720080"/>
                <a:gd name="connsiteY10" fmla="*/ 365458 h 1085538"/>
                <a:gd name="connsiteX11" fmla="*/ 0 w 720080"/>
                <a:gd name="connsiteY11" fmla="*/ 360040 h 1085538"/>
                <a:gd name="connsiteX12" fmla="*/ 360040 w 720080"/>
                <a:gd name="connsiteY12" fmla="*/ 0 h 1085538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582061 w 720080"/>
                <a:gd name="connsiteY5" fmla="*/ 641496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604500 w 720080"/>
                <a:gd name="connsiteY5" fmla="*/ 706009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604500 w 720080"/>
                <a:gd name="connsiteY5" fmla="*/ 706009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604500 w 720080"/>
                <a:gd name="connsiteY5" fmla="*/ 706009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209055"/>
                <a:gd name="connsiteX1" fmla="*/ 720080 w 720080"/>
                <a:gd name="connsiteY1" fmla="*/ 360040 h 1209055"/>
                <a:gd name="connsiteX2" fmla="*/ 719534 w 720080"/>
                <a:gd name="connsiteY2" fmla="*/ 365458 h 1209055"/>
                <a:gd name="connsiteX3" fmla="*/ 720080 w 720080"/>
                <a:gd name="connsiteY3" fmla="*/ 365458 h 1209055"/>
                <a:gd name="connsiteX4" fmla="*/ 719396 w 720080"/>
                <a:gd name="connsiteY4" fmla="*/ 366826 h 1209055"/>
                <a:gd name="connsiteX5" fmla="*/ 604500 w 720080"/>
                <a:gd name="connsiteY5" fmla="*/ 706009 h 1209055"/>
                <a:gd name="connsiteX6" fmla="*/ 263018 w 720080"/>
                <a:gd name="connsiteY6" fmla="*/ 1209055 h 1209055"/>
                <a:gd name="connsiteX7" fmla="*/ 138019 w 720080"/>
                <a:gd name="connsiteY7" fmla="*/ 641496 h 1209055"/>
                <a:gd name="connsiteX8" fmla="*/ 684 w 720080"/>
                <a:gd name="connsiteY8" fmla="*/ 366826 h 1209055"/>
                <a:gd name="connsiteX9" fmla="*/ 0 w 720080"/>
                <a:gd name="connsiteY9" fmla="*/ 365458 h 1209055"/>
                <a:gd name="connsiteX10" fmla="*/ 546 w 720080"/>
                <a:gd name="connsiteY10" fmla="*/ 365458 h 1209055"/>
                <a:gd name="connsiteX11" fmla="*/ 0 w 720080"/>
                <a:gd name="connsiteY11" fmla="*/ 360040 h 1209055"/>
                <a:gd name="connsiteX12" fmla="*/ 360040 w 720080"/>
                <a:gd name="connsiteY12" fmla="*/ 0 h 1209055"/>
                <a:gd name="connsiteX0" fmla="*/ 360040 w 720080"/>
                <a:gd name="connsiteY0" fmla="*/ 0 h 1209055"/>
                <a:gd name="connsiteX1" fmla="*/ 720080 w 720080"/>
                <a:gd name="connsiteY1" fmla="*/ 360040 h 1209055"/>
                <a:gd name="connsiteX2" fmla="*/ 719534 w 720080"/>
                <a:gd name="connsiteY2" fmla="*/ 365458 h 1209055"/>
                <a:gd name="connsiteX3" fmla="*/ 720080 w 720080"/>
                <a:gd name="connsiteY3" fmla="*/ 365458 h 1209055"/>
                <a:gd name="connsiteX4" fmla="*/ 719396 w 720080"/>
                <a:gd name="connsiteY4" fmla="*/ 366826 h 1209055"/>
                <a:gd name="connsiteX5" fmla="*/ 604500 w 720080"/>
                <a:gd name="connsiteY5" fmla="*/ 706009 h 1209055"/>
                <a:gd name="connsiteX6" fmla="*/ 263018 w 720080"/>
                <a:gd name="connsiteY6" fmla="*/ 1209055 h 1209055"/>
                <a:gd name="connsiteX7" fmla="*/ 138019 w 720080"/>
                <a:gd name="connsiteY7" fmla="*/ 641496 h 1209055"/>
                <a:gd name="connsiteX8" fmla="*/ 684 w 720080"/>
                <a:gd name="connsiteY8" fmla="*/ 366826 h 1209055"/>
                <a:gd name="connsiteX9" fmla="*/ 0 w 720080"/>
                <a:gd name="connsiteY9" fmla="*/ 365458 h 1209055"/>
                <a:gd name="connsiteX10" fmla="*/ 546 w 720080"/>
                <a:gd name="connsiteY10" fmla="*/ 365458 h 1209055"/>
                <a:gd name="connsiteX11" fmla="*/ 0 w 720080"/>
                <a:gd name="connsiteY11" fmla="*/ 360040 h 1209055"/>
                <a:gd name="connsiteX12" fmla="*/ 360040 w 720080"/>
                <a:gd name="connsiteY12" fmla="*/ 0 h 1209055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0 w 720080"/>
                <a:gd name="connsiteY10" fmla="*/ 360040 h 1236370"/>
                <a:gd name="connsiteX11" fmla="*/ 360040 w 720080"/>
                <a:gd name="connsiteY11" fmla="*/ 0 h 1236370"/>
                <a:gd name="connsiteX0" fmla="*/ 360040 w 720910"/>
                <a:gd name="connsiteY0" fmla="*/ 0 h 1236370"/>
                <a:gd name="connsiteX1" fmla="*/ 720080 w 720910"/>
                <a:gd name="connsiteY1" fmla="*/ 360040 h 1236370"/>
                <a:gd name="connsiteX2" fmla="*/ 719534 w 720910"/>
                <a:gd name="connsiteY2" fmla="*/ 365458 h 1236370"/>
                <a:gd name="connsiteX3" fmla="*/ 720080 w 720910"/>
                <a:gd name="connsiteY3" fmla="*/ 365458 h 1236370"/>
                <a:gd name="connsiteX4" fmla="*/ 720910 w 720910"/>
                <a:gd name="connsiteY4" fmla="*/ 369452 h 1236370"/>
                <a:gd name="connsiteX5" fmla="*/ 604500 w 720910"/>
                <a:gd name="connsiteY5" fmla="*/ 706009 h 1236370"/>
                <a:gd name="connsiteX6" fmla="*/ 294916 w 720910"/>
                <a:gd name="connsiteY6" fmla="*/ 1236370 h 1236370"/>
                <a:gd name="connsiteX7" fmla="*/ 138019 w 720910"/>
                <a:gd name="connsiteY7" fmla="*/ 641496 h 1236370"/>
                <a:gd name="connsiteX8" fmla="*/ 684 w 720910"/>
                <a:gd name="connsiteY8" fmla="*/ 366826 h 1236370"/>
                <a:gd name="connsiteX9" fmla="*/ 0 w 720910"/>
                <a:gd name="connsiteY9" fmla="*/ 365458 h 1236370"/>
                <a:gd name="connsiteX10" fmla="*/ 0 w 720910"/>
                <a:gd name="connsiteY10" fmla="*/ 360040 h 1236370"/>
                <a:gd name="connsiteX11" fmla="*/ 360040 w 720910"/>
                <a:gd name="connsiteY11" fmla="*/ 0 h 1236370"/>
                <a:gd name="connsiteX0" fmla="*/ 360040 w 721745"/>
                <a:gd name="connsiteY0" fmla="*/ 5 h 1236375"/>
                <a:gd name="connsiteX1" fmla="*/ 721745 w 721745"/>
                <a:gd name="connsiteY1" fmla="*/ 353834 h 1236375"/>
                <a:gd name="connsiteX2" fmla="*/ 719534 w 721745"/>
                <a:gd name="connsiteY2" fmla="*/ 365463 h 1236375"/>
                <a:gd name="connsiteX3" fmla="*/ 720080 w 721745"/>
                <a:gd name="connsiteY3" fmla="*/ 365463 h 1236375"/>
                <a:gd name="connsiteX4" fmla="*/ 720910 w 721745"/>
                <a:gd name="connsiteY4" fmla="*/ 369457 h 1236375"/>
                <a:gd name="connsiteX5" fmla="*/ 604500 w 721745"/>
                <a:gd name="connsiteY5" fmla="*/ 706014 h 1236375"/>
                <a:gd name="connsiteX6" fmla="*/ 294916 w 721745"/>
                <a:gd name="connsiteY6" fmla="*/ 1236375 h 1236375"/>
                <a:gd name="connsiteX7" fmla="*/ 138019 w 721745"/>
                <a:gd name="connsiteY7" fmla="*/ 641501 h 1236375"/>
                <a:gd name="connsiteX8" fmla="*/ 684 w 721745"/>
                <a:gd name="connsiteY8" fmla="*/ 366831 h 1236375"/>
                <a:gd name="connsiteX9" fmla="*/ 0 w 721745"/>
                <a:gd name="connsiteY9" fmla="*/ 365463 h 1236375"/>
                <a:gd name="connsiteX10" fmla="*/ 0 w 721745"/>
                <a:gd name="connsiteY10" fmla="*/ 360045 h 1236375"/>
                <a:gd name="connsiteX11" fmla="*/ 360040 w 721745"/>
                <a:gd name="connsiteY11" fmla="*/ 5 h 1236375"/>
                <a:gd name="connsiteX0" fmla="*/ 360040 w 722129"/>
                <a:gd name="connsiteY0" fmla="*/ 5 h 1236375"/>
                <a:gd name="connsiteX1" fmla="*/ 721745 w 722129"/>
                <a:gd name="connsiteY1" fmla="*/ 353834 h 1236375"/>
                <a:gd name="connsiteX2" fmla="*/ 719534 w 722129"/>
                <a:gd name="connsiteY2" fmla="*/ 365463 h 1236375"/>
                <a:gd name="connsiteX3" fmla="*/ 720080 w 722129"/>
                <a:gd name="connsiteY3" fmla="*/ 365463 h 1236375"/>
                <a:gd name="connsiteX4" fmla="*/ 722129 w 722129"/>
                <a:gd name="connsiteY4" fmla="*/ 389759 h 1236375"/>
                <a:gd name="connsiteX5" fmla="*/ 604500 w 722129"/>
                <a:gd name="connsiteY5" fmla="*/ 706014 h 1236375"/>
                <a:gd name="connsiteX6" fmla="*/ 294916 w 722129"/>
                <a:gd name="connsiteY6" fmla="*/ 1236375 h 1236375"/>
                <a:gd name="connsiteX7" fmla="*/ 138019 w 722129"/>
                <a:gd name="connsiteY7" fmla="*/ 641501 h 1236375"/>
                <a:gd name="connsiteX8" fmla="*/ 684 w 722129"/>
                <a:gd name="connsiteY8" fmla="*/ 366831 h 1236375"/>
                <a:gd name="connsiteX9" fmla="*/ 0 w 722129"/>
                <a:gd name="connsiteY9" fmla="*/ 365463 h 1236375"/>
                <a:gd name="connsiteX10" fmla="*/ 0 w 722129"/>
                <a:gd name="connsiteY10" fmla="*/ 360045 h 1236375"/>
                <a:gd name="connsiteX11" fmla="*/ 360040 w 722129"/>
                <a:gd name="connsiteY11" fmla="*/ 5 h 1236375"/>
                <a:gd name="connsiteX0" fmla="*/ 360040 w 722129"/>
                <a:gd name="connsiteY0" fmla="*/ 5 h 1236375"/>
                <a:gd name="connsiteX1" fmla="*/ 721745 w 722129"/>
                <a:gd name="connsiteY1" fmla="*/ 353834 h 1236375"/>
                <a:gd name="connsiteX2" fmla="*/ 719534 w 722129"/>
                <a:gd name="connsiteY2" fmla="*/ 365463 h 1236375"/>
                <a:gd name="connsiteX3" fmla="*/ 722129 w 722129"/>
                <a:gd name="connsiteY3" fmla="*/ 389759 h 1236375"/>
                <a:gd name="connsiteX4" fmla="*/ 604500 w 722129"/>
                <a:gd name="connsiteY4" fmla="*/ 706014 h 1236375"/>
                <a:gd name="connsiteX5" fmla="*/ 294916 w 722129"/>
                <a:gd name="connsiteY5" fmla="*/ 1236375 h 1236375"/>
                <a:gd name="connsiteX6" fmla="*/ 138019 w 722129"/>
                <a:gd name="connsiteY6" fmla="*/ 641501 h 1236375"/>
                <a:gd name="connsiteX7" fmla="*/ 684 w 722129"/>
                <a:gd name="connsiteY7" fmla="*/ 366831 h 1236375"/>
                <a:gd name="connsiteX8" fmla="*/ 0 w 722129"/>
                <a:gd name="connsiteY8" fmla="*/ 365463 h 1236375"/>
                <a:gd name="connsiteX9" fmla="*/ 0 w 722129"/>
                <a:gd name="connsiteY9" fmla="*/ 360045 h 1236375"/>
                <a:gd name="connsiteX10" fmla="*/ 360040 w 722129"/>
                <a:gd name="connsiteY10" fmla="*/ 5 h 1236375"/>
                <a:gd name="connsiteX0" fmla="*/ 360040 w 722129"/>
                <a:gd name="connsiteY0" fmla="*/ 5 h 1236375"/>
                <a:gd name="connsiteX1" fmla="*/ 721745 w 722129"/>
                <a:gd name="connsiteY1" fmla="*/ 353834 h 1236375"/>
                <a:gd name="connsiteX2" fmla="*/ 722129 w 722129"/>
                <a:gd name="connsiteY2" fmla="*/ 389759 h 1236375"/>
                <a:gd name="connsiteX3" fmla="*/ 604500 w 722129"/>
                <a:gd name="connsiteY3" fmla="*/ 706014 h 1236375"/>
                <a:gd name="connsiteX4" fmla="*/ 294916 w 722129"/>
                <a:gd name="connsiteY4" fmla="*/ 1236375 h 1236375"/>
                <a:gd name="connsiteX5" fmla="*/ 138019 w 722129"/>
                <a:gd name="connsiteY5" fmla="*/ 641501 h 1236375"/>
                <a:gd name="connsiteX6" fmla="*/ 684 w 722129"/>
                <a:gd name="connsiteY6" fmla="*/ 366831 h 1236375"/>
                <a:gd name="connsiteX7" fmla="*/ 0 w 722129"/>
                <a:gd name="connsiteY7" fmla="*/ 365463 h 1236375"/>
                <a:gd name="connsiteX8" fmla="*/ 0 w 722129"/>
                <a:gd name="connsiteY8" fmla="*/ 360045 h 1236375"/>
                <a:gd name="connsiteX9" fmla="*/ 360040 w 722129"/>
                <a:gd name="connsiteY9" fmla="*/ 5 h 1236375"/>
                <a:gd name="connsiteX0" fmla="*/ 360040 w 722021"/>
                <a:gd name="connsiteY0" fmla="*/ 5 h 1236375"/>
                <a:gd name="connsiteX1" fmla="*/ 721745 w 722021"/>
                <a:gd name="connsiteY1" fmla="*/ 353834 h 1236375"/>
                <a:gd name="connsiteX2" fmla="*/ 722021 w 722021"/>
                <a:gd name="connsiteY2" fmla="*/ 365316 h 1236375"/>
                <a:gd name="connsiteX3" fmla="*/ 604500 w 722021"/>
                <a:gd name="connsiteY3" fmla="*/ 706014 h 1236375"/>
                <a:gd name="connsiteX4" fmla="*/ 294916 w 722021"/>
                <a:gd name="connsiteY4" fmla="*/ 1236375 h 1236375"/>
                <a:gd name="connsiteX5" fmla="*/ 138019 w 722021"/>
                <a:gd name="connsiteY5" fmla="*/ 641501 h 1236375"/>
                <a:gd name="connsiteX6" fmla="*/ 684 w 722021"/>
                <a:gd name="connsiteY6" fmla="*/ 366831 h 1236375"/>
                <a:gd name="connsiteX7" fmla="*/ 0 w 722021"/>
                <a:gd name="connsiteY7" fmla="*/ 365463 h 1236375"/>
                <a:gd name="connsiteX8" fmla="*/ 0 w 722021"/>
                <a:gd name="connsiteY8" fmla="*/ 360045 h 1236375"/>
                <a:gd name="connsiteX9" fmla="*/ 360040 w 722021"/>
                <a:gd name="connsiteY9" fmla="*/ 5 h 1236375"/>
                <a:gd name="connsiteX0" fmla="*/ 360040 w 722021"/>
                <a:gd name="connsiteY0" fmla="*/ 5 h 1236375"/>
                <a:gd name="connsiteX1" fmla="*/ 721745 w 722021"/>
                <a:gd name="connsiteY1" fmla="*/ 353834 h 1236375"/>
                <a:gd name="connsiteX2" fmla="*/ 722021 w 722021"/>
                <a:gd name="connsiteY2" fmla="*/ 365316 h 1236375"/>
                <a:gd name="connsiteX3" fmla="*/ 604500 w 722021"/>
                <a:gd name="connsiteY3" fmla="*/ 706014 h 1236375"/>
                <a:gd name="connsiteX4" fmla="*/ 294916 w 722021"/>
                <a:gd name="connsiteY4" fmla="*/ 1236375 h 1236375"/>
                <a:gd name="connsiteX5" fmla="*/ 138019 w 722021"/>
                <a:gd name="connsiteY5" fmla="*/ 641501 h 1236375"/>
                <a:gd name="connsiteX6" fmla="*/ 684 w 722021"/>
                <a:gd name="connsiteY6" fmla="*/ 366831 h 1236375"/>
                <a:gd name="connsiteX7" fmla="*/ 0 w 722021"/>
                <a:gd name="connsiteY7" fmla="*/ 365463 h 1236375"/>
                <a:gd name="connsiteX8" fmla="*/ 0 w 722021"/>
                <a:gd name="connsiteY8" fmla="*/ 360045 h 1236375"/>
                <a:gd name="connsiteX9" fmla="*/ 360040 w 722021"/>
                <a:gd name="connsiteY9" fmla="*/ 5 h 1236375"/>
                <a:gd name="connsiteX0" fmla="*/ 360040 w 722021"/>
                <a:gd name="connsiteY0" fmla="*/ 8 h 1236378"/>
                <a:gd name="connsiteX1" fmla="*/ 721745 w 722021"/>
                <a:gd name="connsiteY1" fmla="*/ 353837 h 1236378"/>
                <a:gd name="connsiteX2" fmla="*/ 722021 w 722021"/>
                <a:gd name="connsiteY2" fmla="*/ 365319 h 1236378"/>
                <a:gd name="connsiteX3" fmla="*/ 604500 w 722021"/>
                <a:gd name="connsiteY3" fmla="*/ 706017 h 1236378"/>
                <a:gd name="connsiteX4" fmla="*/ 294916 w 722021"/>
                <a:gd name="connsiteY4" fmla="*/ 1236378 h 1236378"/>
                <a:gd name="connsiteX5" fmla="*/ 138019 w 722021"/>
                <a:gd name="connsiteY5" fmla="*/ 641504 h 1236378"/>
                <a:gd name="connsiteX6" fmla="*/ 684 w 722021"/>
                <a:gd name="connsiteY6" fmla="*/ 366834 h 1236378"/>
                <a:gd name="connsiteX7" fmla="*/ 0 w 722021"/>
                <a:gd name="connsiteY7" fmla="*/ 365466 h 1236378"/>
                <a:gd name="connsiteX8" fmla="*/ 0 w 722021"/>
                <a:gd name="connsiteY8" fmla="*/ 360048 h 1236378"/>
                <a:gd name="connsiteX9" fmla="*/ 360040 w 722021"/>
                <a:gd name="connsiteY9" fmla="*/ 8 h 1236378"/>
                <a:gd name="connsiteX0" fmla="*/ 360040 w 722021"/>
                <a:gd name="connsiteY0" fmla="*/ 8 h 1236378"/>
                <a:gd name="connsiteX1" fmla="*/ 721745 w 722021"/>
                <a:gd name="connsiteY1" fmla="*/ 353837 h 1236378"/>
                <a:gd name="connsiteX2" fmla="*/ 722021 w 722021"/>
                <a:gd name="connsiteY2" fmla="*/ 365319 h 1236378"/>
                <a:gd name="connsiteX3" fmla="*/ 604500 w 722021"/>
                <a:gd name="connsiteY3" fmla="*/ 706017 h 1236378"/>
                <a:gd name="connsiteX4" fmla="*/ 294916 w 722021"/>
                <a:gd name="connsiteY4" fmla="*/ 1236378 h 1236378"/>
                <a:gd name="connsiteX5" fmla="*/ 138019 w 722021"/>
                <a:gd name="connsiteY5" fmla="*/ 641504 h 1236378"/>
                <a:gd name="connsiteX6" fmla="*/ 684 w 722021"/>
                <a:gd name="connsiteY6" fmla="*/ 366834 h 1236378"/>
                <a:gd name="connsiteX7" fmla="*/ 0 w 722021"/>
                <a:gd name="connsiteY7" fmla="*/ 365466 h 1236378"/>
                <a:gd name="connsiteX8" fmla="*/ 0 w 722021"/>
                <a:gd name="connsiteY8" fmla="*/ 360048 h 1236378"/>
                <a:gd name="connsiteX9" fmla="*/ 360040 w 722021"/>
                <a:gd name="connsiteY9" fmla="*/ 8 h 1236378"/>
                <a:gd name="connsiteX0" fmla="*/ 362304 w 722021"/>
                <a:gd name="connsiteY0" fmla="*/ 7 h 1247697"/>
                <a:gd name="connsiteX1" fmla="*/ 721745 w 722021"/>
                <a:gd name="connsiteY1" fmla="*/ 365156 h 1247697"/>
                <a:gd name="connsiteX2" fmla="*/ 722021 w 722021"/>
                <a:gd name="connsiteY2" fmla="*/ 376638 h 1247697"/>
                <a:gd name="connsiteX3" fmla="*/ 604500 w 722021"/>
                <a:gd name="connsiteY3" fmla="*/ 717336 h 1247697"/>
                <a:gd name="connsiteX4" fmla="*/ 294916 w 722021"/>
                <a:gd name="connsiteY4" fmla="*/ 1247697 h 1247697"/>
                <a:gd name="connsiteX5" fmla="*/ 138019 w 722021"/>
                <a:gd name="connsiteY5" fmla="*/ 652823 h 1247697"/>
                <a:gd name="connsiteX6" fmla="*/ 684 w 722021"/>
                <a:gd name="connsiteY6" fmla="*/ 378153 h 1247697"/>
                <a:gd name="connsiteX7" fmla="*/ 0 w 722021"/>
                <a:gd name="connsiteY7" fmla="*/ 376785 h 1247697"/>
                <a:gd name="connsiteX8" fmla="*/ 0 w 722021"/>
                <a:gd name="connsiteY8" fmla="*/ 371367 h 1247697"/>
                <a:gd name="connsiteX9" fmla="*/ 362304 w 722021"/>
                <a:gd name="connsiteY9" fmla="*/ 7 h 1247697"/>
                <a:gd name="connsiteX0" fmla="*/ 369097 w 722021"/>
                <a:gd name="connsiteY0" fmla="*/ 8 h 1243170"/>
                <a:gd name="connsiteX1" fmla="*/ 721745 w 722021"/>
                <a:gd name="connsiteY1" fmla="*/ 360629 h 1243170"/>
                <a:gd name="connsiteX2" fmla="*/ 722021 w 722021"/>
                <a:gd name="connsiteY2" fmla="*/ 372111 h 1243170"/>
                <a:gd name="connsiteX3" fmla="*/ 604500 w 722021"/>
                <a:gd name="connsiteY3" fmla="*/ 712809 h 1243170"/>
                <a:gd name="connsiteX4" fmla="*/ 294916 w 722021"/>
                <a:gd name="connsiteY4" fmla="*/ 1243170 h 1243170"/>
                <a:gd name="connsiteX5" fmla="*/ 138019 w 722021"/>
                <a:gd name="connsiteY5" fmla="*/ 648296 h 1243170"/>
                <a:gd name="connsiteX6" fmla="*/ 684 w 722021"/>
                <a:gd name="connsiteY6" fmla="*/ 373626 h 1243170"/>
                <a:gd name="connsiteX7" fmla="*/ 0 w 722021"/>
                <a:gd name="connsiteY7" fmla="*/ 372258 h 1243170"/>
                <a:gd name="connsiteX8" fmla="*/ 0 w 722021"/>
                <a:gd name="connsiteY8" fmla="*/ 366840 h 1243170"/>
                <a:gd name="connsiteX9" fmla="*/ 369097 w 722021"/>
                <a:gd name="connsiteY9" fmla="*/ 8 h 1243170"/>
                <a:gd name="connsiteX0" fmla="*/ 366832 w 722021"/>
                <a:gd name="connsiteY0" fmla="*/ 7 h 1245433"/>
                <a:gd name="connsiteX1" fmla="*/ 721745 w 722021"/>
                <a:gd name="connsiteY1" fmla="*/ 362892 h 1245433"/>
                <a:gd name="connsiteX2" fmla="*/ 722021 w 722021"/>
                <a:gd name="connsiteY2" fmla="*/ 374374 h 1245433"/>
                <a:gd name="connsiteX3" fmla="*/ 604500 w 722021"/>
                <a:gd name="connsiteY3" fmla="*/ 715072 h 1245433"/>
                <a:gd name="connsiteX4" fmla="*/ 294916 w 722021"/>
                <a:gd name="connsiteY4" fmla="*/ 1245433 h 1245433"/>
                <a:gd name="connsiteX5" fmla="*/ 138019 w 722021"/>
                <a:gd name="connsiteY5" fmla="*/ 650559 h 1245433"/>
                <a:gd name="connsiteX6" fmla="*/ 684 w 722021"/>
                <a:gd name="connsiteY6" fmla="*/ 375889 h 1245433"/>
                <a:gd name="connsiteX7" fmla="*/ 0 w 722021"/>
                <a:gd name="connsiteY7" fmla="*/ 374521 h 1245433"/>
                <a:gd name="connsiteX8" fmla="*/ 0 w 722021"/>
                <a:gd name="connsiteY8" fmla="*/ 369103 h 1245433"/>
                <a:gd name="connsiteX9" fmla="*/ 366832 w 722021"/>
                <a:gd name="connsiteY9" fmla="*/ 7 h 1245433"/>
                <a:gd name="connsiteX0" fmla="*/ 366832 w 722021"/>
                <a:gd name="connsiteY0" fmla="*/ 11 h 1245437"/>
                <a:gd name="connsiteX1" fmla="*/ 721745 w 722021"/>
                <a:gd name="connsiteY1" fmla="*/ 362896 h 1245437"/>
                <a:gd name="connsiteX2" fmla="*/ 722021 w 722021"/>
                <a:gd name="connsiteY2" fmla="*/ 374378 h 1245437"/>
                <a:gd name="connsiteX3" fmla="*/ 604500 w 722021"/>
                <a:gd name="connsiteY3" fmla="*/ 715076 h 1245437"/>
                <a:gd name="connsiteX4" fmla="*/ 294916 w 722021"/>
                <a:gd name="connsiteY4" fmla="*/ 1245437 h 1245437"/>
                <a:gd name="connsiteX5" fmla="*/ 138019 w 722021"/>
                <a:gd name="connsiteY5" fmla="*/ 650563 h 1245437"/>
                <a:gd name="connsiteX6" fmla="*/ 684 w 722021"/>
                <a:gd name="connsiteY6" fmla="*/ 375893 h 1245437"/>
                <a:gd name="connsiteX7" fmla="*/ 0 w 722021"/>
                <a:gd name="connsiteY7" fmla="*/ 374525 h 1245437"/>
                <a:gd name="connsiteX8" fmla="*/ 0 w 722021"/>
                <a:gd name="connsiteY8" fmla="*/ 369107 h 1245437"/>
                <a:gd name="connsiteX9" fmla="*/ 366832 w 722021"/>
                <a:gd name="connsiteY9" fmla="*/ 11 h 1245437"/>
                <a:gd name="connsiteX0" fmla="*/ 366832 w 722021"/>
                <a:gd name="connsiteY0" fmla="*/ 11 h 1245437"/>
                <a:gd name="connsiteX1" fmla="*/ 721745 w 722021"/>
                <a:gd name="connsiteY1" fmla="*/ 362896 h 1245437"/>
                <a:gd name="connsiteX2" fmla="*/ 722021 w 722021"/>
                <a:gd name="connsiteY2" fmla="*/ 374378 h 1245437"/>
                <a:gd name="connsiteX3" fmla="*/ 604500 w 722021"/>
                <a:gd name="connsiteY3" fmla="*/ 715076 h 1245437"/>
                <a:gd name="connsiteX4" fmla="*/ 294916 w 722021"/>
                <a:gd name="connsiteY4" fmla="*/ 1245437 h 1245437"/>
                <a:gd name="connsiteX5" fmla="*/ 138019 w 722021"/>
                <a:gd name="connsiteY5" fmla="*/ 650563 h 1245437"/>
                <a:gd name="connsiteX6" fmla="*/ 684 w 722021"/>
                <a:gd name="connsiteY6" fmla="*/ 375893 h 1245437"/>
                <a:gd name="connsiteX7" fmla="*/ 0 w 722021"/>
                <a:gd name="connsiteY7" fmla="*/ 374525 h 1245437"/>
                <a:gd name="connsiteX8" fmla="*/ 0 w 722021"/>
                <a:gd name="connsiteY8" fmla="*/ 369107 h 1245437"/>
                <a:gd name="connsiteX9" fmla="*/ 366832 w 722021"/>
                <a:gd name="connsiteY9" fmla="*/ 11 h 124543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2021" h="1245437">
                  <a:moveTo>
                    <a:pt x="366832" y="11"/>
                  </a:moveTo>
                  <a:cubicBezTo>
                    <a:pt x="512029" y="1240"/>
                    <a:pt x="713393" y="104107"/>
                    <a:pt x="721745" y="362896"/>
                  </a:cubicBezTo>
                  <a:lnTo>
                    <a:pt x="722021" y="374378"/>
                  </a:lnTo>
                  <a:cubicBezTo>
                    <a:pt x="720571" y="486256"/>
                    <a:pt x="670464" y="590705"/>
                    <a:pt x="604500" y="715076"/>
                  </a:cubicBezTo>
                  <a:cubicBezTo>
                    <a:pt x="509279" y="899836"/>
                    <a:pt x="424692" y="1073967"/>
                    <a:pt x="294916" y="1245437"/>
                  </a:cubicBezTo>
                  <a:cubicBezTo>
                    <a:pt x="347130" y="965592"/>
                    <a:pt x="307312" y="836292"/>
                    <a:pt x="138019" y="650563"/>
                  </a:cubicBezTo>
                  <a:cubicBezTo>
                    <a:pt x="63641" y="570336"/>
                    <a:pt x="2135" y="487771"/>
                    <a:pt x="684" y="375893"/>
                  </a:cubicBezTo>
                  <a:lnTo>
                    <a:pt x="0" y="374525"/>
                  </a:lnTo>
                  <a:lnTo>
                    <a:pt x="0" y="369107"/>
                  </a:lnTo>
                  <a:cubicBezTo>
                    <a:pt x="23562" y="98894"/>
                    <a:pt x="221635" y="-1218"/>
                    <a:pt x="366832" y="11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Oval 2"/>
            <p:cNvSpPr/>
            <p:nvPr/>
          </p:nvSpPr>
          <p:spPr>
            <a:xfrm rot="17400000">
              <a:off x="5354226" y="1820275"/>
              <a:ext cx="962376" cy="1660033"/>
            </a:xfrm>
            <a:custGeom>
              <a:avLst/>
              <a:gdLst>
                <a:gd name="connsiteX0" fmla="*/ 360040 w 720080"/>
                <a:gd name="connsiteY0" fmla="*/ 0 h 1085538"/>
                <a:gd name="connsiteX1" fmla="*/ 720080 w 720080"/>
                <a:gd name="connsiteY1" fmla="*/ 360040 h 1085538"/>
                <a:gd name="connsiteX2" fmla="*/ 719534 w 720080"/>
                <a:gd name="connsiteY2" fmla="*/ 365458 h 1085538"/>
                <a:gd name="connsiteX3" fmla="*/ 720080 w 720080"/>
                <a:gd name="connsiteY3" fmla="*/ 365458 h 1085538"/>
                <a:gd name="connsiteX4" fmla="*/ 719396 w 720080"/>
                <a:gd name="connsiteY4" fmla="*/ 366826 h 1085538"/>
                <a:gd name="connsiteX5" fmla="*/ 582061 w 720080"/>
                <a:gd name="connsiteY5" fmla="*/ 641496 h 1085538"/>
                <a:gd name="connsiteX6" fmla="*/ 360040 w 720080"/>
                <a:gd name="connsiteY6" fmla="*/ 1085538 h 1085538"/>
                <a:gd name="connsiteX7" fmla="*/ 138019 w 720080"/>
                <a:gd name="connsiteY7" fmla="*/ 641496 h 1085538"/>
                <a:gd name="connsiteX8" fmla="*/ 684 w 720080"/>
                <a:gd name="connsiteY8" fmla="*/ 366826 h 1085538"/>
                <a:gd name="connsiteX9" fmla="*/ 0 w 720080"/>
                <a:gd name="connsiteY9" fmla="*/ 365458 h 1085538"/>
                <a:gd name="connsiteX10" fmla="*/ 546 w 720080"/>
                <a:gd name="connsiteY10" fmla="*/ 365458 h 1085538"/>
                <a:gd name="connsiteX11" fmla="*/ 0 w 720080"/>
                <a:gd name="connsiteY11" fmla="*/ 360040 h 1085538"/>
                <a:gd name="connsiteX12" fmla="*/ 360040 w 720080"/>
                <a:gd name="connsiteY12" fmla="*/ 0 h 1085538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582061 w 720080"/>
                <a:gd name="connsiteY5" fmla="*/ 641496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604500 w 720080"/>
                <a:gd name="connsiteY5" fmla="*/ 706009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604500 w 720080"/>
                <a:gd name="connsiteY5" fmla="*/ 706009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604500 w 720080"/>
                <a:gd name="connsiteY5" fmla="*/ 706009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209055"/>
                <a:gd name="connsiteX1" fmla="*/ 720080 w 720080"/>
                <a:gd name="connsiteY1" fmla="*/ 360040 h 1209055"/>
                <a:gd name="connsiteX2" fmla="*/ 719534 w 720080"/>
                <a:gd name="connsiteY2" fmla="*/ 365458 h 1209055"/>
                <a:gd name="connsiteX3" fmla="*/ 720080 w 720080"/>
                <a:gd name="connsiteY3" fmla="*/ 365458 h 1209055"/>
                <a:gd name="connsiteX4" fmla="*/ 719396 w 720080"/>
                <a:gd name="connsiteY4" fmla="*/ 366826 h 1209055"/>
                <a:gd name="connsiteX5" fmla="*/ 604500 w 720080"/>
                <a:gd name="connsiteY5" fmla="*/ 706009 h 1209055"/>
                <a:gd name="connsiteX6" fmla="*/ 263018 w 720080"/>
                <a:gd name="connsiteY6" fmla="*/ 1209055 h 1209055"/>
                <a:gd name="connsiteX7" fmla="*/ 138019 w 720080"/>
                <a:gd name="connsiteY7" fmla="*/ 641496 h 1209055"/>
                <a:gd name="connsiteX8" fmla="*/ 684 w 720080"/>
                <a:gd name="connsiteY8" fmla="*/ 366826 h 1209055"/>
                <a:gd name="connsiteX9" fmla="*/ 0 w 720080"/>
                <a:gd name="connsiteY9" fmla="*/ 365458 h 1209055"/>
                <a:gd name="connsiteX10" fmla="*/ 546 w 720080"/>
                <a:gd name="connsiteY10" fmla="*/ 365458 h 1209055"/>
                <a:gd name="connsiteX11" fmla="*/ 0 w 720080"/>
                <a:gd name="connsiteY11" fmla="*/ 360040 h 1209055"/>
                <a:gd name="connsiteX12" fmla="*/ 360040 w 720080"/>
                <a:gd name="connsiteY12" fmla="*/ 0 h 1209055"/>
                <a:gd name="connsiteX0" fmla="*/ 360040 w 720080"/>
                <a:gd name="connsiteY0" fmla="*/ 0 h 1209055"/>
                <a:gd name="connsiteX1" fmla="*/ 720080 w 720080"/>
                <a:gd name="connsiteY1" fmla="*/ 360040 h 1209055"/>
                <a:gd name="connsiteX2" fmla="*/ 719534 w 720080"/>
                <a:gd name="connsiteY2" fmla="*/ 365458 h 1209055"/>
                <a:gd name="connsiteX3" fmla="*/ 720080 w 720080"/>
                <a:gd name="connsiteY3" fmla="*/ 365458 h 1209055"/>
                <a:gd name="connsiteX4" fmla="*/ 719396 w 720080"/>
                <a:gd name="connsiteY4" fmla="*/ 366826 h 1209055"/>
                <a:gd name="connsiteX5" fmla="*/ 604500 w 720080"/>
                <a:gd name="connsiteY5" fmla="*/ 706009 h 1209055"/>
                <a:gd name="connsiteX6" fmla="*/ 263018 w 720080"/>
                <a:gd name="connsiteY6" fmla="*/ 1209055 h 1209055"/>
                <a:gd name="connsiteX7" fmla="*/ 138019 w 720080"/>
                <a:gd name="connsiteY7" fmla="*/ 641496 h 1209055"/>
                <a:gd name="connsiteX8" fmla="*/ 684 w 720080"/>
                <a:gd name="connsiteY8" fmla="*/ 366826 h 1209055"/>
                <a:gd name="connsiteX9" fmla="*/ 0 w 720080"/>
                <a:gd name="connsiteY9" fmla="*/ 365458 h 1209055"/>
                <a:gd name="connsiteX10" fmla="*/ 546 w 720080"/>
                <a:gd name="connsiteY10" fmla="*/ 365458 h 1209055"/>
                <a:gd name="connsiteX11" fmla="*/ 0 w 720080"/>
                <a:gd name="connsiteY11" fmla="*/ 360040 h 1209055"/>
                <a:gd name="connsiteX12" fmla="*/ 360040 w 720080"/>
                <a:gd name="connsiteY12" fmla="*/ 0 h 1209055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0 w 720080"/>
                <a:gd name="connsiteY10" fmla="*/ 360040 h 1236370"/>
                <a:gd name="connsiteX11" fmla="*/ 360040 w 720080"/>
                <a:gd name="connsiteY11" fmla="*/ 0 h 1236370"/>
                <a:gd name="connsiteX0" fmla="*/ 360040 w 720910"/>
                <a:gd name="connsiteY0" fmla="*/ 0 h 1236370"/>
                <a:gd name="connsiteX1" fmla="*/ 720080 w 720910"/>
                <a:gd name="connsiteY1" fmla="*/ 360040 h 1236370"/>
                <a:gd name="connsiteX2" fmla="*/ 719534 w 720910"/>
                <a:gd name="connsiteY2" fmla="*/ 365458 h 1236370"/>
                <a:gd name="connsiteX3" fmla="*/ 720080 w 720910"/>
                <a:gd name="connsiteY3" fmla="*/ 365458 h 1236370"/>
                <a:gd name="connsiteX4" fmla="*/ 720910 w 720910"/>
                <a:gd name="connsiteY4" fmla="*/ 369452 h 1236370"/>
                <a:gd name="connsiteX5" fmla="*/ 604500 w 720910"/>
                <a:gd name="connsiteY5" fmla="*/ 706009 h 1236370"/>
                <a:gd name="connsiteX6" fmla="*/ 294916 w 720910"/>
                <a:gd name="connsiteY6" fmla="*/ 1236370 h 1236370"/>
                <a:gd name="connsiteX7" fmla="*/ 138019 w 720910"/>
                <a:gd name="connsiteY7" fmla="*/ 641496 h 1236370"/>
                <a:gd name="connsiteX8" fmla="*/ 684 w 720910"/>
                <a:gd name="connsiteY8" fmla="*/ 366826 h 1236370"/>
                <a:gd name="connsiteX9" fmla="*/ 0 w 720910"/>
                <a:gd name="connsiteY9" fmla="*/ 365458 h 1236370"/>
                <a:gd name="connsiteX10" fmla="*/ 0 w 720910"/>
                <a:gd name="connsiteY10" fmla="*/ 360040 h 1236370"/>
                <a:gd name="connsiteX11" fmla="*/ 360040 w 720910"/>
                <a:gd name="connsiteY11" fmla="*/ 0 h 1236370"/>
                <a:gd name="connsiteX0" fmla="*/ 360040 w 721745"/>
                <a:gd name="connsiteY0" fmla="*/ 5 h 1236375"/>
                <a:gd name="connsiteX1" fmla="*/ 721745 w 721745"/>
                <a:gd name="connsiteY1" fmla="*/ 353834 h 1236375"/>
                <a:gd name="connsiteX2" fmla="*/ 719534 w 721745"/>
                <a:gd name="connsiteY2" fmla="*/ 365463 h 1236375"/>
                <a:gd name="connsiteX3" fmla="*/ 720080 w 721745"/>
                <a:gd name="connsiteY3" fmla="*/ 365463 h 1236375"/>
                <a:gd name="connsiteX4" fmla="*/ 720910 w 721745"/>
                <a:gd name="connsiteY4" fmla="*/ 369457 h 1236375"/>
                <a:gd name="connsiteX5" fmla="*/ 604500 w 721745"/>
                <a:gd name="connsiteY5" fmla="*/ 706014 h 1236375"/>
                <a:gd name="connsiteX6" fmla="*/ 294916 w 721745"/>
                <a:gd name="connsiteY6" fmla="*/ 1236375 h 1236375"/>
                <a:gd name="connsiteX7" fmla="*/ 138019 w 721745"/>
                <a:gd name="connsiteY7" fmla="*/ 641501 h 1236375"/>
                <a:gd name="connsiteX8" fmla="*/ 684 w 721745"/>
                <a:gd name="connsiteY8" fmla="*/ 366831 h 1236375"/>
                <a:gd name="connsiteX9" fmla="*/ 0 w 721745"/>
                <a:gd name="connsiteY9" fmla="*/ 365463 h 1236375"/>
                <a:gd name="connsiteX10" fmla="*/ 0 w 721745"/>
                <a:gd name="connsiteY10" fmla="*/ 360045 h 1236375"/>
                <a:gd name="connsiteX11" fmla="*/ 360040 w 721745"/>
                <a:gd name="connsiteY11" fmla="*/ 5 h 1236375"/>
                <a:gd name="connsiteX0" fmla="*/ 360040 w 722129"/>
                <a:gd name="connsiteY0" fmla="*/ 5 h 1236375"/>
                <a:gd name="connsiteX1" fmla="*/ 721745 w 722129"/>
                <a:gd name="connsiteY1" fmla="*/ 353834 h 1236375"/>
                <a:gd name="connsiteX2" fmla="*/ 719534 w 722129"/>
                <a:gd name="connsiteY2" fmla="*/ 365463 h 1236375"/>
                <a:gd name="connsiteX3" fmla="*/ 720080 w 722129"/>
                <a:gd name="connsiteY3" fmla="*/ 365463 h 1236375"/>
                <a:gd name="connsiteX4" fmla="*/ 722129 w 722129"/>
                <a:gd name="connsiteY4" fmla="*/ 389759 h 1236375"/>
                <a:gd name="connsiteX5" fmla="*/ 604500 w 722129"/>
                <a:gd name="connsiteY5" fmla="*/ 706014 h 1236375"/>
                <a:gd name="connsiteX6" fmla="*/ 294916 w 722129"/>
                <a:gd name="connsiteY6" fmla="*/ 1236375 h 1236375"/>
                <a:gd name="connsiteX7" fmla="*/ 138019 w 722129"/>
                <a:gd name="connsiteY7" fmla="*/ 641501 h 1236375"/>
                <a:gd name="connsiteX8" fmla="*/ 684 w 722129"/>
                <a:gd name="connsiteY8" fmla="*/ 366831 h 1236375"/>
                <a:gd name="connsiteX9" fmla="*/ 0 w 722129"/>
                <a:gd name="connsiteY9" fmla="*/ 365463 h 1236375"/>
                <a:gd name="connsiteX10" fmla="*/ 0 w 722129"/>
                <a:gd name="connsiteY10" fmla="*/ 360045 h 1236375"/>
                <a:gd name="connsiteX11" fmla="*/ 360040 w 722129"/>
                <a:gd name="connsiteY11" fmla="*/ 5 h 1236375"/>
                <a:gd name="connsiteX0" fmla="*/ 360040 w 722129"/>
                <a:gd name="connsiteY0" fmla="*/ 5 h 1236375"/>
                <a:gd name="connsiteX1" fmla="*/ 721745 w 722129"/>
                <a:gd name="connsiteY1" fmla="*/ 353834 h 1236375"/>
                <a:gd name="connsiteX2" fmla="*/ 719534 w 722129"/>
                <a:gd name="connsiteY2" fmla="*/ 365463 h 1236375"/>
                <a:gd name="connsiteX3" fmla="*/ 722129 w 722129"/>
                <a:gd name="connsiteY3" fmla="*/ 389759 h 1236375"/>
                <a:gd name="connsiteX4" fmla="*/ 604500 w 722129"/>
                <a:gd name="connsiteY4" fmla="*/ 706014 h 1236375"/>
                <a:gd name="connsiteX5" fmla="*/ 294916 w 722129"/>
                <a:gd name="connsiteY5" fmla="*/ 1236375 h 1236375"/>
                <a:gd name="connsiteX6" fmla="*/ 138019 w 722129"/>
                <a:gd name="connsiteY6" fmla="*/ 641501 h 1236375"/>
                <a:gd name="connsiteX7" fmla="*/ 684 w 722129"/>
                <a:gd name="connsiteY7" fmla="*/ 366831 h 1236375"/>
                <a:gd name="connsiteX8" fmla="*/ 0 w 722129"/>
                <a:gd name="connsiteY8" fmla="*/ 365463 h 1236375"/>
                <a:gd name="connsiteX9" fmla="*/ 0 w 722129"/>
                <a:gd name="connsiteY9" fmla="*/ 360045 h 1236375"/>
                <a:gd name="connsiteX10" fmla="*/ 360040 w 722129"/>
                <a:gd name="connsiteY10" fmla="*/ 5 h 1236375"/>
                <a:gd name="connsiteX0" fmla="*/ 360040 w 722129"/>
                <a:gd name="connsiteY0" fmla="*/ 5 h 1236375"/>
                <a:gd name="connsiteX1" fmla="*/ 721745 w 722129"/>
                <a:gd name="connsiteY1" fmla="*/ 353834 h 1236375"/>
                <a:gd name="connsiteX2" fmla="*/ 722129 w 722129"/>
                <a:gd name="connsiteY2" fmla="*/ 389759 h 1236375"/>
                <a:gd name="connsiteX3" fmla="*/ 604500 w 722129"/>
                <a:gd name="connsiteY3" fmla="*/ 706014 h 1236375"/>
                <a:gd name="connsiteX4" fmla="*/ 294916 w 722129"/>
                <a:gd name="connsiteY4" fmla="*/ 1236375 h 1236375"/>
                <a:gd name="connsiteX5" fmla="*/ 138019 w 722129"/>
                <a:gd name="connsiteY5" fmla="*/ 641501 h 1236375"/>
                <a:gd name="connsiteX6" fmla="*/ 684 w 722129"/>
                <a:gd name="connsiteY6" fmla="*/ 366831 h 1236375"/>
                <a:gd name="connsiteX7" fmla="*/ 0 w 722129"/>
                <a:gd name="connsiteY7" fmla="*/ 365463 h 1236375"/>
                <a:gd name="connsiteX8" fmla="*/ 0 w 722129"/>
                <a:gd name="connsiteY8" fmla="*/ 360045 h 1236375"/>
                <a:gd name="connsiteX9" fmla="*/ 360040 w 722129"/>
                <a:gd name="connsiteY9" fmla="*/ 5 h 1236375"/>
                <a:gd name="connsiteX0" fmla="*/ 360040 w 722021"/>
                <a:gd name="connsiteY0" fmla="*/ 5 h 1236375"/>
                <a:gd name="connsiteX1" fmla="*/ 721745 w 722021"/>
                <a:gd name="connsiteY1" fmla="*/ 353834 h 1236375"/>
                <a:gd name="connsiteX2" fmla="*/ 722021 w 722021"/>
                <a:gd name="connsiteY2" fmla="*/ 365316 h 1236375"/>
                <a:gd name="connsiteX3" fmla="*/ 604500 w 722021"/>
                <a:gd name="connsiteY3" fmla="*/ 706014 h 1236375"/>
                <a:gd name="connsiteX4" fmla="*/ 294916 w 722021"/>
                <a:gd name="connsiteY4" fmla="*/ 1236375 h 1236375"/>
                <a:gd name="connsiteX5" fmla="*/ 138019 w 722021"/>
                <a:gd name="connsiteY5" fmla="*/ 641501 h 1236375"/>
                <a:gd name="connsiteX6" fmla="*/ 684 w 722021"/>
                <a:gd name="connsiteY6" fmla="*/ 366831 h 1236375"/>
                <a:gd name="connsiteX7" fmla="*/ 0 w 722021"/>
                <a:gd name="connsiteY7" fmla="*/ 365463 h 1236375"/>
                <a:gd name="connsiteX8" fmla="*/ 0 w 722021"/>
                <a:gd name="connsiteY8" fmla="*/ 360045 h 1236375"/>
                <a:gd name="connsiteX9" fmla="*/ 360040 w 722021"/>
                <a:gd name="connsiteY9" fmla="*/ 5 h 1236375"/>
                <a:gd name="connsiteX0" fmla="*/ 360040 w 722021"/>
                <a:gd name="connsiteY0" fmla="*/ 5 h 1236375"/>
                <a:gd name="connsiteX1" fmla="*/ 721745 w 722021"/>
                <a:gd name="connsiteY1" fmla="*/ 353834 h 1236375"/>
                <a:gd name="connsiteX2" fmla="*/ 722021 w 722021"/>
                <a:gd name="connsiteY2" fmla="*/ 365316 h 1236375"/>
                <a:gd name="connsiteX3" fmla="*/ 604500 w 722021"/>
                <a:gd name="connsiteY3" fmla="*/ 706014 h 1236375"/>
                <a:gd name="connsiteX4" fmla="*/ 294916 w 722021"/>
                <a:gd name="connsiteY4" fmla="*/ 1236375 h 1236375"/>
                <a:gd name="connsiteX5" fmla="*/ 138019 w 722021"/>
                <a:gd name="connsiteY5" fmla="*/ 641501 h 1236375"/>
                <a:gd name="connsiteX6" fmla="*/ 684 w 722021"/>
                <a:gd name="connsiteY6" fmla="*/ 366831 h 1236375"/>
                <a:gd name="connsiteX7" fmla="*/ 0 w 722021"/>
                <a:gd name="connsiteY7" fmla="*/ 365463 h 1236375"/>
                <a:gd name="connsiteX8" fmla="*/ 0 w 722021"/>
                <a:gd name="connsiteY8" fmla="*/ 360045 h 1236375"/>
                <a:gd name="connsiteX9" fmla="*/ 360040 w 722021"/>
                <a:gd name="connsiteY9" fmla="*/ 5 h 1236375"/>
                <a:gd name="connsiteX0" fmla="*/ 360040 w 722021"/>
                <a:gd name="connsiteY0" fmla="*/ 8 h 1236378"/>
                <a:gd name="connsiteX1" fmla="*/ 721745 w 722021"/>
                <a:gd name="connsiteY1" fmla="*/ 353837 h 1236378"/>
                <a:gd name="connsiteX2" fmla="*/ 722021 w 722021"/>
                <a:gd name="connsiteY2" fmla="*/ 365319 h 1236378"/>
                <a:gd name="connsiteX3" fmla="*/ 604500 w 722021"/>
                <a:gd name="connsiteY3" fmla="*/ 706017 h 1236378"/>
                <a:gd name="connsiteX4" fmla="*/ 294916 w 722021"/>
                <a:gd name="connsiteY4" fmla="*/ 1236378 h 1236378"/>
                <a:gd name="connsiteX5" fmla="*/ 138019 w 722021"/>
                <a:gd name="connsiteY5" fmla="*/ 641504 h 1236378"/>
                <a:gd name="connsiteX6" fmla="*/ 684 w 722021"/>
                <a:gd name="connsiteY6" fmla="*/ 366834 h 1236378"/>
                <a:gd name="connsiteX7" fmla="*/ 0 w 722021"/>
                <a:gd name="connsiteY7" fmla="*/ 365466 h 1236378"/>
                <a:gd name="connsiteX8" fmla="*/ 0 w 722021"/>
                <a:gd name="connsiteY8" fmla="*/ 360048 h 1236378"/>
                <a:gd name="connsiteX9" fmla="*/ 360040 w 722021"/>
                <a:gd name="connsiteY9" fmla="*/ 8 h 1236378"/>
                <a:gd name="connsiteX0" fmla="*/ 360040 w 722021"/>
                <a:gd name="connsiteY0" fmla="*/ 8 h 1236378"/>
                <a:gd name="connsiteX1" fmla="*/ 721745 w 722021"/>
                <a:gd name="connsiteY1" fmla="*/ 353837 h 1236378"/>
                <a:gd name="connsiteX2" fmla="*/ 722021 w 722021"/>
                <a:gd name="connsiteY2" fmla="*/ 365319 h 1236378"/>
                <a:gd name="connsiteX3" fmla="*/ 604500 w 722021"/>
                <a:gd name="connsiteY3" fmla="*/ 706017 h 1236378"/>
                <a:gd name="connsiteX4" fmla="*/ 294916 w 722021"/>
                <a:gd name="connsiteY4" fmla="*/ 1236378 h 1236378"/>
                <a:gd name="connsiteX5" fmla="*/ 138019 w 722021"/>
                <a:gd name="connsiteY5" fmla="*/ 641504 h 1236378"/>
                <a:gd name="connsiteX6" fmla="*/ 684 w 722021"/>
                <a:gd name="connsiteY6" fmla="*/ 366834 h 1236378"/>
                <a:gd name="connsiteX7" fmla="*/ 0 w 722021"/>
                <a:gd name="connsiteY7" fmla="*/ 365466 h 1236378"/>
                <a:gd name="connsiteX8" fmla="*/ 0 w 722021"/>
                <a:gd name="connsiteY8" fmla="*/ 360048 h 1236378"/>
                <a:gd name="connsiteX9" fmla="*/ 360040 w 722021"/>
                <a:gd name="connsiteY9" fmla="*/ 8 h 1236378"/>
                <a:gd name="connsiteX0" fmla="*/ 362304 w 722021"/>
                <a:gd name="connsiteY0" fmla="*/ 7 h 1247697"/>
                <a:gd name="connsiteX1" fmla="*/ 721745 w 722021"/>
                <a:gd name="connsiteY1" fmla="*/ 365156 h 1247697"/>
                <a:gd name="connsiteX2" fmla="*/ 722021 w 722021"/>
                <a:gd name="connsiteY2" fmla="*/ 376638 h 1247697"/>
                <a:gd name="connsiteX3" fmla="*/ 604500 w 722021"/>
                <a:gd name="connsiteY3" fmla="*/ 717336 h 1247697"/>
                <a:gd name="connsiteX4" fmla="*/ 294916 w 722021"/>
                <a:gd name="connsiteY4" fmla="*/ 1247697 h 1247697"/>
                <a:gd name="connsiteX5" fmla="*/ 138019 w 722021"/>
                <a:gd name="connsiteY5" fmla="*/ 652823 h 1247697"/>
                <a:gd name="connsiteX6" fmla="*/ 684 w 722021"/>
                <a:gd name="connsiteY6" fmla="*/ 378153 h 1247697"/>
                <a:gd name="connsiteX7" fmla="*/ 0 w 722021"/>
                <a:gd name="connsiteY7" fmla="*/ 376785 h 1247697"/>
                <a:gd name="connsiteX8" fmla="*/ 0 w 722021"/>
                <a:gd name="connsiteY8" fmla="*/ 371367 h 1247697"/>
                <a:gd name="connsiteX9" fmla="*/ 362304 w 722021"/>
                <a:gd name="connsiteY9" fmla="*/ 7 h 1247697"/>
                <a:gd name="connsiteX0" fmla="*/ 369097 w 722021"/>
                <a:gd name="connsiteY0" fmla="*/ 8 h 1243170"/>
                <a:gd name="connsiteX1" fmla="*/ 721745 w 722021"/>
                <a:gd name="connsiteY1" fmla="*/ 360629 h 1243170"/>
                <a:gd name="connsiteX2" fmla="*/ 722021 w 722021"/>
                <a:gd name="connsiteY2" fmla="*/ 372111 h 1243170"/>
                <a:gd name="connsiteX3" fmla="*/ 604500 w 722021"/>
                <a:gd name="connsiteY3" fmla="*/ 712809 h 1243170"/>
                <a:gd name="connsiteX4" fmla="*/ 294916 w 722021"/>
                <a:gd name="connsiteY4" fmla="*/ 1243170 h 1243170"/>
                <a:gd name="connsiteX5" fmla="*/ 138019 w 722021"/>
                <a:gd name="connsiteY5" fmla="*/ 648296 h 1243170"/>
                <a:gd name="connsiteX6" fmla="*/ 684 w 722021"/>
                <a:gd name="connsiteY6" fmla="*/ 373626 h 1243170"/>
                <a:gd name="connsiteX7" fmla="*/ 0 w 722021"/>
                <a:gd name="connsiteY7" fmla="*/ 372258 h 1243170"/>
                <a:gd name="connsiteX8" fmla="*/ 0 w 722021"/>
                <a:gd name="connsiteY8" fmla="*/ 366840 h 1243170"/>
                <a:gd name="connsiteX9" fmla="*/ 369097 w 722021"/>
                <a:gd name="connsiteY9" fmla="*/ 8 h 1243170"/>
                <a:gd name="connsiteX0" fmla="*/ 366832 w 722021"/>
                <a:gd name="connsiteY0" fmla="*/ 7 h 1245433"/>
                <a:gd name="connsiteX1" fmla="*/ 721745 w 722021"/>
                <a:gd name="connsiteY1" fmla="*/ 362892 h 1245433"/>
                <a:gd name="connsiteX2" fmla="*/ 722021 w 722021"/>
                <a:gd name="connsiteY2" fmla="*/ 374374 h 1245433"/>
                <a:gd name="connsiteX3" fmla="*/ 604500 w 722021"/>
                <a:gd name="connsiteY3" fmla="*/ 715072 h 1245433"/>
                <a:gd name="connsiteX4" fmla="*/ 294916 w 722021"/>
                <a:gd name="connsiteY4" fmla="*/ 1245433 h 1245433"/>
                <a:gd name="connsiteX5" fmla="*/ 138019 w 722021"/>
                <a:gd name="connsiteY5" fmla="*/ 650559 h 1245433"/>
                <a:gd name="connsiteX6" fmla="*/ 684 w 722021"/>
                <a:gd name="connsiteY6" fmla="*/ 375889 h 1245433"/>
                <a:gd name="connsiteX7" fmla="*/ 0 w 722021"/>
                <a:gd name="connsiteY7" fmla="*/ 374521 h 1245433"/>
                <a:gd name="connsiteX8" fmla="*/ 0 w 722021"/>
                <a:gd name="connsiteY8" fmla="*/ 369103 h 1245433"/>
                <a:gd name="connsiteX9" fmla="*/ 366832 w 722021"/>
                <a:gd name="connsiteY9" fmla="*/ 7 h 1245433"/>
                <a:gd name="connsiteX0" fmla="*/ 366832 w 722021"/>
                <a:gd name="connsiteY0" fmla="*/ 11 h 1245437"/>
                <a:gd name="connsiteX1" fmla="*/ 721745 w 722021"/>
                <a:gd name="connsiteY1" fmla="*/ 362896 h 1245437"/>
                <a:gd name="connsiteX2" fmla="*/ 722021 w 722021"/>
                <a:gd name="connsiteY2" fmla="*/ 374378 h 1245437"/>
                <a:gd name="connsiteX3" fmla="*/ 604500 w 722021"/>
                <a:gd name="connsiteY3" fmla="*/ 715076 h 1245437"/>
                <a:gd name="connsiteX4" fmla="*/ 294916 w 722021"/>
                <a:gd name="connsiteY4" fmla="*/ 1245437 h 1245437"/>
                <a:gd name="connsiteX5" fmla="*/ 138019 w 722021"/>
                <a:gd name="connsiteY5" fmla="*/ 650563 h 1245437"/>
                <a:gd name="connsiteX6" fmla="*/ 684 w 722021"/>
                <a:gd name="connsiteY6" fmla="*/ 375893 h 1245437"/>
                <a:gd name="connsiteX7" fmla="*/ 0 w 722021"/>
                <a:gd name="connsiteY7" fmla="*/ 374525 h 1245437"/>
                <a:gd name="connsiteX8" fmla="*/ 0 w 722021"/>
                <a:gd name="connsiteY8" fmla="*/ 369107 h 1245437"/>
                <a:gd name="connsiteX9" fmla="*/ 366832 w 722021"/>
                <a:gd name="connsiteY9" fmla="*/ 11 h 1245437"/>
                <a:gd name="connsiteX0" fmla="*/ 366832 w 722021"/>
                <a:gd name="connsiteY0" fmla="*/ 11 h 1245437"/>
                <a:gd name="connsiteX1" fmla="*/ 721745 w 722021"/>
                <a:gd name="connsiteY1" fmla="*/ 362896 h 1245437"/>
                <a:gd name="connsiteX2" fmla="*/ 722021 w 722021"/>
                <a:gd name="connsiteY2" fmla="*/ 374378 h 1245437"/>
                <a:gd name="connsiteX3" fmla="*/ 604500 w 722021"/>
                <a:gd name="connsiteY3" fmla="*/ 715076 h 1245437"/>
                <a:gd name="connsiteX4" fmla="*/ 294916 w 722021"/>
                <a:gd name="connsiteY4" fmla="*/ 1245437 h 1245437"/>
                <a:gd name="connsiteX5" fmla="*/ 138019 w 722021"/>
                <a:gd name="connsiteY5" fmla="*/ 650563 h 1245437"/>
                <a:gd name="connsiteX6" fmla="*/ 684 w 722021"/>
                <a:gd name="connsiteY6" fmla="*/ 375893 h 1245437"/>
                <a:gd name="connsiteX7" fmla="*/ 0 w 722021"/>
                <a:gd name="connsiteY7" fmla="*/ 374525 h 1245437"/>
                <a:gd name="connsiteX8" fmla="*/ 0 w 722021"/>
                <a:gd name="connsiteY8" fmla="*/ 369107 h 1245437"/>
                <a:gd name="connsiteX9" fmla="*/ 366832 w 722021"/>
                <a:gd name="connsiteY9" fmla="*/ 11 h 124543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2021" h="1245437">
                  <a:moveTo>
                    <a:pt x="366832" y="11"/>
                  </a:moveTo>
                  <a:cubicBezTo>
                    <a:pt x="512029" y="1240"/>
                    <a:pt x="713393" y="104107"/>
                    <a:pt x="721745" y="362896"/>
                  </a:cubicBezTo>
                  <a:lnTo>
                    <a:pt x="722021" y="374378"/>
                  </a:lnTo>
                  <a:cubicBezTo>
                    <a:pt x="720571" y="486256"/>
                    <a:pt x="670464" y="590705"/>
                    <a:pt x="604500" y="715076"/>
                  </a:cubicBezTo>
                  <a:cubicBezTo>
                    <a:pt x="509279" y="899836"/>
                    <a:pt x="424692" y="1073967"/>
                    <a:pt x="294916" y="1245437"/>
                  </a:cubicBezTo>
                  <a:cubicBezTo>
                    <a:pt x="347130" y="965592"/>
                    <a:pt x="307312" y="836292"/>
                    <a:pt x="138019" y="650563"/>
                  </a:cubicBezTo>
                  <a:cubicBezTo>
                    <a:pt x="63641" y="570336"/>
                    <a:pt x="2135" y="487771"/>
                    <a:pt x="684" y="375893"/>
                  </a:cubicBezTo>
                  <a:lnTo>
                    <a:pt x="0" y="374525"/>
                  </a:lnTo>
                  <a:lnTo>
                    <a:pt x="0" y="369107"/>
                  </a:lnTo>
                  <a:cubicBezTo>
                    <a:pt x="23562" y="98894"/>
                    <a:pt x="221635" y="-1218"/>
                    <a:pt x="366832" y="11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Oval 2"/>
            <p:cNvSpPr/>
            <p:nvPr/>
          </p:nvSpPr>
          <p:spPr>
            <a:xfrm rot="13500000">
              <a:off x="4627398" y="2781358"/>
              <a:ext cx="962376" cy="1660033"/>
            </a:xfrm>
            <a:custGeom>
              <a:avLst/>
              <a:gdLst>
                <a:gd name="connsiteX0" fmla="*/ 360040 w 720080"/>
                <a:gd name="connsiteY0" fmla="*/ 0 h 1085538"/>
                <a:gd name="connsiteX1" fmla="*/ 720080 w 720080"/>
                <a:gd name="connsiteY1" fmla="*/ 360040 h 1085538"/>
                <a:gd name="connsiteX2" fmla="*/ 719534 w 720080"/>
                <a:gd name="connsiteY2" fmla="*/ 365458 h 1085538"/>
                <a:gd name="connsiteX3" fmla="*/ 720080 w 720080"/>
                <a:gd name="connsiteY3" fmla="*/ 365458 h 1085538"/>
                <a:gd name="connsiteX4" fmla="*/ 719396 w 720080"/>
                <a:gd name="connsiteY4" fmla="*/ 366826 h 1085538"/>
                <a:gd name="connsiteX5" fmla="*/ 582061 w 720080"/>
                <a:gd name="connsiteY5" fmla="*/ 641496 h 1085538"/>
                <a:gd name="connsiteX6" fmla="*/ 360040 w 720080"/>
                <a:gd name="connsiteY6" fmla="*/ 1085538 h 1085538"/>
                <a:gd name="connsiteX7" fmla="*/ 138019 w 720080"/>
                <a:gd name="connsiteY7" fmla="*/ 641496 h 1085538"/>
                <a:gd name="connsiteX8" fmla="*/ 684 w 720080"/>
                <a:gd name="connsiteY8" fmla="*/ 366826 h 1085538"/>
                <a:gd name="connsiteX9" fmla="*/ 0 w 720080"/>
                <a:gd name="connsiteY9" fmla="*/ 365458 h 1085538"/>
                <a:gd name="connsiteX10" fmla="*/ 546 w 720080"/>
                <a:gd name="connsiteY10" fmla="*/ 365458 h 1085538"/>
                <a:gd name="connsiteX11" fmla="*/ 0 w 720080"/>
                <a:gd name="connsiteY11" fmla="*/ 360040 h 1085538"/>
                <a:gd name="connsiteX12" fmla="*/ 360040 w 720080"/>
                <a:gd name="connsiteY12" fmla="*/ 0 h 1085538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582061 w 720080"/>
                <a:gd name="connsiteY5" fmla="*/ 641496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604500 w 720080"/>
                <a:gd name="connsiteY5" fmla="*/ 706009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604500 w 720080"/>
                <a:gd name="connsiteY5" fmla="*/ 706009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604500 w 720080"/>
                <a:gd name="connsiteY5" fmla="*/ 706009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209055"/>
                <a:gd name="connsiteX1" fmla="*/ 720080 w 720080"/>
                <a:gd name="connsiteY1" fmla="*/ 360040 h 1209055"/>
                <a:gd name="connsiteX2" fmla="*/ 719534 w 720080"/>
                <a:gd name="connsiteY2" fmla="*/ 365458 h 1209055"/>
                <a:gd name="connsiteX3" fmla="*/ 720080 w 720080"/>
                <a:gd name="connsiteY3" fmla="*/ 365458 h 1209055"/>
                <a:gd name="connsiteX4" fmla="*/ 719396 w 720080"/>
                <a:gd name="connsiteY4" fmla="*/ 366826 h 1209055"/>
                <a:gd name="connsiteX5" fmla="*/ 604500 w 720080"/>
                <a:gd name="connsiteY5" fmla="*/ 706009 h 1209055"/>
                <a:gd name="connsiteX6" fmla="*/ 263018 w 720080"/>
                <a:gd name="connsiteY6" fmla="*/ 1209055 h 1209055"/>
                <a:gd name="connsiteX7" fmla="*/ 138019 w 720080"/>
                <a:gd name="connsiteY7" fmla="*/ 641496 h 1209055"/>
                <a:gd name="connsiteX8" fmla="*/ 684 w 720080"/>
                <a:gd name="connsiteY8" fmla="*/ 366826 h 1209055"/>
                <a:gd name="connsiteX9" fmla="*/ 0 w 720080"/>
                <a:gd name="connsiteY9" fmla="*/ 365458 h 1209055"/>
                <a:gd name="connsiteX10" fmla="*/ 546 w 720080"/>
                <a:gd name="connsiteY10" fmla="*/ 365458 h 1209055"/>
                <a:gd name="connsiteX11" fmla="*/ 0 w 720080"/>
                <a:gd name="connsiteY11" fmla="*/ 360040 h 1209055"/>
                <a:gd name="connsiteX12" fmla="*/ 360040 w 720080"/>
                <a:gd name="connsiteY12" fmla="*/ 0 h 1209055"/>
                <a:gd name="connsiteX0" fmla="*/ 360040 w 720080"/>
                <a:gd name="connsiteY0" fmla="*/ 0 h 1209055"/>
                <a:gd name="connsiteX1" fmla="*/ 720080 w 720080"/>
                <a:gd name="connsiteY1" fmla="*/ 360040 h 1209055"/>
                <a:gd name="connsiteX2" fmla="*/ 719534 w 720080"/>
                <a:gd name="connsiteY2" fmla="*/ 365458 h 1209055"/>
                <a:gd name="connsiteX3" fmla="*/ 720080 w 720080"/>
                <a:gd name="connsiteY3" fmla="*/ 365458 h 1209055"/>
                <a:gd name="connsiteX4" fmla="*/ 719396 w 720080"/>
                <a:gd name="connsiteY4" fmla="*/ 366826 h 1209055"/>
                <a:gd name="connsiteX5" fmla="*/ 604500 w 720080"/>
                <a:gd name="connsiteY5" fmla="*/ 706009 h 1209055"/>
                <a:gd name="connsiteX6" fmla="*/ 263018 w 720080"/>
                <a:gd name="connsiteY6" fmla="*/ 1209055 h 1209055"/>
                <a:gd name="connsiteX7" fmla="*/ 138019 w 720080"/>
                <a:gd name="connsiteY7" fmla="*/ 641496 h 1209055"/>
                <a:gd name="connsiteX8" fmla="*/ 684 w 720080"/>
                <a:gd name="connsiteY8" fmla="*/ 366826 h 1209055"/>
                <a:gd name="connsiteX9" fmla="*/ 0 w 720080"/>
                <a:gd name="connsiteY9" fmla="*/ 365458 h 1209055"/>
                <a:gd name="connsiteX10" fmla="*/ 546 w 720080"/>
                <a:gd name="connsiteY10" fmla="*/ 365458 h 1209055"/>
                <a:gd name="connsiteX11" fmla="*/ 0 w 720080"/>
                <a:gd name="connsiteY11" fmla="*/ 360040 h 1209055"/>
                <a:gd name="connsiteX12" fmla="*/ 360040 w 720080"/>
                <a:gd name="connsiteY12" fmla="*/ 0 h 1209055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0 w 720080"/>
                <a:gd name="connsiteY10" fmla="*/ 360040 h 1236370"/>
                <a:gd name="connsiteX11" fmla="*/ 360040 w 720080"/>
                <a:gd name="connsiteY11" fmla="*/ 0 h 1236370"/>
                <a:gd name="connsiteX0" fmla="*/ 360040 w 720910"/>
                <a:gd name="connsiteY0" fmla="*/ 0 h 1236370"/>
                <a:gd name="connsiteX1" fmla="*/ 720080 w 720910"/>
                <a:gd name="connsiteY1" fmla="*/ 360040 h 1236370"/>
                <a:gd name="connsiteX2" fmla="*/ 719534 w 720910"/>
                <a:gd name="connsiteY2" fmla="*/ 365458 h 1236370"/>
                <a:gd name="connsiteX3" fmla="*/ 720080 w 720910"/>
                <a:gd name="connsiteY3" fmla="*/ 365458 h 1236370"/>
                <a:gd name="connsiteX4" fmla="*/ 720910 w 720910"/>
                <a:gd name="connsiteY4" fmla="*/ 369452 h 1236370"/>
                <a:gd name="connsiteX5" fmla="*/ 604500 w 720910"/>
                <a:gd name="connsiteY5" fmla="*/ 706009 h 1236370"/>
                <a:gd name="connsiteX6" fmla="*/ 294916 w 720910"/>
                <a:gd name="connsiteY6" fmla="*/ 1236370 h 1236370"/>
                <a:gd name="connsiteX7" fmla="*/ 138019 w 720910"/>
                <a:gd name="connsiteY7" fmla="*/ 641496 h 1236370"/>
                <a:gd name="connsiteX8" fmla="*/ 684 w 720910"/>
                <a:gd name="connsiteY8" fmla="*/ 366826 h 1236370"/>
                <a:gd name="connsiteX9" fmla="*/ 0 w 720910"/>
                <a:gd name="connsiteY9" fmla="*/ 365458 h 1236370"/>
                <a:gd name="connsiteX10" fmla="*/ 0 w 720910"/>
                <a:gd name="connsiteY10" fmla="*/ 360040 h 1236370"/>
                <a:gd name="connsiteX11" fmla="*/ 360040 w 720910"/>
                <a:gd name="connsiteY11" fmla="*/ 0 h 1236370"/>
                <a:gd name="connsiteX0" fmla="*/ 360040 w 721745"/>
                <a:gd name="connsiteY0" fmla="*/ 5 h 1236375"/>
                <a:gd name="connsiteX1" fmla="*/ 721745 w 721745"/>
                <a:gd name="connsiteY1" fmla="*/ 353834 h 1236375"/>
                <a:gd name="connsiteX2" fmla="*/ 719534 w 721745"/>
                <a:gd name="connsiteY2" fmla="*/ 365463 h 1236375"/>
                <a:gd name="connsiteX3" fmla="*/ 720080 w 721745"/>
                <a:gd name="connsiteY3" fmla="*/ 365463 h 1236375"/>
                <a:gd name="connsiteX4" fmla="*/ 720910 w 721745"/>
                <a:gd name="connsiteY4" fmla="*/ 369457 h 1236375"/>
                <a:gd name="connsiteX5" fmla="*/ 604500 w 721745"/>
                <a:gd name="connsiteY5" fmla="*/ 706014 h 1236375"/>
                <a:gd name="connsiteX6" fmla="*/ 294916 w 721745"/>
                <a:gd name="connsiteY6" fmla="*/ 1236375 h 1236375"/>
                <a:gd name="connsiteX7" fmla="*/ 138019 w 721745"/>
                <a:gd name="connsiteY7" fmla="*/ 641501 h 1236375"/>
                <a:gd name="connsiteX8" fmla="*/ 684 w 721745"/>
                <a:gd name="connsiteY8" fmla="*/ 366831 h 1236375"/>
                <a:gd name="connsiteX9" fmla="*/ 0 w 721745"/>
                <a:gd name="connsiteY9" fmla="*/ 365463 h 1236375"/>
                <a:gd name="connsiteX10" fmla="*/ 0 w 721745"/>
                <a:gd name="connsiteY10" fmla="*/ 360045 h 1236375"/>
                <a:gd name="connsiteX11" fmla="*/ 360040 w 721745"/>
                <a:gd name="connsiteY11" fmla="*/ 5 h 1236375"/>
                <a:gd name="connsiteX0" fmla="*/ 360040 w 722129"/>
                <a:gd name="connsiteY0" fmla="*/ 5 h 1236375"/>
                <a:gd name="connsiteX1" fmla="*/ 721745 w 722129"/>
                <a:gd name="connsiteY1" fmla="*/ 353834 h 1236375"/>
                <a:gd name="connsiteX2" fmla="*/ 719534 w 722129"/>
                <a:gd name="connsiteY2" fmla="*/ 365463 h 1236375"/>
                <a:gd name="connsiteX3" fmla="*/ 720080 w 722129"/>
                <a:gd name="connsiteY3" fmla="*/ 365463 h 1236375"/>
                <a:gd name="connsiteX4" fmla="*/ 722129 w 722129"/>
                <a:gd name="connsiteY4" fmla="*/ 389759 h 1236375"/>
                <a:gd name="connsiteX5" fmla="*/ 604500 w 722129"/>
                <a:gd name="connsiteY5" fmla="*/ 706014 h 1236375"/>
                <a:gd name="connsiteX6" fmla="*/ 294916 w 722129"/>
                <a:gd name="connsiteY6" fmla="*/ 1236375 h 1236375"/>
                <a:gd name="connsiteX7" fmla="*/ 138019 w 722129"/>
                <a:gd name="connsiteY7" fmla="*/ 641501 h 1236375"/>
                <a:gd name="connsiteX8" fmla="*/ 684 w 722129"/>
                <a:gd name="connsiteY8" fmla="*/ 366831 h 1236375"/>
                <a:gd name="connsiteX9" fmla="*/ 0 w 722129"/>
                <a:gd name="connsiteY9" fmla="*/ 365463 h 1236375"/>
                <a:gd name="connsiteX10" fmla="*/ 0 w 722129"/>
                <a:gd name="connsiteY10" fmla="*/ 360045 h 1236375"/>
                <a:gd name="connsiteX11" fmla="*/ 360040 w 722129"/>
                <a:gd name="connsiteY11" fmla="*/ 5 h 1236375"/>
                <a:gd name="connsiteX0" fmla="*/ 360040 w 722129"/>
                <a:gd name="connsiteY0" fmla="*/ 5 h 1236375"/>
                <a:gd name="connsiteX1" fmla="*/ 721745 w 722129"/>
                <a:gd name="connsiteY1" fmla="*/ 353834 h 1236375"/>
                <a:gd name="connsiteX2" fmla="*/ 719534 w 722129"/>
                <a:gd name="connsiteY2" fmla="*/ 365463 h 1236375"/>
                <a:gd name="connsiteX3" fmla="*/ 722129 w 722129"/>
                <a:gd name="connsiteY3" fmla="*/ 389759 h 1236375"/>
                <a:gd name="connsiteX4" fmla="*/ 604500 w 722129"/>
                <a:gd name="connsiteY4" fmla="*/ 706014 h 1236375"/>
                <a:gd name="connsiteX5" fmla="*/ 294916 w 722129"/>
                <a:gd name="connsiteY5" fmla="*/ 1236375 h 1236375"/>
                <a:gd name="connsiteX6" fmla="*/ 138019 w 722129"/>
                <a:gd name="connsiteY6" fmla="*/ 641501 h 1236375"/>
                <a:gd name="connsiteX7" fmla="*/ 684 w 722129"/>
                <a:gd name="connsiteY7" fmla="*/ 366831 h 1236375"/>
                <a:gd name="connsiteX8" fmla="*/ 0 w 722129"/>
                <a:gd name="connsiteY8" fmla="*/ 365463 h 1236375"/>
                <a:gd name="connsiteX9" fmla="*/ 0 w 722129"/>
                <a:gd name="connsiteY9" fmla="*/ 360045 h 1236375"/>
                <a:gd name="connsiteX10" fmla="*/ 360040 w 722129"/>
                <a:gd name="connsiteY10" fmla="*/ 5 h 1236375"/>
                <a:gd name="connsiteX0" fmla="*/ 360040 w 722129"/>
                <a:gd name="connsiteY0" fmla="*/ 5 h 1236375"/>
                <a:gd name="connsiteX1" fmla="*/ 721745 w 722129"/>
                <a:gd name="connsiteY1" fmla="*/ 353834 h 1236375"/>
                <a:gd name="connsiteX2" fmla="*/ 722129 w 722129"/>
                <a:gd name="connsiteY2" fmla="*/ 389759 h 1236375"/>
                <a:gd name="connsiteX3" fmla="*/ 604500 w 722129"/>
                <a:gd name="connsiteY3" fmla="*/ 706014 h 1236375"/>
                <a:gd name="connsiteX4" fmla="*/ 294916 w 722129"/>
                <a:gd name="connsiteY4" fmla="*/ 1236375 h 1236375"/>
                <a:gd name="connsiteX5" fmla="*/ 138019 w 722129"/>
                <a:gd name="connsiteY5" fmla="*/ 641501 h 1236375"/>
                <a:gd name="connsiteX6" fmla="*/ 684 w 722129"/>
                <a:gd name="connsiteY6" fmla="*/ 366831 h 1236375"/>
                <a:gd name="connsiteX7" fmla="*/ 0 w 722129"/>
                <a:gd name="connsiteY7" fmla="*/ 365463 h 1236375"/>
                <a:gd name="connsiteX8" fmla="*/ 0 w 722129"/>
                <a:gd name="connsiteY8" fmla="*/ 360045 h 1236375"/>
                <a:gd name="connsiteX9" fmla="*/ 360040 w 722129"/>
                <a:gd name="connsiteY9" fmla="*/ 5 h 1236375"/>
                <a:gd name="connsiteX0" fmla="*/ 360040 w 722021"/>
                <a:gd name="connsiteY0" fmla="*/ 5 h 1236375"/>
                <a:gd name="connsiteX1" fmla="*/ 721745 w 722021"/>
                <a:gd name="connsiteY1" fmla="*/ 353834 h 1236375"/>
                <a:gd name="connsiteX2" fmla="*/ 722021 w 722021"/>
                <a:gd name="connsiteY2" fmla="*/ 365316 h 1236375"/>
                <a:gd name="connsiteX3" fmla="*/ 604500 w 722021"/>
                <a:gd name="connsiteY3" fmla="*/ 706014 h 1236375"/>
                <a:gd name="connsiteX4" fmla="*/ 294916 w 722021"/>
                <a:gd name="connsiteY4" fmla="*/ 1236375 h 1236375"/>
                <a:gd name="connsiteX5" fmla="*/ 138019 w 722021"/>
                <a:gd name="connsiteY5" fmla="*/ 641501 h 1236375"/>
                <a:gd name="connsiteX6" fmla="*/ 684 w 722021"/>
                <a:gd name="connsiteY6" fmla="*/ 366831 h 1236375"/>
                <a:gd name="connsiteX7" fmla="*/ 0 w 722021"/>
                <a:gd name="connsiteY7" fmla="*/ 365463 h 1236375"/>
                <a:gd name="connsiteX8" fmla="*/ 0 w 722021"/>
                <a:gd name="connsiteY8" fmla="*/ 360045 h 1236375"/>
                <a:gd name="connsiteX9" fmla="*/ 360040 w 722021"/>
                <a:gd name="connsiteY9" fmla="*/ 5 h 1236375"/>
                <a:gd name="connsiteX0" fmla="*/ 360040 w 722021"/>
                <a:gd name="connsiteY0" fmla="*/ 5 h 1236375"/>
                <a:gd name="connsiteX1" fmla="*/ 721745 w 722021"/>
                <a:gd name="connsiteY1" fmla="*/ 353834 h 1236375"/>
                <a:gd name="connsiteX2" fmla="*/ 722021 w 722021"/>
                <a:gd name="connsiteY2" fmla="*/ 365316 h 1236375"/>
                <a:gd name="connsiteX3" fmla="*/ 604500 w 722021"/>
                <a:gd name="connsiteY3" fmla="*/ 706014 h 1236375"/>
                <a:gd name="connsiteX4" fmla="*/ 294916 w 722021"/>
                <a:gd name="connsiteY4" fmla="*/ 1236375 h 1236375"/>
                <a:gd name="connsiteX5" fmla="*/ 138019 w 722021"/>
                <a:gd name="connsiteY5" fmla="*/ 641501 h 1236375"/>
                <a:gd name="connsiteX6" fmla="*/ 684 w 722021"/>
                <a:gd name="connsiteY6" fmla="*/ 366831 h 1236375"/>
                <a:gd name="connsiteX7" fmla="*/ 0 w 722021"/>
                <a:gd name="connsiteY7" fmla="*/ 365463 h 1236375"/>
                <a:gd name="connsiteX8" fmla="*/ 0 w 722021"/>
                <a:gd name="connsiteY8" fmla="*/ 360045 h 1236375"/>
                <a:gd name="connsiteX9" fmla="*/ 360040 w 722021"/>
                <a:gd name="connsiteY9" fmla="*/ 5 h 1236375"/>
                <a:gd name="connsiteX0" fmla="*/ 360040 w 722021"/>
                <a:gd name="connsiteY0" fmla="*/ 8 h 1236378"/>
                <a:gd name="connsiteX1" fmla="*/ 721745 w 722021"/>
                <a:gd name="connsiteY1" fmla="*/ 353837 h 1236378"/>
                <a:gd name="connsiteX2" fmla="*/ 722021 w 722021"/>
                <a:gd name="connsiteY2" fmla="*/ 365319 h 1236378"/>
                <a:gd name="connsiteX3" fmla="*/ 604500 w 722021"/>
                <a:gd name="connsiteY3" fmla="*/ 706017 h 1236378"/>
                <a:gd name="connsiteX4" fmla="*/ 294916 w 722021"/>
                <a:gd name="connsiteY4" fmla="*/ 1236378 h 1236378"/>
                <a:gd name="connsiteX5" fmla="*/ 138019 w 722021"/>
                <a:gd name="connsiteY5" fmla="*/ 641504 h 1236378"/>
                <a:gd name="connsiteX6" fmla="*/ 684 w 722021"/>
                <a:gd name="connsiteY6" fmla="*/ 366834 h 1236378"/>
                <a:gd name="connsiteX7" fmla="*/ 0 w 722021"/>
                <a:gd name="connsiteY7" fmla="*/ 365466 h 1236378"/>
                <a:gd name="connsiteX8" fmla="*/ 0 w 722021"/>
                <a:gd name="connsiteY8" fmla="*/ 360048 h 1236378"/>
                <a:gd name="connsiteX9" fmla="*/ 360040 w 722021"/>
                <a:gd name="connsiteY9" fmla="*/ 8 h 1236378"/>
                <a:gd name="connsiteX0" fmla="*/ 360040 w 722021"/>
                <a:gd name="connsiteY0" fmla="*/ 8 h 1236378"/>
                <a:gd name="connsiteX1" fmla="*/ 721745 w 722021"/>
                <a:gd name="connsiteY1" fmla="*/ 353837 h 1236378"/>
                <a:gd name="connsiteX2" fmla="*/ 722021 w 722021"/>
                <a:gd name="connsiteY2" fmla="*/ 365319 h 1236378"/>
                <a:gd name="connsiteX3" fmla="*/ 604500 w 722021"/>
                <a:gd name="connsiteY3" fmla="*/ 706017 h 1236378"/>
                <a:gd name="connsiteX4" fmla="*/ 294916 w 722021"/>
                <a:gd name="connsiteY4" fmla="*/ 1236378 h 1236378"/>
                <a:gd name="connsiteX5" fmla="*/ 138019 w 722021"/>
                <a:gd name="connsiteY5" fmla="*/ 641504 h 1236378"/>
                <a:gd name="connsiteX6" fmla="*/ 684 w 722021"/>
                <a:gd name="connsiteY6" fmla="*/ 366834 h 1236378"/>
                <a:gd name="connsiteX7" fmla="*/ 0 w 722021"/>
                <a:gd name="connsiteY7" fmla="*/ 365466 h 1236378"/>
                <a:gd name="connsiteX8" fmla="*/ 0 w 722021"/>
                <a:gd name="connsiteY8" fmla="*/ 360048 h 1236378"/>
                <a:gd name="connsiteX9" fmla="*/ 360040 w 722021"/>
                <a:gd name="connsiteY9" fmla="*/ 8 h 1236378"/>
                <a:gd name="connsiteX0" fmla="*/ 362304 w 722021"/>
                <a:gd name="connsiteY0" fmla="*/ 7 h 1247697"/>
                <a:gd name="connsiteX1" fmla="*/ 721745 w 722021"/>
                <a:gd name="connsiteY1" fmla="*/ 365156 h 1247697"/>
                <a:gd name="connsiteX2" fmla="*/ 722021 w 722021"/>
                <a:gd name="connsiteY2" fmla="*/ 376638 h 1247697"/>
                <a:gd name="connsiteX3" fmla="*/ 604500 w 722021"/>
                <a:gd name="connsiteY3" fmla="*/ 717336 h 1247697"/>
                <a:gd name="connsiteX4" fmla="*/ 294916 w 722021"/>
                <a:gd name="connsiteY4" fmla="*/ 1247697 h 1247697"/>
                <a:gd name="connsiteX5" fmla="*/ 138019 w 722021"/>
                <a:gd name="connsiteY5" fmla="*/ 652823 h 1247697"/>
                <a:gd name="connsiteX6" fmla="*/ 684 w 722021"/>
                <a:gd name="connsiteY6" fmla="*/ 378153 h 1247697"/>
                <a:gd name="connsiteX7" fmla="*/ 0 w 722021"/>
                <a:gd name="connsiteY7" fmla="*/ 376785 h 1247697"/>
                <a:gd name="connsiteX8" fmla="*/ 0 w 722021"/>
                <a:gd name="connsiteY8" fmla="*/ 371367 h 1247697"/>
                <a:gd name="connsiteX9" fmla="*/ 362304 w 722021"/>
                <a:gd name="connsiteY9" fmla="*/ 7 h 1247697"/>
                <a:gd name="connsiteX0" fmla="*/ 369097 w 722021"/>
                <a:gd name="connsiteY0" fmla="*/ 8 h 1243170"/>
                <a:gd name="connsiteX1" fmla="*/ 721745 w 722021"/>
                <a:gd name="connsiteY1" fmla="*/ 360629 h 1243170"/>
                <a:gd name="connsiteX2" fmla="*/ 722021 w 722021"/>
                <a:gd name="connsiteY2" fmla="*/ 372111 h 1243170"/>
                <a:gd name="connsiteX3" fmla="*/ 604500 w 722021"/>
                <a:gd name="connsiteY3" fmla="*/ 712809 h 1243170"/>
                <a:gd name="connsiteX4" fmla="*/ 294916 w 722021"/>
                <a:gd name="connsiteY4" fmla="*/ 1243170 h 1243170"/>
                <a:gd name="connsiteX5" fmla="*/ 138019 w 722021"/>
                <a:gd name="connsiteY5" fmla="*/ 648296 h 1243170"/>
                <a:gd name="connsiteX6" fmla="*/ 684 w 722021"/>
                <a:gd name="connsiteY6" fmla="*/ 373626 h 1243170"/>
                <a:gd name="connsiteX7" fmla="*/ 0 w 722021"/>
                <a:gd name="connsiteY7" fmla="*/ 372258 h 1243170"/>
                <a:gd name="connsiteX8" fmla="*/ 0 w 722021"/>
                <a:gd name="connsiteY8" fmla="*/ 366840 h 1243170"/>
                <a:gd name="connsiteX9" fmla="*/ 369097 w 722021"/>
                <a:gd name="connsiteY9" fmla="*/ 8 h 1243170"/>
                <a:gd name="connsiteX0" fmla="*/ 366832 w 722021"/>
                <a:gd name="connsiteY0" fmla="*/ 7 h 1245433"/>
                <a:gd name="connsiteX1" fmla="*/ 721745 w 722021"/>
                <a:gd name="connsiteY1" fmla="*/ 362892 h 1245433"/>
                <a:gd name="connsiteX2" fmla="*/ 722021 w 722021"/>
                <a:gd name="connsiteY2" fmla="*/ 374374 h 1245433"/>
                <a:gd name="connsiteX3" fmla="*/ 604500 w 722021"/>
                <a:gd name="connsiteY3" fmla="*/ 715072 h 1245433"/>
                <a:gd name="connsiteX4" fmla="*/ 294916 w 722021"/>
                <a:gd name="connsiteY4" fmla="*/ 1245433 h 1245433"/>
                <a:gd name="connsiteX5" fmla="*/ 138019 w 722021"/>
                <a:gd name="connsiteY5" fmla="*/ 650559 h 1245433"/>
                <a:gd name="connsiteX6" fmla="*/ 684 w 722021"/>
                <a:gd name="connsiteY6" fmla="*/ 375889 h 1245433"/>
                <a:gd name="connsiteX7" fmla="*/ 0 w 722021"/>
                <a:gd name="connsiteY7" fmla="*/ 374521 h 1245433"/>
                <a:gd name="connsiteX8" fmla="*/ 0 w 722021"/>
                <a:gd name="connsiteY8" fmla="*/ 369103 h 1245433"/>
                <a:gd name="connsiteX9" fmla="*/ 366832 w 722021"/>
                <a:gd name="connsiteY9" fmla="*/ 7 h 1245433"/>
                <a:gd name="connsiteX0" fmla="*/ 366832 w 722021"/>
                <a:gd name="connsiteY0" fmla="*/ 11 h 1245437"/>
                <a:gd name="connsiteX1" fmla="*/ 721745 w 722021"/>
                <a:gd name="connsiteY1" fmla="*/ 362896 h 1245437"/>
                <a:gd name="connsiteX2" fmla="*/ 722021 w 722021"/>
                <a:gd name="connsiteY2" fmla="*/ 374378 h 1245437"/>
                <a:gd name="connsiteX3" fmla="*/ 604500 w 722021"/>
                <a:gd name="connsiteY3" fmla="*/ 715076 h 1245437"/>
                <a:gd name="connsiteX4" fmla="*/ 294916 w 722021"/>
                <a:gd name="connsiteY4" fmla="*/ 1245437 h 1245437"/>
                <a:gd name="connsiteX5" fmla="*/ 138019 w 722021"/>
                <a:gd name="connsiteY5" fmla="*/ 650563 h 1245437"/>
                <a:gd name="connsiteX6" fmla="*/ 684 w 722021"/>
                <a:gd name="connsiteY6" fmla="*/ 375893 h 1245437"/>
                <a:gd name="connsiteX7" fmla="*/ 0 w 722021"/>
                <a:gd name="connsiteY7" fmla="*/ 374525 h 1245437"/>
                <a:gd name="connsiteX8" fmla="*/ 0 w 722021"/>
                <a:gd name="connsiteY8" fmla="*/ 369107 h 1245437"/>
                <a:gd name="connsiteX9" fmla="*/ 366832 w 722021"/>
                <a:gd name="connsiteY9" fmla="*/ 11 h 1245437"/>
                <a:gd name="connsiteX0" fmla="*/ 366832 w 722021"/>
                <a:gd name="connsiteY0" fmla="*/ 11 h 1245437"/>
                <a:gd name="connsiteX1" fmla="*/ 721745 w 722021"/>
                <a:gd name="connsiteY1" fmla="*/ 362896 h 1245437"/>
                <a:gd name="connsiteX2" fmla="*/ 722021 w 722021"/>
                <a:gd name="connsiteY2" fmla="*/ 374378 h 1245437"/>
                <a:gd name="connsiteX3" fmla="*/ 604500 w 722021"/>
                <a:gd name="connsiteY3" fmla="*/ 715076 h 1245437"/>
                <a:gd name="connsiteX4" fmla="*/ 294916 w 722021"/>
                <a:gd name="connsiteY4" fmla="*/ 1245437 h 1245437"/>
                <a:gd name="connsiteX5" fmla="*/ 138019 w 722021"/>
                <a:gd name="connsiteY5" fmla="*/ 650563 h 1245437"/>
                <a:gd name="connsiteX6" fmla="*/ 684 w 722021"/>
                <a:gd name="connsiteY6" fmla="*/ 375893 h 1245437"/>
                <a:gd name="connsiteX7" fmla="*/ 0 w 722021"/>
                <a:gd name="connsiteY7" fmla="*/ 374525 h 1245437"/>
                <a:gd name="connsiteX8" fmla="*/ 0 w 722021"/>
                <a:gd name="connsiteY8" fmla="*/ 369107 h 1245437"/>
                <a:gd name="connsiteX9" fmla="*/ 366832 w 722021"/>
                <a:gd name="connsiteY9" fmla="*/ 11 h 124543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2021" h="1245437">
                  <a:moveTo>
                    <a:pt x="366832" y="11"/>
                  </a:moveTo>
                  <a:cubicBezTo>
                    <a:pt x="512029" y="1240"/>
                    <a:pt x="713393" y="104107"/>
                    <a:pt x="721745" y="362896"/>
                  </a:cubicBezTo>
                  <a:lnTo>
                    <a:pt x="722021" y="374378"/>
                  </a:lnTo>
                  <a:cubicBezTo>
                    <a:pt x="720571" y="486256"/>
                    <a:pt x="670464" y="590705"/>
                    <a:pt x="604500" y="715076"/>
                  </a:cubicBezTo>
                  <a:cubicBezTo>
                    <a:pt x="509279" y="899836"/>
                    <a:pt x="424692" y="1073967"/>
                    <a:pt x="294916" y="1245437"/>
                  </a:cubicBezTo>
                  <a:cubicBezTo>
                    <a:pt x="347130" y="965592"/>
                    <a:pt x="307312" y="836292"/>
                    <a:pt x="138019" y="650563"/>
                  </a:cubicBezTo>
                  <a:cubicBezTo>
                    <a:pt x="63641" y="570336"/>
                    <a:pt x="2135" y="487771"/>
                    <a:pt x="684" y="375893"/>
                  </a:cubicBezTo>
                  <a:lnTo>
                    <a:pt x="0" y="374525"/>
                  </a:lnTo>
                  <a:lnTo>
                    <a:pt x="0" y="369107"/>
                  </a:lnTo>
                  <a:cubicBezTo>
                    <a:pt x="23562" y="98894"/>
                    <a:pt x="221635" y="-1218"/>
                    <a:pt x="366832" y="11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Oval 2"/>
            <p:cNvSpPr/>
            <p:nvPr/>
          </p:nvSpPr>
          <p:spPr>
            <a:xfrm rot="9000000">
              <a:off x="5302400" y="3886911"/>
              <a:ext cx="962376" cy="1660033"/>
            </a:xfrm>
            <a:custGeom>
              <a:avLst/>
              <a:gdLst>
                <a:gd name="connsiteX0" fmla="*/ 360040 w 720080"/>
                <a:gd name="connsiteY0" fmla="*/ 0 h 1085538"/>
                <a:gd name="connsiteX1" fmla="*/ 720080 w 720080"/>
                <a:gd name="connsiteY1" fmla="*/ 360040 h 1085538"/>
                <a:gd name="connsiteX2" fmla="*/ 719534 w 720080"/>
                <a:gd name="connsiteY2" fmla="*/ 365458 h 1085538"/>
                <a:gd name="connsiteX3" fmla="*/ 720080 w 720080"/>
                <a:gd name="connsiteY3" fmla="*/ 365458 h 1085538"/>
                <a:gd name="connsiteX4" fmla="*/ 719396 w 720080"/>
                <a:gd name="connsiteY4" fmla="*/ 366826 h 1085538"/>
                <a:gd name="connsiteX5" fmla="*/ 582061 w 720080"/>
                <a:gd name="connsiteY5" fmla="*/ 641496 h 1085538"/>
                <a:gd name="connsiteX6" fmla="*/ 360040 w 720080"/>
                <a:gd name="connsiteY6" fmla="*/ 1085538 h 1085538"/>
                <a:gd name="connsiteX7" fmla="*/ 138019 w 720080"/>
                <a:gd name="connsiteY7" fmla="*/ 641496 h 1085538"/>
                <a:gd name="connsiteX8" fmla="*/ 684 w 720080"/>
                <a:gd name="connsiteY8" fmla="*/ 366826 h 1085538"/>
                <a:gd name="connsiteX9" fmla="*/ 0 w 720080"/>
                <a:gd name="connsiteY9" fmla="*/ 365458 h 1085538"/>
                <a:gd name="connsiteX10" fmla="*/ 546 w 720080"/>
                <a:gd name="connsiteY10" fmla="*/ 365458 h 1085538"/>
                <a:gd name="connsiteX11" fmla="*/ 0 w 720080"/>
                <a:gd name="connsiteY11" fmla="*/ 360040 h 1085538"/>
                <a:gd name="connsiteX12" fmla="*/ 360040 w 720080"/>
                <a:gd name="connsiteY12" fmla="*/ 0 h 1085538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582061 w 720080"/>
                <a:gd name="connsiteY5" fmla="*/ 641496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604500 w 720080"/>
                <a:gd name="connsiteY5" fmla="*/ 706009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604500 w 720080"/>
                <a:gd name="connsiteY5" fmla="*/ 706009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105273"/>
                <a:gd name="connsiteX1" fmla="*/ 720080 w 720080"/>
                <a:gd name="connsiteY1" fmla="*/ 360040 h 1105273"/>
                <a:gd name="connsiteX2" fmla="*/ 719534 w 720080"/>
                <a:gd name="connsiteY2" fmla="*/ 365458 h 1105273"/>
                <a:gd name="connsiteX3" fmla="*/ 720080 w 720080"/>
                <a:gd name="connsiteY3" fmla="*/ 365458 h 1105273"/>
                <a:gd name="connsiteX4" fmla="*/ 719396 w 720080"/>
                <a:gd name="connsiteY4" fmla="*/ 366826 h 1105273"/>
                <a:gd name="connsiteX5" fmla="*/ 604500 w 720080"/>
                <a:gd name="connsiteY5" fmla="*/ 706009 h 1105273"/>
                <a:gd name="connsiteX6" fmla="*/ 310702 w 720080"/>
                <a:gd name="connsiteY6" fmla="*/ 1105273 h 1105273"/>
                <a:gd name="connsiteX7" fmla="*/ 138019 w 720080"/>
                <a:gd name="connsiteY7" fmla="*/ 641496 h 1105273"/>
                <a:gd name="connsiteX8" fmla="*/ 684 w 720080"/>
                <a:gd name="connsiteY8" fmla="*/ 366826 h 1105273"/>
                <a:gd name="connsiteX9" fmla="*/ 0 w 720080"/>
                <a:gd name="connsiteY9" fmla="*/ 365458 h 1105273"/>
                <a:gd name="connsiteX10" fmla="*/ 546 w 720080"/>
                <a:gd name="connsiteY10" fmla="*/ 365458 h 1105273"/>
                <a:gd name="connsiteX11" fmla="*/ 0 w 720080"/>
                <a:gd name="connsiteY11" fmla="*/ 360040 h 1105273"/>
                <a:gd name="connsiteX12" fmla="*/ 360040 w 720080"/>
                <a:gd name="connsiteY12" fmla="*/ 0 h 1105273"/>
                <a:gd name="connsiteX0" fmla="*/ 360040 w 720080"/>
                <a:gd name="connsiteY0" fmla="*/ 0 h 1209055"/>
                <a:gd name="connsiteX1" fmla="*/ 720080 w 720080"/>
                <a:gd name="connsiteY1" fmla="*/ 360040 h 1209055"/>
                <a:gd name="connsiteX2" fmla="*/ 719534 w 720080"/>
                <a:gd name="connsiteY2" fmla="*/ 365458 h 1209055"/>
                <a:gd name="connsiteX3" fmla="*/ 720080 w 720080"/>
                <a:gd name="connsiteY3" fmla="*/ 365458 h 1209055"/>
                <a:gd name="connsiteX4" fmla="*/ 719396 w 720080"/>
                <a:gd name="connsiteY4" fmla="*/ 366826 h 1209055"/>
                <a:gd name="connsiteX5" fmla="*/ 604500 w 720080"/>
                <a:gd name="connsiteY5" fmla="*/ 706009 h 1209055"/>
                <a:gd name="connsiteX6" fmla="*/ 263018 w 720080"/>
                <a:gd name="connsiteY6" fmla="*/ 1209055 h 1209055"/>
                <a:gd name="connsiteX7" fmla="*/ 138019 w 720080"/>
                <a:gd name="connsiteY7" fmla="*/ 641496 h 1209055"/>
                <a:gd name="connsiteX8" fmla="*/ 684 w 720080"/>
                <a:gd name="connsiteY8" fmla="*/ 366826 h 1209055"/>
                <a:gd name="connsiteX9" fmla="*/ 0 w 720080"/>
                <a:gd name="connsiteY9" fmla="*/ 365458 h 1209055"/>
                <a:gd name="connsiteX10" fmla="*/ 546 w 720080"/>
                <a:gd name="connsiteY10" fmla="*/ 365458 h 1209055"/>
                <a:gd name="connsiteX11" fmla="*/ 0 w 720080"/>
                <a:gd name="connsiteY11" fmla="*/ 360040 h 1209055"/>
                <a:gd name="connsiteX12" fmla="*/ 360040 w 720080"/>
                <a:gd name="connsiteY12" fmla="*/ 0 h 1209055"/>
                <a:gd name="connsiteX0" fmla="*/ 360040 w 720080"/>
                <a:gd name="connsiteY0" fmla="*/ 0 h 1209055"/>
                <a:gd name="connsiteX1" fmla="*/ 720080 w 720080"/>
                <a:gd name="connsiteY1" fmla="*/ 360040 h 1209055"/>
                <a:gd name="connsiteX2" fmla="*/ 719534 w 720080"/>
                <a:gd name="connsiteY2" fmla="*/ 365458 h 1209055"/>
                <a:gd name="connsiteX3" fmla="*/ 720080 w 720080"/>
                <a:gd name="connsiteY3" fmla="*/ 365458 h 1209055"/>
                <a:gd name="connsiteX4" fmla="*/ 719396 w 720080"/>
                <a:gd name="connsiteY4" fmla="*/ 366826 h 1209055"/>
                <a:gd name="connsiteX5" fmla="*/ 604500 w 720080"/>
                <a:gd name="connsiteY5" fmla="*/ 706009 h 1209055"/>
                <a:gd name="connsiteX6" fmla="*/ 263018 w 720080"/>
                <a:gd name="connsiteY6" fmla="*/ 1209055 h 1209055"/>
                <a:gd name="connsiteX7" fmla="*/ 138019 w 720080"/>
                <a:gd name="connsiteY7" fmla="*/ 641496 h 1209055"/>
                <a:gd name="connsiteX8" fmla="*/ 684 w 720080"/>
                <a:gd name="connsiteY8" fmla="*/ 366826 h 1209055"/>
                <a:gd name="connsiteX9" fmla="*/ 0 w 720080"/>
                <a:gd name="connsiteY9" fmla="*/ 365458 h 1209055"/>
                <a:gd name="connsiteX10" fmla="*/ 546 w 720080"/>
                <a:gd name="connsiteY10" fmla="*/ 365458 h 1209055"/>
                <a:gd name="connsiteX11" fmla="*/ 0 w 720080"/>
                <a:gd name="connsiteY11" fmla="*/ 360040 h 1209055"/>
                <a:gd name="connsiteX12" fmla="*/ 360040 w 720080"/>
                <a:gd name="connsiteY12" fmla="*/ 0 h 1209055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17470"/>
                <a:gd name="connsiteX1" fmla="*/ 720080 w 720080"/>
                <a:gd name="connsiteY1" fmla="*/ 360040 h 1217470"/>
                <a:gd name="connsiteX2" fmla="*/ 719534 w 720080"/>
                <a:gd name="connsiteY2" fmla="*/ 365458 h 1217470"/>
                <a:gd name="connsiteX3" fmla="*/ 720080 w 720080"/>
                <a:gd name="connsiteY3" fmla="*/ 365458 h 1217470"/>
                <a:gd name="connsiteX4" fmla="*/ 719396 w 720080"/>
                <a:gd name="connsiteY4" fmla="*/ 366826 h 1217470"/>
                <a:gd name="connsiteX5" fmla="*/ 604500 w 720080"/>
                <a:gd name="connsiteY5" fmla="*/ 706009 h 1217470"/>
                <a:gd name="connsiteX6" fmla="*/ 243384 w 720080"/>
                <a:gd name="connsiteY6" fmla="*/ 1217470 h 1217470"/>
                <a:gd name="connsiteX7" fmla="*/ 138019 w 720080"/>
                <a:gd name="connsiteY7" fmla="*/ 641496 h 1217470"/>
                <a:gd name="connsiteX8" fmla="*/ 684 w 720080"/>
                <a:gd name="connsiteY8" fmla="*/ 366826 h 1217470"/>
                <a:gd name="connsiteX9" fmla="*/ 0 w 720080"/>
                <a:gd name="connsiteY9" fmla="*/ 365458 h 1217470"/>
                <a:gd name="connsiteX10" fmla="*/ 546 w 720080"/>
                <a:gd name="connsiteY10" fmla="*/ 365458 h 1217470"/>
                <a:gd name="connsiteX11" fmla="*/ 0 w 720080"/>
                <a:gd name="connsiteY11" fmla="*/ 360040 h 1217470"/>
                <a:gd name="connsiteX12" fmla="*/ 360040 w 720080"/>
                <a:gd name="connsiteY12" fmla="*/ 0 h 121747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23080"/>
                <a:gd name="connsiteX1" fmla="*/ 720080 w 720080"/>
                <a:gd name="connsiteY1" fmla="*/ 360040 h 1223080"/>
                <a:gd name="connsiteX2" fmla="*/ 719534 w 720080"/>
                <a:gd name="connsiteY2" fmla="*/ 365458 h 1223080"/>
                <a:gd name="connsiteX3" fmla="*/ 720080 w 720080"/>
                <a:gd name="connsiteY3" fmla="*/ 365458 h 1223080"/>
                <a:gd name="connsiteX4" fmla="*/ 719396 w 720080"/>
                <a:gd name="connsiteY4" fmla="*/ 366826 h 1223080"/>
                <a:gd name="connsiteX5" fmla="*/ 604500 w 720080"/>
                <a:gd name="connsiteY5" fmla="*/ 706009 h 1223080"/>
                <a:gd name="connsiteX6" fmla="*/ 263019 w 720080"/>
                <a:gd name="connsiteY6" fmla="*/ 1223080 h 1223080"/>
                <a:gd name="connsiteX7" fmla="*/ 138019 w 720080"/>
                <a:gd name="connsiteY7" fmla="*/ 641496 h 1223080"/>
                <a:gd name="connsiteX8" fmla="*/ 684 w 720080"/>
                <a:gd name="connsiteY8" fmla="*/ 366826 h 1223080"/>
                <a:gd name="connsiteX9" fmla="*/ 0 w 720080"/>
                <a:gd name="connsiteY9" fmla="*/ 365458 h 1223080"/>
                <a:gd name="connsiteX10" fmla="*/ 546 w 720080"/>
                <a:gd name="connsiteY10" fmla="*/ 365458 h 1223080"/>
                <a:gd name="connsiteX11" fmla="*/ 0 w 720080"/>
                <a:gd name="connsiteY11" fmla="*/ 360040 h 1223080"/>
                <a:gd name="connsiteX12" fmla="*/ 360040 w 720080"/>
                <a:gd name="connsiteY12" fmla="*/ 0 h 122308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546 w 720080"/>
                <a:gd name="connsiteY10" fmla="*/ 365458 h 1236370"/>
                <a:gd name="connsiteX11" fmla="*/ 0 w 720080"/>
                <a:gd name="connsiteY11" fmla="*/ 360040 h 1236370"/>
                <a:gd name="connsiteX12" fmla="*/ 360040 w 720080"/>
                <a:gd name="connsiteY12" fmla="*/ 0 h 1236370"/>
                <a:gd name="connsiteX0" fmla="*/ 360040 w 720080"/>
                <a:gd name="connsiteY0" fmla="*/ 0 h 1236370"/>
                <a:gd name="connsiteX1" fmla="*/ 720080 w 720080"/>
                <a:gd name="connsiteY1" fmla="*/ 360040 h 1236370"/>
                <a:gd name="connsiteX2" fmla="*/ 719534 w 720080"/>
                <a:gd name="connsiteY2" fmla="*/ 365458 h 1236370"/>
                <a:gd name="connsiteX3" fmla="*/ 720080 w 720080"/>
                <a:gd name="connsiteY3" fmla="*/ 365458 h 1236370"/>
                <a:gd name="connsiteX4" fmla="*/ 719396 w 720080"/>
                <a:gd name="connsiteY4" fmla="*/ 366826 h 1236370"/>
                <a:gd name="connsiteX5" fmla="*/ 604500 w 720080"/>
                <a:gd name="connsiteY5" fmla="*/ 706009 h 1236370"/>
                <a:gd name="connsiteX6" fmla="*/ 294916 w 720080"/>
                <a:gd name="connsiteY6" fmla="*/ 1236370 h 1236370"/>
                <a:gd name="connsiteX7" fmla="*/ 138019 w 720080"/>
                <a:gd name="connsiteY7" fmla="*/ 641496 h 1236370"/>
                <a:gd name="connsiteX8" fmla="*/ 684 w 720080"/>
                <a:gd name="connsiteY8" fmla="*/ 366826 h 1236370"/>
                <a:gd name="connsiteX9" fmla="*/ 0 w 720080"/>
                <a:gd name="connsiteY9" fmla="*/ 365458 h 1236370"/>
                <a:gd name="connsiteX10" fmla="*/ 0 w 720080"/>
                <a:gd name="connsiteY10" fmla="*/ 360040 h 1236370"/>
                <a:gd name="connsiteX11" fmla="*/ 360040 w 720080"/>
                <a:gd name="connsiteY11" fmla="*/ 0 h 1236370"/>
                <a:gd name="connsiteX0" fmla="*/ 360040 w 720910"/>
                <a:gd name="connsiteY0" fmla="*/ 0 h 1236370"/>
                <a:gd name="connsiteX1" fmla="*/ 720080 w 720910"/>
                <a:gd name="connsiteY1" fmla="*/ 360040 h 1236370"/>
                <a:gd name="connsiteX2" fmla="*/ 719534 w 720910"/>
                <a:gd name="connsiteY2" fmla="*/ 365458 h 1236370"/>
                <a:gd name="connsiteX3" fmla="*/ 720080 w 720910"/>
                <a:gd name="connsiteY3" fmla="*/ 365458 h 1236370"/>
                <a:gd name="connsiteX4" fmla="*/ 720910 w 720910"/>
                <a:gd name="connsiteY4" fmla="*/ 369452 h 1236370"/>
                <a:gd name="connsiteX5" fmla="*/ 604500 w 720910"/>
                <a:gd name="connsiteY5" fmla="*/ 706009 h 1236370"/>
                <a:gd name="connsiteX6" fmla="*/ 294916 w 720910"/>
                <a:gd name="connsiteY6" fmla="*/ 1236370 h 1236370"/>
                <a:gd name="connsiteX7" fmla="*/ 138019 w 720910"/>
                <a:gd name="connsiteY7" fmla="*/ 641496 h 1236370"/>
                <a:gd name="connsiteX8" fmla="*/ 684 w 720910"/>
                <a:gd name="connsiteY8" fmla="*/ 366826 h 1236370"/>
                <a:gd name="connsiteX9" fmla="*/ 0 w 720910"/>
                <a:gd name="connsiteY9" fmla="*/ 365458 h 1236370"/>
                <a:gd name="connsiteX10" fmla="*/ 0 w 720910"/>
                <a:gd name="connsiteY10" fmla="*/ 360040 h 1236370"/>
                <a:gd name="connsiteX11" fmla="*/ 360040 w 720910"/>
                <a:gd name="connsiteY11" fmla="*/ 0 h 1236370"/>
                <a:gd name="connsiteX0" fmla="*/ 360040 w 721745"/>
                <a:gd name="connsiteY0" fmla="*/ 5 h 1236375"/>
                <a:gd name="connsiteX1" fmla="*/ 721745 w 721745"/>
                <a:gd name="connsiteY1" fmla="*/ 353834 h 1236375"/>
                <a:gd name="connsiteX2" fmla="*/ 719534 w 721745"/>
                <a:gd name="connsiteY2" fmla="*/ 365463 h 1236375"/>
                <a:gd name="connsiteX3" fmla="*/ 720080 w 721745"/>
                <a:gd name="connsiteY3" fmla="*/ 365463 h 1236375"/>
                <a:gd name="connsiteX4" fmla="*/ 720910 w 721745"/>
                <a:gd name="connsiteY4" fmla="*/ 369457 h 1236375"/>
                <a:gd name="connsiteX5" fmla="*/ 604500 w 721745"/>
                <a:gd name="connsiteY5" fmla="*/ 706014 h 1236375"/>
                <a:gd name="connsiteX6" fmla="*/ 294916 w 721745"/>
                <a:gd name="connsiteY6" fmla="*/ 1236375 h 1236375"/>
                <a:gd name="connsiteX7" fmla="*/ 138019 w 721745"/>
                <a:gd name="connsiteY7" fmla="*/ 641501 h 1236375"/>
                <a:gd name="connsiteX8" fmla="*/ 684 w 721745"/>
                <a:gd name="connsiteY8" fmla="*/ 366831 h 1236375"/>
                <a:gd name="connsiteX9" fmla="*/ 0 w 721745"/>
                <a:gd name="connsiteY9" fmla="*/ 365463 h 1236375"/>
                <a:gd name="connsiteX10" fmla="*/ 0 w 721745"/>
                <a:gd name="connsiteY10" fmla="*/ 360045 h 1236375"/>
                <a:gd name="connsiteX11" fmla="*/ 360040 w 721745"/>
                <a:gd name="connsiteY11" fmla="*/ 5 h 1236375"/>
                <a:gd name="connsiteX0" fmla="*/ 360040 w 722129"/>
                <a:gd name="connsiteY0" fmla="*/ 5 h 1236375"/>
                <a:gd name="connsiteX1" fmla="*/ 721745 w 722129"/>
                <a:gd name="connsiteY1" fmla="*/ 353834 h 1236375"/>
                <a:gd name="connsiteX2" fmla="*/ 719534 w 722129"/>
                <a:gd name="connsiteY2" fmla="*/ 365463 h 1236375"/>
                <a:gd name="connsiteX3" fmla="*/ 720080 w 722129"/>
                <a:gd name="connsiteY3" fmla="*/ 365463 h 1236375"/>
                <a:gd name="connsiteX4" fmla="*/ 722129 w 722129"/>
                <a:gd name="connsiteY4" fmla="*/ 389759 h 1236375"/>
                <a:gd name="connsiteX5" fmla="*/ 604500 w 722129"/>
                <a:gd name="connsiteY5" fmla="*/ 706014 h 1236375"/>
                <a:gd name="connsiteX6" fmla="*/ 294916 w 722129"/>
                <a:gd name="connsiteY6" fmla="*/ 1236375 h 1236375"/>
                <a:gd name="connsiteX7" fmla="*/ 138019 w 722129"/>
                <a:gd name="connsiteY7" fmla="*/ 641501 h 1236375"/>
                <a:gd name="connsiteX8" fmla="*/ 684 w 722129"/>
                <a:gd name="connsiteY8" fmla="*/ 366831 h 1236375"/>
                <a:gd name="connsiteX9" fmla="*/ 0 w 722129"/>
                <a:gd name="connsiteY9" fmla="*/ 365463 h 1236375"/>
                <a:gd name="connsiteX10" fmla="*/ 0 w 722129"/>
                <a:gd name="connsiteY10" fmla="*/ 360045 h 1236375"/>
                <a:gd name="connsiteX11" fmla="*/ 360040 w 722129"/>
                <a:gd name="connsiteY11" fmla="*/ 5 h 1236375"/>
                <a:gd name="connsiteX0" fmla="*/ 360040 w 722129"/>
                <a:gd name="connsiteY0" fmla="*/ 5 h 1236375"/>
                <a:gd name="connsiteX1" fmla="*/ 721745 w 722129"/>
                <a:gd name="connsiteY1" fmla="*/ 353834 h 1236375"/>
                <a:gd name="connsiteX2" fmla="*/ 719534 w 722129"/>
                <a:gd name="connsiteY2" fmla="*/ 365463 h 1236375"/>
                <a:gd name="connsiteX3" fmla="*/ 722129 w 722129"/>
                <a:gd name="connsiteY3" fmla="*/ 389759 h 1236375"/>
                <a:gd name="connsiteX4" fmla="*/ 604500 w 722129"/>
                <a:gd name="connsiteY4" fmla="*/ 706014 h 1236375"/>
                <a:gd name="connsiteX5" fmla="*/ 294916 w 722129"/>
                <a:gd name="connsiteY5" fmla="*/ 1236375 h 1236375"/>
                <a:gd name="connsiteX6" fmla="*/ 138019 w 722129"/>
                <a:gd name="connsiteY6" fmla="*/ 641501 h 1236375"/>
                <a:gd name="connsiteX7" fmla="*/ 684 w 722129"/>
                <a:gd name="connsiteY7" fmla="*/ 366831 h 1236375"/>
                <a:gd name="connsiteX8" fmla="*/ 0 w 722129"/>
                <a:gd name="connsiteY8" fmla="*/ 365463 h 1236375"/>
                <a:gd name="connsiteX9" fmla="*/ 0 w 722129"/>
                <a:gd name="connsiteY9" fmla="*/ 360045 h 1236375"/>
                <a:gd name="connsiteX10" fmla="*/ 360040 w 722129"/>
                <a:gd name="connsiteY10" fmla="*/ 5 h 1236375"/>
                <a:gd name="connsiteX0" fmla="*/ 360040 w 722129"/>
                <a:gd name="connsiteY0" fmla="*/ 5 h 1236375"/>
                <a:gd name="connsiteX1" fmla="*/ 721745 w 722129"/>
                <a:gd name="connsiteY1" fmla="*/ 353834 h 1236375"/>
                <a:gd name="connsiteX2" fmla="*/ 722129 w 722129"/>
                <a:gd name="connsiteY2" fmla="*/ 389759 h 1236375"/>
                <a:gd name="connsiteX3" fmla="*/ 604500 w 722129"/>
                <a:gd name="connsiteY3" fmla="*/ 706014 h 1236375"/>
                <a:gd name="connsiteX4" fmla="*/ 294916 w 722129"/>
                <a:gd name="connsiteY4" fmla="*/ 1236375 h 1236375"/>
                <a:gd name="connsiteX5" fmla="*/ 138019 w 722129"/>
                <a:gd name="connsiteY5" fmla="*/ 641501 h 1236375"/>
                <a:gd name="connsiteX6" fmla="*/ 684 w 722129"/>
                <a:gd name="connsiteY6" fmla="*/ 366831 h 1236375"/>
                <a:gd name="connsiteX7" fmla="*/ 0 w 722129"/>
                <a:gd name="connsiteY7" fmla="*/ 365463 h 1236375"/>
                <a:gd name="connsiteX8" fmla="*/ 0 w 722129"/>
                <a:gd name="connsiteY8" fmla="*/ 360045 h 1236375"/>
                <a:gd name="connsiteX9" fmla="*/ 360040 w 722129"/>
                <a:gd name="connsiteY9" fmla="*/ 5 h 1236375"/>
                <a:gd name="connsiteX0" fmla="*/ 360040 w 722021"/>
                <a:gd name="connsiteY0" fmla="*/ 5 h 1236375"/>
                <a:gd name="connsiteX1" fmla="*/ 721745 w 722021"/>
                <a:gd name="connsiteY1" fmla="*/ 353834 h 1236375"/>
                <a:gd name="connsiteX2" fmla="*/ 722021 w 722021"/>
                <a:gd name="connsiteY2" fmla="*/ 365316 h 1236375"/>
                <a:gd name="connsiteX3" fmla="*/ 604500 w 722021"/>
                <a:gd name="connsiteY3" fmla="*/ 706014 h 1236375"/>
                <a:gd name="connsiteX4" fmla="*/ 294916 w 722021"/>
                <a:gd name="connsiteY4" fmla="*/ 1236375 h 1236375"/>
                <a:gd name="connsiteX5" fmla="*/ 138019 w 722021"/>
                <a:gd name="connsiteY5" fmla="*/ 641501 h 1236375"/>
                <a:gd name="connsiteX6" fmla="*/ 684 w 722021"/>
                <a:gd name="connsiteY6" fmla="*/ 366831 h 1236375"/>
                <a:gd name="connsiteX7" fmla="*/ 0 w 722021"/>
                <a:gd name="connsiteY7" fmla="*/ 365463 h 1236375"/>
                <a:gd name="connsiteX8" fmla="*/ 0 w 722021"/>
                <a:gd name="connsiteY8" fmla="*/ 360045 h 1236375"/>
                <a:gd name="connsiteX9" fmla="*/ 360040 w 722021"/>
                <a:gd name="connsiteY9" fmla="*/ 5 h 1236375"/>
                <a:gd name="connsiteX0" fmla="*/ 360040 w 722021"/>
                <a:gd name="connsiteY0" fmla="*/ 5 h 1236375"/>
                <a:gd name="connsiteX1" fmla="*/ 721745 w 722021"/>
                <a:gd name="connsiteY1" fmla="*/ 353834 h 1236375"/>
                <a:gd name="connsiteX2" fmla="*/ 722021 w 722021"/>
                <a:gd name="connsiteY2" fmla="*/ 365316 h 1236375"/>
                <a:gd name="connsiteX3" fmla="*/ 604500 w 722021"/>
                <a:gd name="connsiteY3" fmla="*/ 706014 h 1236375"/>
                <a:gd name="connsiteX4" fmla="*/ 294916 w 722021"/>
                <a:gd name="connsiteY4" fmla="*/ 1236375 h 1236375"/>
                <a:gd name="connsiteX5" fmla="*/ 138019 w 722021"/>
                <a:gd name="connsiteY5" fmla="*/ 641501 h 1236375"/>
                <a:gd name="connsiteX6" fmla="*/ 684 w 722021"/>
                <a:gd name="connsiteY6" fmla="*/ 366831 h 1236375"/>
                <a:gd name="connsiteX7" fmla="*/ 0 w 722021"/>
                <a:gd name="connsiteY7" fmla="*/ 365463 h 1236375"/>
                <a:gd name="connsiteX8" fmla="*/ 0 w 722021"/>
                <a:gd name="connsiteY8" fmla="*/ 360045 h 1236375"/>
                <a:gd name="connsiteX9" fmla="*/ 360040 w 722021"/>
                <a:gd name="connsiteY9" fmla="*/ 5 h 1236375"/>
                <a:gd name="connsiteX0" fmla="*/ 360040 w 722021"/>
                <a:gd name="connsiteY0" fmla="*/ 8 h 1236378"/>
                <a:gd name="connsiteX1" fmla="*/ 721745 w 722021"/>
                <a:gd name="connsiteY1" fmla="*/ 353837 h 1236378"/>
                <a:gd name="connsiteX2" fmla="*/ 722021 w 722021"/>
                <a:gd name="connsiteY2" fmla="*/ 365319 h 1236378"/>
                <a:gd name="connsiteX3" fmla="*/ 604500 w 722021"/>
                <a:gd name="connsiteY3" fmla="*/ 706017 h 1236378"/>
                <a:gd name="connsiteX4" fmla="*/ 294916 w 722021"/>
                <a:gd name="connsiteY4" fmla="*/ 1236378 h 1236378"/>
                <a:gd name="connsiteX5" fmla="*/ 138019 w 722021"/>
                <a:gd name="connsiteY5" fmla="*/ 641504 h 1236378"/>
                <a:gd name="connsiteX6" fmla="*/ 684 w 722021"/>
                <a:gd name="connsiteY6" fmla="*/ 366834 h 1236378"/>
                <a:gd name="connsiteX7" fmla="*/ 0 w 722021"/>
                <a:gd name="connsiteY7" fmla="*/ 365466 h 1236378"/>
                <a:gd name="connsiteX8" fmla="*/ 0 w 722021"/>
                <a:gd name="connsiteY8" fmla="*/ 360048 h 1236378"/>
                <a:gd name="connsiteX9" fmla="*/ 360040 w 722021"/>
                <a:gd name="connsiteY9" fmla="*/ 8 h 1236378"/>
                <a:gd name="connsiteX0" fmla="*/ 360040 w 722021"/>
                <a:gd name="connsiteY0" fmla="*/ 8 h 1236378"/>
                <a:gd name="connsiteX1" fmla="*/ 721745 w 722021"/>
                <a:gd name="connsiteY1" fmla="*/ 353837 h 1236378"/>
                <a:gd name="connsiteX2" fmla="*/ 722021 w 722021"/>
                <a:gd name="connsiteY2" fmla="*/ 365319 h 1236378"/>
                <a:gd name="connsiteX3" fmla="*/ 604500 w 722021"/>
                <a:gd name="connsiteY3" fmla="*/ 706017 h 1236378"/>
                <a:gd name="connsiteX4" fmla="*/ 294916 w 722021"/>
                <a:gd name="connsiteY4" fmla="*/ 1236378 h 1236378"/>
                <a:gd name="connsiteX5" fmla="*/ 138019 w 722021"/>
                <a:gd name="connsiteY5" fmla="*/ 641504 h 1236378"/>
                <a:gd name="connsiteX6" fmla="*/ 684 w 722021"/>
                <a:gd name="connsiteY6" fmla="*/ 366834 h 1236378"/>
                <a:gd name="connsiteX7" fmla="*/ 0 w 722021"/>
                <a:gd name="connsiteY7" fmla="*/ 365466 h 1236378"/>
                <a:gd name="connsiteX8" fmla="*/ 0 w 722021"/>
                <a:gd name="connsiteY8" fmla="*/ 360048 h 1236378"/>
                <a:gd name="connsiteX9" fmla="*/ 360040 w 722021"/>
                <a:gd name="connsiteY9" fmla="*/ 8 h 1236378"/>
                <a:gd name="connsiteX0" fmla="*/ 362304 w 722021"/>
                <a:gd name="connsiteY0" fmla="*/ 7 h 1247697"/>
                <a:gd name="connsiteX1" fmla="*/ 721745 w 722021"/>
                <a:gd name="connsiteY1" fmla="*/ 365156 h 1247697"/>
                <a:gd name="connsiteX2" fmla="*/ 722021 w 722021"/>
                <a:gd name="connsiteY2" fmla="*/ 376638 h 1247697"/>
                <a:gd name="connsiteX3" fmla="*/ 604500 w 722021"/>
                <a:gd name="connsiteY3" fmla="*/ 717336 h 1247697"/>
                <a:gd name="connsiteX4" fmla="*/ 294916 w 722021"/>
                <a:gd name="connsiteY4" fmla="*/ 1247697 h 1247697"/>
                <a:gd name="connsiteX5" fmla="*/ 138019 w 722021"/>
                <a:gd name="connsiteY5" fmla="*/ 652823 h 1247697"/>
                <a:gd name="connsiteX6" fmla="*/ 684 w 722021"/>
                <a:gd name="connsiteY6" fmla="*/ 378153 h 1247697"/>
                <a:gd name="connsiteX7" fmla="*/ 0 w 722021"/>
                <a:gd name="connsiteY7" fmla="*/ 376785 h 1247697"/>
                <a:gd name="connsiteX8" fmla="*/ 0 w 722021"/>
                <a:gd name="connsiteY8" fmla="*/ 371367 h 1247697"/>
                <a:gd name="connsiteX9" fmla="*/ 362304 w 722021"/>
                <a:gd name="connsiteY9" fmla="*/ 7 h 1247697"/>
                <a:gd name="connsiteX0" fmla="*/ 369097 w 722021"/>
                <a:gd name="connsiteY0" fmla="*/ 8 h 1243170"/>
                <a:gd name="connsiteX1" fmla="*/ 721745 w 722021"/>
                <a:gd name="connsiteY1" fmla="*/ 360629 h 1243170"/>
                <a:gd name="connsiteX2" fmla="*/ 722021 w 722021"/>
                <a:gd name="connsiteY2" fmla="*/ 372111 h 1243170"/>
                <a:gd name="connsiteX3" fmla="*/ 604500 w 722021"/>
                <a:gd name="connsiteY3" fmla="*/ 712809 h 1243170"/>
                <a:gd name="connsiteX4" fmla="*/ 294916 w 722021"/>
                <a:gd name="connsiteY4" fmla="*/ 1243170 h 1243170"/>
                <a:gd name="connsiteX5" fmla="*/ 138019 w 722021"/>
                <a:gd name="connsiteY5" fmla="*/ 648296 h 1243170"/>
                <a:gd name="connsiteX6" fmla="*/ 684 w 722021"/>
                <a:gd name="connsiteY6" fmla="*/ 373626 h 1243170"/>
                <a:gd name="connsiteX7" fmla="*/ 0 w 722021"/>
                <a:gd name="connsiteY7" fmla="*/ 372258 h 1243170"/>
                <a:gd name="connsiteX8" fmla="*/ 0 w 722021"/>
                <a:gd name="connsiteY8" fmla="*/ 366840 h 1243170"/>
                <a:gd name="connsiteX9" fmla="*/ 369097 w 722021"/>
                <a:gd name="connsiteY9" fmla="*/ 8 h 1243170"/>
                <a:gd name="connsiteX0" fmla="*/ 366832 w 722021"/>
                <a:gd name="connsiteY0" fmla="*/ 7 h 1245433"/>
                <a:gd name="connsiteX1" fmla="*/ 721745 w 722021"/>
                <a:gd name="connsiteY1" fmla="*/ 362892 h 1245433"/>
                <a:gd name="connsiteX2" fmla="*/ 722021 w 722021"/>
                <a:gd name="connsiteY2" fmla="*/ 374374 h 1245433"/>
                <a:gd name="connsiteX3" fmla="*/ 604500 w 722021"/>
                <a:gd name="connsiteY3" fmla="*/ 715072 h 1245433"/>
                <a:gd name="connsiteX4" fmla="*/ 294916 w 722021"/>
                <a:gd name="connsiteY4" fmla="*/ 1245433 h 1245433"/>
                <a:gd name="connsiteX5" fmla="*/ 138019 w 722021"/>
                <a:gd name="connsiteY5" fmla="*/ 650559 h 1245433"/>
                <a:gd name="connsiteX6" fmla="*/ 684 w 722021"/>
                <a:gd name="connsiteY6" fmla="*/ 375889 h 1245433"/>
                <a:gd name="connsiteX7" fmla="*/ 0 w 722021"/>
                <a:gd name="connsiteY7" fmla="*/ 374521 h 1245433"/>
                <a:gd name="connsiteX8" fmla="*/ 0 w 722021"/>
                <a:gd name="connsiteY8" fmla="*/ 369103 h 1245433"/>
                <a:gd name="connsiteX9" fmla="*/ 366832 w 722021"/>
                <a:gd name="connsiteY9" fmla="*/ 7 h 1245433"/>
                <a:gd name="connsiteX0" fmla="*/ 366832 w 722021"/>
                <a:gd name="connsiteY0" fmla="*/ 11 h 1245437"/>
                <a:gd name="connsiteX1" fmla="*/ 721745 w 722021"/>
                <a:gd name="connsiteY1" fmla="*/ 362896 h 1245437"/>
                <a:gd name="connsiteX2" fmla="*/ 722021 w 722021"/>
                <a:gd name="connsiteY2" fmla="*/ 374378 h 1245437"/>
                <a:gd name="connsiteX3" fmla="*/ 604500 w 722021"/>
                <a:gd name="connsiteY3" fmla="*/ 715076 h 1245437"/>
                <a:gd name="connsiteX4" fmla="*/ 294916 w 722021"/>
                <a:gd name="connsiteY4" fmla="*/ 1245437 h 1245437"/>
                <a:gd name="connsiteX5" fmla="*/ 138019 w 722021"/>
                <a:gd name="connsiteY5" fmla="*/ 650563 h 1245437"/>
                <a:gd name="connsiteX6" fmla="*/ 684 w 722021"/>
                <a:gd name="connsiteY6" fmla="*/ 375893 h 1245437"/>
                <a:gd name="connsiteX7" fmla="*/ 0 w 722021"/>
                <a:gd name="connsiteY7" fmla="*/ 374525 h 1245437"/>
                <a:gd name="connsiteX8" fmla="*/ 0 w 722021"/>
                <a:gd name="connsiteY8" fmla="*/ 369107 h 1245437"/>
                <a:gd name="connsiteX9" fmla="*/ 366832 w 722021"/>
                <a:gd name="connsiteY9" fmla="*/ 11 h 1245437"/>
                <a:gd name="connsiteX0" fmla="*/ 366832 w 722021"/>
                <a:gd name="connsiteY0" fmla="*/ 11 h 1245437"/>
                <a:gd name="connsiteX1" fmla="*/ 721745 w 722021"/>
                <a:gd name="connsiteY1" fmla="*/ 362896 h 1245437"/>
                <a:gd name="connsiteX2" fmla="*/ 722021 w 722021"/>
                <a:gd name="connsiteY2" fmla="*/ 374378 h 1245437"/>
                <a:gd name="connsiteX3" fmla="*/ 604500 w 722021"/>
                <a:gd name="connsiteY3" fmla="*/ 715076 h 1245437"/>
                <a:gd name="connsiteX4" fmla="*/ 294916 w 722021"/>
                <a:gd name="connsiteY4" fmla="*/ 1245437 h 1245437"/>
                <a:gd name="connsiteX5" fmla="*/ 138019 w 722021"/>
                <a:gd name="connsiteY5" fmla="*/ 650563 h 1245437"/>
                <a:gd name="connsiteX6" fmla="*/ 684 w 722021"/>
                <a:gd name="connsiteY6" fmla="*/ 375893 h 1245437"/>
                <a:gd name="connsiteX7" fmla="*/ 0 w 722021"/>
                <a:gd name="connsiteY7" fmla="*/ 374525 h 1245437"/>
                <a:gd name="connsiteX8" fmla="*/ 0 w 722021"/>
                <a:gd name="connsiteY8" fmla="*/ 369107 h 1245437"/>
                <a:gd name="connsiteX9" fmla="*/ 366832 w 722021"/>
                <a:gd name="connsiteY9" fmla="*/ 11 h 124543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2021" h="1245437">
                  <a:moveTo>
                    <a:pt x="366832" y="11"/>
                  </a:moveTo>
                  <a:cubicBezTo>
                    <a:pt x="512029" y="1240"/>
                    <a:pt x="713393" y="104107"/>
                    <a:pt x="721745" y="362896"/>
                  </a:cubicBezTo>
                  <a:lnTo>
                    <a:pt x="722021" y="374378"/>
                  </a:lnTo>
                  <a:cubicBezTo>
                    <a:pt x="720571" y="486256"/>
                    <a:pt x="670464" y="590705"/>
                    <a:pt x="604500" y="715076"/>
                  </a:cubicBezTo>
                  <a:cubicBezTo>
                    <a:pt x="509279" y="899836"/>
                    <a:pt x="424692" y="1073967"/>
                    <a:pt x="294916" y="1245437"/>
                  </a:cubicBezTo>
                  <a:cubicBezTo>
                    <a:pt x="347130" y="965592"/>
                    <a:pt x="307312" y="836292"/>
                    <a:pt x="138019" y="650563"/>
                  </a:cubicBezTo>
                  <a:cubicBezTo>
                    <a:pt x="63641" y="570336"/>
                    <a:pt x="2135" y="487771"/>
                    <a:pt x="684" y="375893"/>
                  </a:cubicBezTo>
                  <a:lnTo>
                    <a:pt x="0" y="374525"/>
                  </a:lnTo>
                  <a:lnTo>
                    <a:pt x="0" y="369107"/>
                  </a:lnTo>
                  <a:cubicBezTo>
                    <a:pt x="23562" y="98894"/>
                    <a:pt x="221635" y="-1218"/>
                    <a:pt x="366832" y="11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Oval 4"/>
            <p:cNvSpPr/>
            <p:nvPr/>
          </p:nvSpPr>
          <p:spPr>
            <a:xfrm>
              <a:off x="5599821" y="3071943"/>
              <a:ext cx="1223389" cy="1223389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" name="Group 16"/>
          <p:cNvGrpSpPr/>
          <p:nvPr/>
        </p:nvGrpSpPr>
        <p:grpSpPr>
          <a:xfrm rot="0">
            <a:off x="8339204" y="1783231"/>
            <a:ext cx="3412842" cy="548489"/>
            <a:chOff x="3017860" y="4283313"/>
            <a:chExt cx="1624786" cy="548489"/>
          </a:xfrm>
        </p:grpSpPr>
        <p:sp>
          <p:nvSpPr>
            <p:cNvPr id="10" name="TextBox 9"/>
            <p:cNvSpPr txBox="1"/>
            <p:nvPr/>
          </p:nvSpPr>
          <p:spPr>
            <a:xfrm>
              <a:off x="3021859" y="4560311"/>
              <a:ext cx="1620786" cy="2714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프로그램 전체 병합 및 실행하기 위한 프로그램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17859" y="4283313"/>
              <a:ext cx="16070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Eclipse</a:t>
              </a:r>
              <a:endPara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</p:grpSp>
      <p:grpSp>
        <p:nvGrpSpPr>
          <p:cNvPr id="12" name="Group 19"/>
          <p:cNvGrpSpPr/>
          <p:nvPr/>
        </p:nvGrpSpPr>
        <p:grpSpPr>
          <a:xfrm rot="0">
            <a:off x="8644940" y="3886028"/>
            <a:ext cx="3412837" cy="541192"/>
            <a:chOff x="3017860" y="4283313"/>
            <a:chExt cx="1624784" cy="541192"/>
          </a:xfrm>
        </p:grpSpPr>
        <p:sp>
          <p:nvSpPr>
            <p:cNvPr id="13" name="TextBox 12"/>
            <p:cNvSpPr txBox="1"/>
            <p:nvPr/>
          </p:nvSpPr>
          <p:spPr>
            <a:xfrm>
              <a:off x="3021857" y="4560313"/>
              <a:ext cx="1620785" cy="264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프로그램과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DB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연동, 기본적인 문법 등에 활용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17860" y="4283312"/>
              <a:ext cx="1607008" cy="2649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Java</a:t>
              </a:r>
              <a:endPara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</p:grpSp>
      <p:grpSp>
        <p:nvGrpSpPr>
          <p:cNvPr id="15" name="Group 22"/>
          <p:cNvGrpSpPr/>
          <p:nvPr/>
        </p:nvGrpSpPr>
        <p:grpSpPr>
          <a:xfrm rot="0">
            <a:off x="475929" y="1683445"/>
            <a:ext cx="3415710" cy="724474"/>
            <a:chOff x="3017859" y="4283313"/>
            <a:chExt cx="1624782" cy="724474"/>
          </a:xfrm>
        </p:grpSpPr>
        <p:sp>
          <p:nvSpPr>
            <p:cNvPr id="16" name="TextBox 15"/>
            <p:cNvSpPr txBox="1"/>
            <p:nvPr/>
          </p:nvSpPr>
          <p:spPr>
            <a:xfrm>
              <a:off x="3021853" y="4560304"/>
              <a:ext cx="1620787" cy="447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프로젝트 개발중에 파일 공유 및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  <a:p>
              <a:pPr algn="r">
                <a:defRPr lang="ko-KR" altLang="en-US"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소스코드 병합에 사용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17859" y="4283313"/>
              <a:ext cx="1607006" cy="2672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Git Hub</a:t>
              </a:r>
              <a:endPara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</p:grpSp>
      <p:grpSp>
        <p:nvGrpSpPr>
          <p:cNvPr id="18" name="Group 25"/>
          <p:cNvGrpSpPr/>
          <p:nvPr/>
        </p:nvGrpSpPr>
        <p:grpSpPr>
          <a:xfrm rot="0">
            <a:off x="593408" y="5300379"/>
            <a:ext cx="3415706" cy="546066"/>
            <a:chOff x="3017861" y="4283314"/>
            <a:chExt cx="1624781" cy="546066"/>
          </a:xfrm>
        </p:grpSpPr>
        <p:sp>
          <p:nvSpPr>
            <p:cNvPr id="19" name="TextBox 18"/>
            <p:cNvSpPr txBox="1"/>
            <p:nvPr/>
          </p:nvSpPr>
          <p:spPr>
            <a:xfrm>
              <a:off x="3021854" y="4560313"/>
              <a:ext cx="1620787" cy="2690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회원정보에 대한 데이터베이스 생성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61" y="4283314"/>
              <a:ext cx="160700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MySQL</a:t>
              </a:r>
              <a:endPara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</p:grpSp>
      <p:grpSp>
        <p:nvGrpSpPr>
          <p:cNvPr id="21" name="Group 28"/>
          <p:cNvGrpSpPr/>
          <p:nvPr/>
        </p:nvGrpSpPr>
        <p:grpSpPr>
          <a:xfrm rot="0">
            <a:off x="6870280" y="5669535"/>
            <a:ext cx="3404440" cy="548385"/>
            <a:chOff x="3017861" y="4283315"/>
            <a:chExt cx="1624782" cy="548385"/>
          </a:xfrm>
        </p:grpSpPr>
        <p:sp>
          <p:nvSpPr>
            <p:cNvPr id="22" name="TextBox 21"/>
            <p:cNvSpPr txBox="1"/>
            <p:nvPr/>
          </p:nvSpPr>
          <p:spPr>
            <a:xfrm>
              <a:off x="3021853" y="4560315"/>
              <a:ext cx="1620787" cy="2713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스윙 프로그램의 전체적인 디자인에 사용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17861" y="4283315"/>
              <a:ext cx="1607008" cy="272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Java Window Builder</a:t>
              </a:r>
              <a:endPara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</p:grpSp>
      <p:sp>
        <p:nvSpPr>
          <p:cNvPr id="24" name="Rectangle 33"/>
          <p:cNvSpPr/>
          <p:nvPr/>
        </p:nvSpPr>
        <p:spPr>
          <a:xfrm>
            <a:off x="3386782" y="1242199"/>
            <a:ext cx="386384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 b="1"/>
              <a:t>05</a:t>
            </a:r>
            <a:endParaRPr lang="ko-KR" altLang="en-US" sz="1200" b="1"/>
          </a:p>
        </p:txBody>
      </p:sp>
      <p:sp>
        <p:nvSpPr>
          <p:cNvPr id="25" name="Rectangle 34"/>
          <p:cNvSpPr/>
          <p:nvPr/>
        </p:nvSpPr>
        <p:spPr>
          <a:xfrm>
            <a:off x="3504257" y="4843350"/>
            <a:ext cx="386384" cy="3600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 b="1"/>
              <a:t>04</a:t>
            </a:r>
            <a:endParaRPr lang="ko-KR" altLang="en-US" sz="1200" b="1"/>
          </a:p>
        </p:txBody>
      </p:sp>
      <p:sp>
        <p:nvSpPr>
          <p:cNvPr id="26" name="Rectangle 35"/>
          <p:cNvSpPr/>
          <p:nvPr/>
        </p:nvSpPr>
        <p:spPr>
          <a:xfrm>
            <a:off x="6397397" y="5604777"/>
            <a:ext cx="386384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 b="1"/>
              <a:t>03</a:t>
            </a:r>
            <a:endParaRPr lang="ko-KR" altLang="en-US" sz="1200" b="1"/>
          </a:p>
        </p:txBody>
      </p:sp>
      <p:sp>
        <p:nvSpPr>
          <p:cNvPr id="27" name="Rectangle 36"/>
          <p:cNvSpPr/>
          <p:nvPr/>
        </p:nvSpPr>
        <p:spPr>
          <a:xfrm>
            <a:off x="8451880" y="1341984"/>
            <a:ext cx="38638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 b="1">
                <a:solidFill>
                  <a:schemeClr val="bg1"/>
                </a:solidFill>
              </a:rPr>
              <a:t>01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28" name="Rectangle 37"/>
          <p:cNvSpPr/>
          <p:nvPr/>
        </p:nvSpPr>
        <p:spPr>
          <a:xfrm>
            <a:off x="8757616" y="3429000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200" b="1"/>
              <a:t>02</a:t>
            </a:r>
            <a:endParaRPr lang="ko-KR" altLang="en-US" sz="1200" b="1"/>
          </a:p>
        </p:txBody>
      </p:sp>
      <p:sp>
        <p:nvSpPr>
          <p:cNvPr id="35" name="직사각형 34"/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69177" y="239202"/>
            <a:ext cx="1212913" cy="444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79053" y="255874"/>
            <a:ext cx="207953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tx2">
                    <a:lumMod val="75000"/>
                  </a:schemeClr>
                </a:solidFill>
              </a:rPr>
              <a:t>개발 환경</a:t>
            </a:r>
            <a:endParaRPr lang="ko-KR" altLang="en-US" sz="36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35224" y="1350507"/>
            <a:ext cx="981982" cy="981982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05615" y="3487649"/>
            <a:ext cx="1018268" cy="822926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00350" y="3904633"/>
            <a:ext cx="641176" cy="1171446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29652" y="1486580"/>
            <a:ext cx="691696" cy="691696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708320" y="2220685"/>
            <a:ext cx="1025070" cy="334952"/>
          </a:xfrm>
          <a:prstGeom prst="rect">
            <a:avLst/>
          </a:prstGeom>
        </p:spPr>
      </p:pic>
      <p:pic>
        <p:nvPicPr>
          <p:cNvPr id="5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224008" y="3028723"/>
            <a:ext cx="1199695" cy="1199695"/>
          </a:xfrm>
          <a:prstGeom prst="rect">
            <a:avLst/>
          </a:prstGeom>
        </p:spPr>
      </p:pic>
      <p:pic>
        <p:nvPicPr>
          <p:cNvPr id="58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771571" y="5149547"/>
            <a:ext cx="1173156" cy="798594"/>
          </a:xfrm>
          <a:prstGeom prst="rect">
            <a:avLst/>
          </a:prstGeom>
        </p:spPr>
      </p:pic>
      <p:pic>
        <p:nvPicPr>
          <p:cNvPr id="59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1265752" y="155980"/>
            <a:ext cx="800211" cy="68589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69177" y="239202"/>
            <a:ext cx="1212913" cy="444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>
                <a:solidFill>
                  <a:schemeClr val="tx2">
                    <a:lumMod val="75000"/>
                  </a:schemeClr>
                </a:solidFill>
              </a:rPr>
              <a:t>PART </a:t>
            </a:r>
            <a:r>
              <a:rPr lang="ko-KR" altLang="en-US" sz="240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79052" y="255874"/>
            <a:ext cx="581333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60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ko-KR" altLang="en-US" sz="36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3600">
                <a:solidFill>
                  <a:schemeClr val="tx2">
                    <a:lumMod val="75000"/>
                  </a:schemeClr>
                </a:solidFill>
              </a:rPr>
              <a:t>BASE </a:t>
            </a:r>
            <a:r>
              <a:rPr lang="ko-KR" altLang="en-US" sz="3600">
                <a:solidFill>
                  <a:schemeClr val="tx2">
                    <a:lumMod val="75000"/>
                  </a:schemeClr>
                </a:solidFill>
              </a:rPr>
              <a:t>및</a:t>
            </a:r>
            <a:r>
              <a:rPr lang="en-US" altLang="ko-KR" sz="36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3600">
                <a:solidFill>
                  <a:schemeClr val="tx2">
                    <a:lumMod val="75000"/>
                  </a:schemeClr>
                </a:solidFill>
              </a:rPr>
              <a:t>파일 입/출력</a:t>
            </a:r>
            <a:endParaRPr lang="ko-KR" altLang="en-US" sz="36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8225970" y="3027635"/>
            <a:ext cx="2766788" cy="9070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Member</a:t>
            </a:r>
            <a:r>
              <a:rPr lang="ko-KR" altLang="en-US"/>
              <a:t>테이블의 아이디를 외래키로 지정,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현재 잔액을 </a:t>
            </a:r>
            <a:r>
              <a:rPr lang="en-US" altLang="ko-KR"/>
              <a:t>DB</a:t>
            </a:r>
            <a:r>
              <a:rPr lang="ko-KR" altLang="en-US"/>
              <a:t>에 저장</a:t>
            </a:r>
            <a:endParaRPr lang="ko-KR" altLang="en-US"/>
          </a:p>
        </p:txBody>
      </p:sp>
      <p:sp>
        <p:nvSpPr>
          <p:cNvPr id="54" name=""/>
          <p:cNvSpPr txBox="1"/>
          <p:nvPr/>
        </p:nvSpPr>
        <p:spPr>
          <a:xfrm>
            <a:off x="2340428" y="3245349"/>
            <a:ext cx="1496786" cy="36730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member DB</a:t>
            </a:r>
            <a:endParaRPr lang="en-US" altLang="ko-KR"/>
          </a:p>
        </p:txBody>
      </p:sp>
      <p:sp>
        <p:nvSpPr>
          <p:cNvPr id="56" name=""/>
          <p:cNvSpPr txBox="1"/>
          <p:nvPr/>
        </p:nvSpPr>
        <p:spPr>
          <a:xfrm>
            <a:off x="8468179" y="1746749"/>
            <a:ext cx="1351642" cy="365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charge DB</a:t>
            </a:r>
            <a:endParaRPr lang="en-US" altLang="ko-KR"/>
          </a:p>
        </p:txBody>
      </p:sp>
      <p:sp>
        <p:nvSpPr>
          <p:cNvPr id="58" name=""/>
          <p:cNvSpPr txBox="1"/>
          <p:nvPr/>
        </p:nvSpPr>
        <p:spPr>
          <a:xfrm>
            <a:off x="6348185" y="4731249"/>
            <a:ext cx="3710215" cy="6430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입금 또는 출금시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시간과 내역을 텍스트문서로 저장</a:t>
            </a:r>
            <a:endParaRPr lang="ko-KR" altLang="en-US"/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5372" y="1705108"/>
            <a:ext cx="4201111" cy="1343212"/>
          </a:xfrm>
          <a:prstGeom prst="rect">
            <a:avLst/>
          </a:prstGeom>
        </p:spPr>
      </p:pic>
      <p:pic>
        <p:nvPicPr>
          <p:cNvPr id="6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86260" y="2133312"/>
            <a:ext cx="4515480" cy="885948"/>
          </a:xfrm>
          <a:prstGeom prst="rect">
            <a:avLst/>
          </a:prstGeom>
        </p:spPr>
      </p:pic>
      <p:sp>
        <p:nvSpPr>
          <p:cNvPr id="61" name=""/>
          <p:cNvSpPr/>
          <p:nvPr/>
        </p:nvSpPr>
        <p:spPr>
          <a:xfrm>
            <a:off x="3200399" y="2263820"/>
            <a:ext cx="698500" cy="26307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2" name=""/>
          <p:cNvSpPr txBox="1"/>
          <p:nvPr/>
        </p:nvSpPr>
        <p:spPr>
          <a:xfrm>
            <a:off x="3780970" y="1456464"/>
            <a:ext cx="2857501" cy="64307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아이디를 기본키로 설정,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아이디로 회원정보 구분</a:t>
            </a:r>
            <a:endParaRPr lang="ko-KR" altLang="en-US"/>
          </a:p>
        </p:txBody>
      </p:sp>
      <p:sp>
        <p:nvSpPr>
          <p:cNvPr id="63" name=""/>
          <p:cNvSpPr/>
          <p:nvPr/>
        </p:nvSpPr>
        <p:spPr>
          <a:xfrm>
            <a:off x="9330873" y="2506935"/>
            <a:ext cx="635000" cy="26307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59030" y="4331273"/>
            <a:ext cx="4629796" cy="1533739"/>
          </a:xfrm>
          <a:prstGeom prst="rect">
            <a:avLst/>
          </a:prstGeom>
        </p:spPr>
      </p:pic>
      <p:pic>
        <p:nvPicPr>
          <p:cNvPr id="6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265752" y="155980"/>
            <a:ext cx="800211" cy="68589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BUSINESS1804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7485d"/>
      </a:accent1>
      <a:accent2>
        <a:srgbClr val="51738c"/>
      </a:accent2>
      <a:accent3>
        <a:srgbClr val="7fa7b1"/>
      </a:accent3>
      <a:accent4>
        <a:srgbClr val="ffcd13"/>
      </a:accent4>
      <a:accent5>
        <a:srgbClr val="cb9101"/>
      </a:accent5>
      <a:accent6>
        <a:srgbClr val="5c5354"/>
      </a:accent6>
      <a:hlink>
        <a:srgbClr val="4e4349"/>
      </a:hlink>
      <a:folHlink>
        <a:srgbClr val="4e4349"/>
      </a:folHlink>
    </a:clrScheme>
    <a:fontScheme name="사용자 지정 1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954</ep:Words>
  <ep:PresentationFormat>와이드스크린</ep:PresentationFormat>
  <ep:Paragraphs>101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2018-04-08T11:02:30.000</dcterms:created>
  <dc:creator>Saebyeol Yu</dc:creator>
  <cp:lastModifiedBy>user</cp:lastModifiedBy>
  <dcterms:modified xsi:type="dcterms:W3CDTF">2018-12-21T05:28:58.642</dcterms:modified>
  <cp:revision>69</cp:revision>
  <dc:title>PowerPoint 프레젠테이션</dc:title>
</cp:coreProperties>
</file>