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1F0D5-9CB1-4DDB-9ADB-D774B28F3FAD}" type="datetimeFigureOut">
              <a:rPr lang="ko-KR" altLang="en-US" smtClean="0"/>
              <a:t>2014-03-15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E6BC90-1212-471E-BBF8-CCD4B66C5B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1F0D5-9CB1-4DDB-9ADB-D774B28F3FAD}" type="datetimeFigureOut">
              <a:rPr lang="ko-KR" altLang="en-US" smtClean="0"/>
              <a:t>2014-03-15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E6BC90-1212-471E-BBF8-CCD4B66C5B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1F0D5-9CB1-4DDB-9ADB-D774B28F3FAD}" type="datetimeFigureOut">
              <a:rPr lang="ko-KR" altLang="en-US" smtClean="0"/>
              <a:t>2014-03-15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E6BC90-1212-471E-BBF8-CCD4B66C5B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1F0D5-9CB1-4DDB-9ADB-D774B28F3FAD}" type="datetimeFigureOut">
              <a:rPr lang="ko-KR" altLang="en-US" smtClean="0"/>
              <a:t>2014-03-15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E6BC90-1212-471E-BBF8-CCD4B66C5B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1F0D5-9CB1-4DDB-9ADB-D774B28F3FAD}" type="datetimeFigureOut">
              <a:rPr lang="ko-KR" altLang="en-US" smtClean="0"/>
              <a:t>2014-03-15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E6BC90-1212-471E-BBF8-CCD4B66C5B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1F0D5-9CB1-4DDB-9ADB-D774B28F3FAD}" type="datetimeFigureOut">
              <a:rPr lang="ko-KR" altLang="en-US" smtClean="0"/>
              <a:t>2014-03-15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E6BC90-1212-471E-BBF8-CCD4B66C5B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1F0D5-9CB1-4DDB-9ADB-D774B28F3FAD}" type="datetimeFigureOut">
              <a:rPr lang="ko-KR" altLang="en-US" smtClean="0"/>
              <a:t>2014-03-15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E6BC90-1212-471E-BBF8-CCD4B66C5B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1F0D5-9CB1-4DDB-9ADB-D774B28F3FAD}" type="datetimeFigureOut">
              <a:rPr lang="ko-KR" altLang="en-US" smtClean="0"/>
              <a:t>2014-03-15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E6BC90-1212-471E-BBF8-CCD4B66C5B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1F0D5-9CB1-4DDB-9ADB-D774B28F3FAD}" type="datetimeFigureOut">
              <a:rPr lang="ko-KR" altLang="en-US" smtClean="0"/>
              <a:t>2014-03-15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E6BC90-1212-471E-BBF8-CCD4B66C5B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1F0D5-9CB1-4DDB-9ADB-D774B28F3FAD}" type="datetimeFigureOut">
              <a:rPr lang="ko-KR" altLang="en-US" smtClean="0"/>
              <a:t>2014-03-15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E6BC90-1212-471E-BBF8-CCD4B66C5B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1F0D5-9CB1-4DDB-9ADB-D774B28F3FAD}" type="datetimeFigureOut">
              <a:rPr lang="ko-KR" altLang="en-US" smtClean="0"/>
              <a:t>2014-03-15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E6BC90-1212-471E-BBF8-CCD4B66C5B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0B1F0D5-9CB1-4DDB-9ADB-D774B28F3FAD}" type="datetimeFigureOut">
              <a:rPr lang="ko-KR" altLang="en-US" smtClean="0"/>
              <a:t>2014-03-15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BE6BC90-1212-471E-BBF8-CCD4B66C5B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1640" y="1412776"/>
            <a:ext cx="7406640" cy="1472184"/>
          </a:xfrm>
        </p:spPr>
        <p:txBody>
          <a:bodyPr/>
          <a:lstStyle/>
          <a:p>
            <a:r>
              <a:rPr lang="en-US" altLang="ko-KR" dirty="0" smtClean="0"/>
              <a:t>Recent trends in mobile applications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75656" y="4797152"/>
            <a:ext cx="7406640" cy="1752600"/>
          </a:xfrm>
        </p:spPr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algn="r"/>
            <a:r>
              <a:rPr lang="en-US" altLang="ko-KR" dirty="0"/>
              <a:t>	</a:t>
            </a:r>
            <a:r>
              <a:rPr lang="en-US" altLang="ko-KR" dirty="0" smtClean="0"/>
              <a:t>						20105366 </a:t>
            </a:r>
            <a:r>
              <a:rPr lang="ko-KR" altLang="en-US" dirty="0" smtClean="0"/>
              <a:t>정균호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585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대세는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게임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2060848"/>
            <a:ext cx="345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스마트 </a:t>
            </a:r>
            <a:r>
              <a:rPr lang="ko-KR" altLang="en-US" dirty="0" err="1" smtClean="0"/>
              <a:t>폰이</a:t>
            </a:r>
            <a:r>
              <a:rPr lang="ko-KR" altLang="en-US" dirty="0" smtClean="0"/>
              <a:t> 보급되면서 고사양의 게임을 만들 수 있기에</a:t>
            </a:r>
            <a:endParaRPr lang="en-US" altLang="ko-KR" dirty="0" smtClean="0"/>
          </a:p>
          <a:p>
            <a:r>
              <a:rPr lang="ko-KR" altLang="en-US" dirty="0" smtClean="0"/>
              <a:t>전문적인 </a:t>
            </a:r>
            <a:r>
              <a:rPr lang="ko-KR" altLang="en-US" dirty="0" err="1" smtClean="0"/>
              <a:t>스마트폰</a:t>
            </a:r>
            <a:r>
              <a:rPr lang="ko-KR" altLang="en-US" dirty="0" smtClean="0"/>
              <a:t> 게임만을 개발하는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게임 회사들이 많이 생겨나고</a:t>
            </a:r>
            <a:endParaRPr lang="en-US" altLang="ko-KR" dirty="0" smtClean="0"/>
          </a:p>
          <a:p>
            <a:r>
              <a:rPr lang="ko-KR" altLang="en-US" dirty="0" smtClean="0"/>
              <a:t>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이동 중에도 쉽고 간단하게 즐길 수 있다는 장점이 있어서</a:t>
            </a:r>
            <a:endParaRPr lang="en-US" altLang="ko-KR" dirty="0" smtClean="0"/>
          </a:p>
          <a:p>
            <a:r>
              <a:rPr lang="ko-KR" altLang="en-US" dirty="0" smtClean="0"/>
              <a:t>많은 사람들이 이용하고 있습니다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5122" name="Picture 2" descr="C:\Users\Jung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3903954" cy="232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161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203848" y="2996952"/>
            <a:ext cx="7498080" cy="1143000"/>
          </a:xfrm>
        </p:spPr>
        <p:txBody>
          <a:bodyPr/>
          <a:lstStyle/>
          <a:p>
            <a:r>
              <a:rPr lang="en-US" altLang="ko-KR" dirty="0" smtClean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60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00711" y="116632"/>
            <a:ext cx="7498080" cy="1143000"/>
          </a:xfrm>
        </p:spPr>
        <p:txBody>
          <a:bodyPr/>
          <a:lstStyle/>
          <a:p>
            <a:r>
              <a:rPr lang="en-US" altLang="ko-KR" dirty="0" smtClean="0"/>
              <a:t>Android </a:t>
            </a:r>
            <a:r>
              <a:rPr lang="ko-KR" altLang="en-US" dirty="0" smtClean="0"/>
              <a:t>순위</a:t>
            </a:r>
            <a:endParaRPr lang="ko-KR" altLang="en-US" dirty="0"/>
          </a:p>
        </p:txBody>
      </p:sp>
      <p:pic>
        <p:nvPicPr>
          <p:cNvPr id="1026" name="Picture 2" descr="C:\Users\Jung\Desktop\인기무료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3690896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92081" y="3044859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Android App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순위 입니다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카카오 시리즈를 제외하고는 모두 게임이 압도적 순위입니다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1028" name="Picture 4" descr="C:\Users\Jung\Desktop\인기유료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2852936"/>
            <a:ext cx="369089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ung\Desktop\최고매출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653136"/>
            <a:ext cx="3690897" cy="166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49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00711" y="116632"/>
            <a:ext cx="7498080" cy="1143000"/>
          </a:xfrm>
        </p:spPr>
        <p:txBody>
          <a:bodyPr/>
          <a:lstStyle/>
          <a:p>
            <a:r>
              <a:rPr lang="en-US" altLang="ko-KR" dirty="0" smtClean="0"/>
              <a:t>IOS </a:t>
            </a:r>
            <a:r>
              <a:rPr lang="ko-KR" altLang="en-US" dirty="0" smtClean="0"/>
              <a:t>순위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2081" y="3044859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IOS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순위 입니다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IOS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는 게임보다는 비즈니스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어플이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순위가 높다는 것을 나타내고 있습니다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3" name="Picture 2" descr="C:\Users\Jung\Desktop\사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402" y="1268760"/>
            <a:ext cx="3725416" cy="496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69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</a:t>
            </a:r>
            <a:endParaRPr lang="ko-KR" altLang="en-US" dirty="0"/>
          </a:p>
        </p:txBody>
      </p:sp>
      <p:pic>
        <p:nvPicPr>
          <p:cNvPr id="1026" name="Picture 2" descr="C:\Users\Jung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568" y="1818432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663" y="4509120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안드로이드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앱과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IOS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앱을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비교해봤더니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안드로이드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앱은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게임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어플이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대부분의 순위를 차지하고 있고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IOS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는 비즈니스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어플이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높은 순위에 등록되어 있습니다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98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2014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트렌드</a:t>
            </a:r>
            <a:r>
              <a:rPr lang="ko-KR" altLang="en-US" dirty="0" smtClean="0"/>
              <a:t> 전망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9632" y="2564904"/>
            <a:ext cx="7488832" cy="309634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음성통화가 줄고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프라이빗</a:t>
            </a:r>
            <a:r>
              <a:rPr lang="ko-KR" altLang="en-US" dirty="0" smtClean="0"/>
              <a:t>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기반 </a:t>
            </a:r>
            <a:r>
              <a:rPr lang="en-US" altLang="ko-KR" dirty="0" smtClean="0"/>
              <a:t>SNS </a:t>
            </a:r>
            <a:r>
              <a:rPr lang="ko-KR" altLang="en-US" dirty="0" smtClean="0"/>
              <a:t>인기</a:t>
            </a:r>
            <a:endParaRPr lang="en-US" altLang="ko-KR" dirty="0" smtClean="0"/>
          </a:p>
          <a:p>
            <a:r>
              <a:rPr lang="ko-KR" altLang="en-US" dirty="0" smtClean="0"/>
              <a:t>더 이상 </a:t>
            </a:r>
            <a:r>
              <a:rPr lang="en-US" altLang="ko-KR" dirty="0" smtClean="0"/>
              <a:t>TV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TV</a:t>
            </a:r>
            <a:r>
              <a:rPr lang="ko-KR" altLang="en-US" dirty="0" smtClean="0"/>
              <a:t>로 보지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개발자의 수익 구조는 광고</a:t>
            </a:r>
            <a:endParaRPr lang="en-US" altLang="ko-KR" dirty="0" smtClean="0"/>
          </a:p>
          <a:p>
            <a:r>
              <a:rPr lang="ko-KR" altLang="en-US" dirty="0" smtClean="0"/>
              <a:t>대세는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19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6408" y="332656"/>
            <a:ext cx="7498080" cy="1143000"/>
          </a:xfrm>
        </p:spPr>
        <p:txBody>
          <a:bodyPr/>
          <a:lstStyle/>
          <a:p>
            <a:r>
              <a:rPr lang="ko-KR" altLang="en-US" dirty="0" smtClean="0"/>
              <a:t>음성통화가 줄고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2221012"/>
            <a:ext cx="453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요즘 사람들은 더 이상 음성으로 하는 커뮤니케이션을 선호하지 않습니다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카카오톡과</a:t>
            </a:r>
            <a:r>
              <a:rPr lang="ko-KR" altLang="en-US" dirty="0" smtClean="0"/>
              <a:t> 같은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메신저 서비스를 비롯하여 </a:t>
            </a:r>
            <a:r>
              <a:rPr lang="ko-KR" altLang="en-US" dirty="0" err="1" smtClean="0"/>
              <a:t>페이스북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트위터</a:t>
            </a:r>
            <a:r>
              <a:rPr lang="ko-KR" altLang="en-US" dirty="0" smtClean="0"/>
              <a:t> 등의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가</a:t>
            </a:r>
            <a:endParaRPr lang="en-US" altLang="ko-KR" dirty="0" smtClean="0"/>
          </a:p>
          <a:p>
            <a:r>
              <a:rPr lang="ko-KR" altLang="en-US" dirty="0" smtClean="0"/>
              <a:t>만들어 낸  커뮤니케이션 방식을 통하여 휴대폰의 핵심인 전화기능이 부가 기능으로</a:t>
            </a:r>
            <a:endParaRPr lang="en-US" altLang="ko-KR" dirty="0" smtClean="0"/>
          </a:p>
          <a:p>
            <a:r>
              <a:rPr lang="ko-KR" altLang="en-US" dirty="0" smtClean="0"/>
              <a:t>전락하고 음성통화의 사용량이 점점 줄고 있는 것이 현실이 되고 있습니다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1026" name="Picture 2" descr="C:\Users\Jung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0" y="2204864"/>
            <a:ext cx="3244224" cy="309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900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프라이빗</a:t>
            </a:r>
            <a:r>
              <a:rPr lang="ko-KR" altLang="en-US" dirty="0" smtClean="0"/>
              <a:t>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기반 </a:t>
            </a:r>
            <a:r>
              <a:rPr lang="en-US" altLang="ko-KR" dirty="0" smtClean="0"/>
              <a:t>SNS</a:t>
            </a:r>
            <a:endParaRPr lang="ko-KR" altLang="en-US" dirty="0"/>
          </a:p>
        </p:txBody>
      </p:sp>
      <p:pic>
        <p:nvPicPr>
          <p:cNvPr id="2050" name="Picture 2" descr="C:\Users\Jung\Desktop\SNS사진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92424"/>
            <a:ext cx="3816424" cy="357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92080" y="1770958"/>
            <a:ext cx="3672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시대를 맞아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상에서의</a:t>
            </a:r>
            <a:endParaRPr lang="en-US" altLang="ko-KR" dirty="0" smtClean="0"/>
          </a:p>
          <a:p>
            <a:r>
              <a:rPr lang="ko-KR" altLang="en-US" dirty="0" smtClean="0"/>
              <a:t>너무 많은 </a:t>
            </a:r>
            <a:r>
              <a:rPr lang="ko-KR" altLang="en-US" dirty="0" err="1" smtClean="0"/>
              <a:t>관계때문에</a:t>
            </a:r>
            <a:r>
              <a:rPr lang="ko-KR" altLang="en-US" dirty="0" smtClean="0"/>
              <a:t> 피로해지면서</a:t>
            </a:r>
            <a:endParaRPr lang="en-US" altLang="ko-KR" dirty="0" smtClean="0"/>
          </a:p>
          <a:p>
            <a:r>
              <a:rPr lang="ko-KR" altLang="en-US" dirty="0" err="1" smtClean="0"/>
              <a:t>프라이빗</a:t>
            </a:r>
            <a:r>
              <a:rPr lang="ko-KR" altLang="en-US" dirty="0" smtClean="0"/>
              <a:t> 영역에 대한 중요성이 커지고</a:t>
            </a:r>
            <a:endParaRPr lang="en-US" altLang="ko-KR" dirty="0" smtClean="0"/>
          </a:p>
          <a:p>
            <a:r>
              <a:rPr lang="ko-KR" altLang="en-US" dirty="0" smtClean="0"/>
              <a:t>이와 같은 관심은 </a:t>
            </a:r>
            <a:r>
              <a:rPr lang="ko-KR" altLang="en-US" dirty="0" err="1" smtClean="0"/>
              <a:t>프라이빗</a:t>
            </a:r>
            <a:r>
              <a:rPr lang="ko-KR" altLang="en-US" dirty="0" smtClean="0"/>
              <a:t>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를 탄생시키고</a:t>
            </a:r>
            <a:endParaRPr lang="en-US" altLang="ko-KR" dirty="0" smtClean="0"/>
          </a:p>
          <a:p>
            <a:r>
              <a:rPr lang="ko-KR" altLang="en-US" dirty="0" smtClean="0"/>
              <a:t>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특정 친구들끼리만 이용할 수 있는 </a:t>
            </a:r>
            <a:r>
              <a:rPr lang="ko-KR" altLang="en-US" dirty="0" err="1" smtClean="0"/>
              <a:t>네이버의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밴드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서비스가 탄생하고 카카오그룹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스냅쳇</a:t>
            </a:r>
            <a:r>
              <a:rPr lang="ko-KR" altLang="en-US" dirty="0" smtClean="0"/>
              <a:t> 등이 나오고</a:t>
            </a:r>
            <a:endParaRPr lang="en-US" altLang="ko-KR" dirty="0" smtClean="0"/>
          </a:p>
          <a:p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10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더 이상 </a:t>
            </a:r>
            <a:r>
              <a:rPr lang="en-US" altLang="ko-KR" dirty="0" smtClean="0"/>
              <a:t>TV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TV</a:t>
            </a:r>
            <a:r>
              <a:rPr lang="ko-KR" altLang="en-US" dirty="0" smtClean="0"/>
              <a:t>로 보지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 descr="C:\Users\Jung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52947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ung\Desktop\untitled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003" y="2996952"/>
            <a:ext cx="2349612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04048" y="1772816"/>
            <a:ext cx="35283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앞으로 </a:t>
            </a:r>
            <a:r>
              <a:rPr lang="en-US" altLang="ko-KR" dirty="0" smtClean="0"/>
              <a:t>TV</a:t>
            </a:r>
            <a:r>
              <a:rPr lang="ko-KR" altLang="en-US" dirty="0" smtClean="0"/>
              <a:t>는 모든 곳에 있으면서도 동시에 어느 곳에도</a:t>
            </a:r>
            <a:endParaRPr lang="en-US" altLang="ko-KR" dirty="0" smtClean="0"/>
          </a:p>
          <a:p>
            <a:r>
              <a:rPr lang="ko-KR" altLang="en-US" dirty="0" smtClean="0"/>
              <a:t>없는 것이 될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스크린과 틴에이저가 합쳐진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스크린에이저</a:t>
            </a:r>
            <a:r>
              <a:rPr lang="en-US" altLang="ko-KR" dirty="0" smtClean="0"/>
              <a:t>’</a:t>
            </a:r>
          </a:p>
          <a:p>
            <a:r>
              <a:rPr lang="ko-KR" altLang="en-US" dirty="0" smtClean="0"/>
              <a:t>는 스크린에 몰입되어 있는 요즘 젊은 세대를 가리키는 말입니다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우리는 하나의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다양한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기기에서 즐기는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스크린 시대를 살아</a:t>
            </a:r>
            <a:endParaRPr lang="en-US" altLang="ko-KR" dirty="0" smtClean="0"/>
          </a:p>
          <a:p>
            <a:r>
              <a:rPr lang="ko-KR" altLang="en-US" dirty="0" smtClean="0"/>
              <a:t>가고 있습니다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이제는 내가 어떤 브랜드의 </a:t>
            </a:r>
            <a:r>
              <a:rPr lang="en-US" altLang="ko-KR" dirty="0" smtClean="0"/>
              <a:t>TV</a:t>
            </a:r>
            <a:r>
              <a:rPr lang="ko-KR" altLang="en-US" dirty="0" smtClean="0"/>
              <a:t>혹은 휴대폰을 가지고 있느냐가 중요한 것이</a:t>
            </a:r>
            <a:endParaRPr lang="en-US" altLang="ko-KR" dirty="0" smtClean="0"/>
          </a:p>
          <a:p>
            <a:r>
              <a:rPr lang="ko-KR" altLang="en-US" dirty="0" smtClean="0"/>
              <a:t>아닌 어떤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소비하는 지만 중요해지고 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3076" name="Picture 4" descr="C:\Users\Jung\Desktop\images0UW98SV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822550"/>
            <a:ext cx="246697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30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개발자의 수익 구조는 광고</a:t>
            </a:r>
            <a:endParaRPr lang="ko-KR" altLang="en-US" dirty="0"/>
          </a:p>
        </p:txBody>
      </p:sp>
      <p:pic>
        <p:nvPicPr>
          <p:cNvPr id="4099" name="Picture 3" descr="C:\Users\Jung\Desktop\generators-B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77072"/>
            <a:ext cx="2539000" cy="249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ung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799" y="1556792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32040" y="2111206"/>
            <a:ext cx="31683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이나 </a:t>
            </a:r>
            <a:r>
              <a:rPr lang="en-US" altLang="ko-KR" dirty="0" err="1" smtClean="0"/>
              <a:t>bing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경우 </a:t>
            </a:r>
            <a:r>
              <a:rPr lang="en-US" altLang="ko-KR" dirty="0" err="1" smtClean="0"/>
              <a:t>ppc</a:t>
            </a:r>
            <a:r>
              <a:rPr lang="en-US" altLang="ko-KR" dirty="0" smtClean="0"/>
              <a:t> </a:t>
            </a:r>
            <a:r>
              <a:rPr lang="ko-KR" altLang="en-US" dirty="0" smtClean="0"/>
              <a:t>광고를 사용합니다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PPC</a:t>
            </a:r>
            <a:r>
              <a:rPr lang="ko-KR" altLang="en-US" dirty="0" smtClean="0"/>
              <a:t>광고란 </a:t>
            </a:r>
            <a:r>
              <a:rPr lang="en-US" altLang="ko-KR" dirty="0" smtClean="0"/>
              <a:t>Pay Per Click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줄임말로</a:t>
            </a:r>
            <a:r>
              <a:rPr lang="ko-KR" altLang="en-US" dirty="0" smtClean="0"/>
              <a:t> 유저들이 클릭 할 때</a:t>
            </a:r>
            <a:endParaRPr lang="en-US" altLang="ko-KR" dirty="0" smtClean="0"/>
          </a:p>
          <a:p>
            <a:r>
              <a:rPr lang="ko-KR" altLang="en-US" dirty="0" smtClean="0"/>
              <a:t>광고비가 발생하게 되는 광고 서비스 플랫폼입니다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이러한 </a:t>
            </a:r>
            <a:r>
              <a:rPr lang="en-US" altLang="ko-KR" dirty="0" smtClean="0"/>
              <a:t>PPC</a:t>
            </a:r>
            <a:r>
              <a:rPr lang="ko-KR" altLang="en-US" dirty="0" smtClean="0"/>
              <a:t>광고로 요즘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어플리케이션들은</a:t>
            </a:r>
            <a:endParaRPr lang="en-US" altLang="ko-KR" dirty="0" smtClean="0"/>
          </a:p>
          <a:p>
            <a:r>
              <a:rPr lang="ko-KR" altLang="en-US" dirty="0" smtClean="0"/>
              <a:t>다운로드는 유료지만 광고로 수익을 내고 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822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165</TotalTime>
  <Words>339</Words>
  <Application>Microsoft Office PowerPoint</Application>
  <PresentationFormat>화면 슬라이드 쇼(4:3)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태양</vt:lpstr>
      <vt:lpstr>Recent trends in mobile applications</vt:lpstr>
      <vt:lpstr>Android 순위</vt:lpstr>
      <vt:lpstr>IOS 순위</vt:lpstr>
      <vt:lpstr>Comparison</vt:lpstr>
      <vt:lpstr>2014 모바일 트렌드 전망</vt:lpstr>
      <vt:lpstr>음성통화가 줄고 있다.</vt:lpstr>
      <vt:lpstr>프라이빗 SNS와 콘텐츠 기반 SNS</vt:lpstr>
      <vt:lpstr>더 이상 TV를 TV로 보지 않는다.</vt:lpstr>
      <vt:lpstr>개발자의 수익 구조는 광고</vt:lpstr>
      <vt:lpstr>대세는 모바일 게임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trends in mobile applications</dc:title>
  <dc:creator>Jung</dc:creator>
  <cp:lastModifiedBy>Jung</cp:lastModifiedBy>
  <cp:revision>42</cp:revision>
  <dcterms:created xsi:type="dcterms:W3CDTF">2014-03-14T15:47:18Z</dcterms:created>
  <dcterms:modified xsi:type="dcterms:W3CDTF">2014-03-15T07:04:16Z</dcterms:modified>
</cp:coreProperties>
</file>