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6"/>
  </p:notesMasterIdLst>
  <p:sldIdLst>
    <p:sldId id="558" r:id="rId3"/>
    <p:sldId id="754" r:id="rId4"/>
    <p:sldId id="765" r:id="rId5"/>
    <p:sldId id="757" r:id="rId6"/>
    <p:sldId id="766" r:id="rId7"/>
    <p:sldId id="767" r:id="rId8"/>
    <p:sldId id="758" r:id="rId9"/>
    <p:sldId id="759" r:id="rId10"/>
    <p:sldId id="760" r:id="rId11"/>
    <p:sldId id="761" r:id="rId12"/>
    <p:sldId id="762" r:id="rId13"/>
    <p:sldId id="763" r:id="rId14"/>
    <p:sldId id="7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57"/>
            <p14:sldId id="766"/>
            <p14:sldId id="767"/>
            <p14:sldId id="758"/>
            <p14:sldId id="759"/>
            <p14:sldId id="760"/>
            <p14:sldId id="761"/>
            <p14:sldId id="762"/>
            <p14:sldId id="763"/>
            <p14:sldId id="764"/>
          </p14:sldIdLst>
        </p14:section>
        <p14:section name="제목 없는 구역" id="{3CBAA481-1DD1-4368-86DD-082154FCDB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B07"/>
    <a:srgbClr val="FA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제품명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재고량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단가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제조업체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CHECK(                                          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9C6082-4BDE-436E-860D-9BDF35C7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49" y="1831038"/>
            <a:ext cx="4462245" cy="39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NOT NULL,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수량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VARCHAR(30),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DATE,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             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9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0C0A53-11B2-4697-92A7-1B60C26E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39" y="2347382"/>
            <a:ext cx="4757438" cy="35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09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수업중제출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(w09)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311669"/>
            <a:ext cx="824027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FC8BC-911E-461D-8F89-20B4655C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33" y="3809922"/>
            <a:ext cx="3676618" cy="20713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97390A-6F89-49A4-B080-AEB33234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67" y="1395747"/>
            <a:ext cx="3617541" cy="2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F61A19-5D9C-40A9-8901-70097511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18" y="1561281"/>
            <a:ext cx="4684895" cy="17280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0DD6DD-CF2E-49E2-B38D-D43E7BA04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33" y="3533433"/>
            <a:ext cx="6623136" cy="5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0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7F416D-C024-4620-AE61-CEEB75BF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83" y="1879065"/>
            <a:ext cx="2858001" cy="1741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830773-7865-4D48-B07E-05C7986F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483" y="4117707"/>
            <a:ext cx="2450605" cy="17412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1A945F-9D56-4A81-8CD0-723368CF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43" y="1948748"/>
            <a:ext cx="4601615" cy="31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나이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                 ,   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등급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직업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적립금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	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1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3858838"/>
            <a:ext cx="4322616" cy="249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18" y="2194657"/>
            <a:ext cx="4148282" cy="35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864</Words>
  <Application>Microsoft Office PowerPoint</Application>
  <PresentationFormat>와이드스크린</PresentationFormat>
  <Paragraphs>124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Wingdings</vt:lpstr>
      <vt:lpstr>Office 테마</vt:lpstr>
      <vt:lpstr>TrendMicroTemplate_ext</vt:lpstr>
      <vt:lpstr>데이터베이스</vt:lpstr>
      <vt:lpstr>데이터베이스</vt:lpstr>
      <vt:lpstr>[수업중제출]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(stu)</vt:lpstr>
      <vt:lpstr>다음 조건에 맞는 문법을 작성하시오 (예시)</vt:lpstr>
      <vt:lpstr>다음 조건에 맞는 문법을 작성하시오 (stu)</vt:lpstr>
      <vt:lpstr>다음 조건에 맞는 문법을 작성하시오 (ans)</vt:lpstr>
      <vt:lpstr>다음 조건에 맞는 문법을 작성하시오 (stu)</vt:lpstr>
      <vt:lpstr>다음 조건에 맞는 문법을 작성하시오 (ans)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214</cp:lastModifiedBy>
  <cp:revision>552</cp:revision>
  <dcterms:created xsi:type="dcterms:W3CDTF">2020-03-10T19:43:11Z</dcterms:created>
  <dcterms:modified xsi:type="dcterms:W3CDTF">2024-11-07T06:55:05Z</dcterms:modified>
</cp:coreProperties>
</file>