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72" r:id="rId5"/>
    <p:sldId id="257" r:id="rId6"/>
    <p:sldId id="266" r:id="rId7"/>
    <p:sldId id="263" r:id="rId8"/>
    <p:sldId id="267" r:id="rId9"/>
    <p:sldId id="264" r:id="rId10"/>
    <p:sldId id="269" r:id="rId11"/>
    <p:sldId id="270" r:id="rId12"/>
    <p:sldId id="271" r:id="rId13"/>
    <p:sldId id="268" r:id="rId14"/>
    <p:sldId id="273" r:id="rId15"/>
    <p:sldId id="274" r:id="rId16"/>
    <p:sldId id="276" r:id="rId17"/>
    <p:sldId id="275" r:id="rId18"/>
    <p:sldId id="277" r:id="rId19"/>
    <p:sldId id="279" r:id="rId20"/>
    <p:sldId id="278" r:id="rId21"/>
    <p:sldId id="280" r:id="rId22"/>
    <p:sldId id="26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2708920"/>
            <a:ext cx="5076056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함께하는 </a:t>
            </a:r>
            <a:r>
              <a:rPr lang="ko-KR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테트리스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ko-KR" altLang="ko-KR" dirty="0"/>
              <a:t>송민석</a:t>
            </a:r>
            <a:r>
              <a:rPr lang="en-US" altLang="ko-KR" dirty="0"/>
              <a:t> 21700371</a:t>
            </a:r>
            <a:endParaRPr lang="ko-KR" altLang="ko-KR" dirty="0"/>
          </a:p>
          <a:p>
            <a:r>
              <a:rPr lang="ko-KR" altLang="ko-KR" dirty="0"/>
              <a:t>한정섭</a:t>
            </a:r>
            <a:r>
              <a:rPr lang="en-US" altLang="ko-KR" dirty="0"/>
              <a:t> 21700774</a:t>
            </a:r>
            <a:endParaRPr lang="ko-KR" altLang="ko-KR" dirty="0"/>
          </a:p>
          <a:p>
            <a:r>
              <a:rPr lang="ko-KR" altLang="ko-KR" dirty="0"/>
              <a:t>유정연</a:t>
            </a:r>
            <a:r>
              <a:rPr lang="en-US" altLang="ko-KR"/>
              <a:t> 21700467</a:t>
            </a:r>
            <a:endParaRPr lang="ko-KR" altLang="ko-KR" dirty="0"/>
          </a:p>
          <a:p>
            <a:pPr algn="ctr"/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64084" y="404664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블록 </a:t>
            </a:r>
            <a:r>
              <a:rPr lang="ko-KR" altLang="en-US" dirty="0" err="1"/>
              <a:t>한칸씩</a:t>
            </a:r>
            <a:r>
              <a:rPr lang="ko-KR" altLang="en-US" dirty="0"/>
              <a:t> 아래로 내리기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drop_block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 </a:t>
            </a:r>
            <a:r>
              <a:rPr lang="en-US" altLang="ko-KR" sz="2000" dirty="0" err="1">
                <a:latin typeface="+mj-lt"/>
              </a:rPr>
              <a:t>check_crush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함수를 통해서 지정된 위치와 블록모양이 겹치면 </a:t>
            </a:r>
            <a:r>
              <a:rPr lang="en-US" altLang="ko-KR" sz="2000" dirty="0">
                <a:latin typeface="+mj-lt"/>
              </a:rPr>
              <a:t>false (</a:t>
            </a:r>
            <a:r>
              <a:rPr lang="ko-KR" altLang="en-US" sz="2000" dirty="0">
                <a:latin typeface="+mj-lt"/>
              </a:rPr>
              <a:t>정수 </a:t>
            </a:r>
            <a:r>
              <a:rPr lang="en-US" altLang="ko-KR" sz="2000" dirty="0">
                <a:latin typeface="+mj-lt"/>
              </a:rPr>
              <a:t>0)</a:t>
            </a:r>
            <a:r>
              <a:rPr lang="ko-KR" altLang="en-US" sz="2000" dirty="0">
                <a:latin typeface="+mj-lt"/>
              </a:rPr>
              <a:t>을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반환하고 블록 모양과 지정된 위치가 겹치지 않는다면 </a:t>
            </a:r>
            <a:r>
              <a:rPr lang="en-US" altLang="ko-KR" sz="2000" dirty="0">
                <a:latin typeface="+mj-lt"/>
              </a:rPr>
              <a:t>true( </a:t>
            </a:r>
            <a:r>
              <a:rPr lang="ko-KR" altLang="en-US" sz="2000" dirty="0">
                <a:latin typeface="+mj-lt"/>
              </a:rPr>
              <a:t>정수 </a:t>
            </a:r>
            <a:r>
              <a:rPr lang="en-US" altLang="ko-KR" sz="2000" dirty="0">
                <a:latin typeface="+mj-lt"/>
              </a:rPr>
              <a:t>1)</a:t>
            </a:r>
            <a:r>
              <a:rPr lang="ko-KR" altLang="en-US" sz="2000" dirty="0">
                <a:latin typeface="+mj-lt"/>
              </a:rPr>
              <a:t>을 반환해서 밑이 </a:t>
            </a:r>
            <a:r>
              <a:rPr lang="ko-KR" altLang="en-US" sz="2000" dirty="0" err="1">
                <a:latin typeface="+mj-lt"/>
              </a:rPr>
              <a:t>비어있다면</a:t>
            </a:r>
            <a:r>
              <a:rPr lang="ko-KR" altLang="en-US" sz="2000" dirty="0">
                <a:latin typeface="+mj-lt"/>
              </a:rPr>
              <a:t> 밑으로 </a:t>
            </a:r>
            <a:r>
              <a:rPr lang="ko-KR" altLang="en-US" sz="2000" dirty="0" err="1">
                <a:latin typeface="+mj-lt"/>
              </a:rPr>
              <a:t>한칸</a:t>
            </a:r>
            <a:r>
              <a:rPr lang="ko-KR" altLang="en-US" sz="2000" dirty="0">
                <a:latin typeface="+mj-lt"/>
              </a:rPr>
              <a:t> 이동하고 이동이 안될 경우에 블록을 </a:t>
            </a:r>
            <a:r>
              <a:rPr lang="en-US" altLang="ko-KR" sz="2000" dirty="0" err="1">
                <a:latin typeface="+mj-lt"/>
              </a:rPr>
              <a:t>inacrive_block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정수 값으로 바꿔준다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en-US" altLang="ko-KR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EA649-8629-421C-ABEC-434660860FDF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8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한줄에</a:t>
            </a:r>
            <a:r>
              <a:rPr lang="ko-KR" altLang="en-US" dirty="0"/>
              <a:t> 블록이 가득 찼을 때 지우기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check_line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 </a:t>
            </a:r>
            <a:r>
              <a:rPr lang="en-US" altLang="ko-KR" sz="2000" dirty="0" err="1">
                <a:latin typeface="+mj-lt"/>
              </a:rPr>
              <a:t>block_amount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변수를 만들어서 </a:t>
            </a:r>
            <a:r>
              <a:rPr lang="ko-KR" altLang="en-US" sz="2000" dirty="0" err="1">
                <a:latin typeface="+mj-lt"/>
              </a:rPr>
              <a:t>한줄의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블록갯수를</a:t>
            </a:r>
            <a:r>
              <a:rPr lang="ko-KR" altLang="en-US" sz="2000" dirty="0">
                <a:latin typeface="+mj-lt"/>
              </a:rPr>
              <a:t> 저장한다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 err="1">
                <a:latin typeface="+mj-lt"/>
              </a:rPr>
              <a:t>한줄의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블록갯수가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10</a:t>
            </a:r>
            <a:r>
              <a:rPr lang="ko-KR" altLang="en-US" sz="2000" dirty="0">
                <a:latin typeface="+mj-lt"/>
              </a:rPr>
              <a:t>이 될 경우에 해당 줄을 지우고 모든 블록들을 </a:t>
            </a:r>
            <a:r>
              <a:rPr lang="ko-KR" altLang="en-US" sz="2000" dirty="0" err="1">
                <a:latin typeface="+mj-lt"/>
              </a:rPr>
              <a:t>한칸</a:t>
            </a:r>
            <a:r>
              <a:rPr lang="ko-KR" altLang="en-US" sz="2000" dirty="0">
                <a:latin typeface="+mj-lt"/>
              </a:rPr>
              <a:t> 아래로 내린다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49DF3-40AC-49A2-8DB5-3A1E13E86767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41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0890"/>
            <a:ext cx="9144000" cy="1069514"/>
          </a:xfrm>
        </p:spPr>
        <p:txBody>
          <a:bodyPr/>
          <a:lstStyle/>
          <a:p>
            <a:pPr algn="ctr"/>
            <a:r>
              <a:rPr lang="ko-KR" altLang="en-US" dirty="0"/>
              <a:t>게임이 끝날 경우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check_game_over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함수에서는 </a:t>
            </a:r>
            <a:r>
              <a:rPr lang="en-US" altLang="ko-KR" sz="2000" dirty="0" err="1">
                <a:latin typeface="+mj-lt"/>
              </a:rPr>
              <a:t>inactive_block</a:t>
            </a:r>
            <a:r>
              <a:rPr lang="ko-KR" altLang="en-US" sz="2000" dirty="0">
                <a:latin typeface="+mj-lt"/>
              </a:rPr>
              <a:t>이 천장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위에서 </a:t>
            </a:r>
            <a:r>
              <a:rPr lang="en-US" altLang="ko-KR" sz="2000" dirty="0">
                <a:latin typeface="+mj-lt"/>
              </a:rPr>
              <a:t>3</a:t>
            </a:r>
            <a:r>
              <a:rPr lang="ko-KR" altLang="en-US" sz="2000" dirty="0">
                <a:latin typeface="+mj-lt"/>
              </a:rPr>
              <a:t>번째 줄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에 생성되면 게임이 종료되고 </a:t>
            </a:r>
            <a:r>
              <a:rPr lang="en-US" altLang="ko-KR" sz="2000" dirty="0">
                <a:latin typeface="+mj-lt"/>
              </a:rPr>
              <a:t>“Press any key to restart” </a:t>
            </a:r>
            <a:r>
              <a:rPr lang="ko-KR" altLang="en-US" sz="2000" dirty="0">
                <a:latin typeface="+mj-lt"/>
              </a:rPr>
              <a:t>란 문구를 띄워준다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사용자가 </a:t>
            </a:r>
            <a:r>
              <a:rPr lang="ko-KR" altLang="en-US" sz="2000" dirty="0" err="1">
                <a:latin typeface="+mj-lt"/>
              </a:rPr>
              <a:t>아무키나</a:t>
            </a:r>
            <a:r>
              <a:rPr lang="ko-KR" altLang="en-US" sz="2000" dirty="0">
                <a:latin typeface="+mj-lt"/>
              </a:rPr>
              <a:t> 누를 경우에 게임이 다시 시작된다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24519-4A8A-4B62-9158-8205041CE30A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991B1-5922-4D53-8632-74DF6B3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통신 구성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6BB30A-7C84-4FD2-9281-4E53EDA6A8D7}"/>
              </a:ext>
            </a:extLst>
          </p:cNvPr>
          <p:cNvSpPr/>
          <p:nvPr/>
        </p:nvSpPr>
        <p:spPr>
          <a:xfrm>
            <a:off x="5292080" y="1722282"/>
            <a:ext cx="1994750" cy="199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4966C9-7AC9-4645-BDED-E004F01E8727}"/>
              </a:ext>
            </a:extLst>
          </p:cNvPr>
          <p:cNvSpPr/>
          <p:nvPr/>
        </p:nvSpPr>
        <p:spPr>
          <a:xfrm>
            <a:off x="899592" y="3212976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B92486-05FF-4E66-AD9F-636D2CACC62F}"/>
              </a:ext>
            </a:extLst>
          </p:cNvPr>
          <p:cNvSpPr/>
          <p:nvPr/>
        </p:nvSpPr>
        <p:spPr>
          <a:xfrm>
            <a:off x="5292080" y="4353022"/>
            <a:ext cx="1994750" cy="199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C4B0C0-8575-4C8C-8CB3-41233F19D8E0}"/>
              </a:ext>
            </a:extLst>
          </p:cNvPr>
          <p:cNvCxnSpPr/>
          <p:nvPr/>
        </p:nvCxnSpPr>
        <p:spPr>
          <a:xfrm flipV="1">
            <a:off x="2555776" y="2719657"/>
            <a:ext cx="2664296" cy="997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A97C03-BAE0-4F1C-9CF4-8B495CE6D29F}"/>
              </a:ext>
            </a:extLst>
          </p:cNvPr>
          <p:cNvCxnSpPr>
            <a:cxnSpLocks/>
          </p:cNvCxnSpPr>
          <p:nvPr/>
        </p:nvCxnSpPr>
        <p:spPr>
          <a:xfrm flipH="1">
            <a:off x="2627784" y="2930312"/>
            <a:ext cx="2592288" cy="997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0B42A5-BB3B-422F-A355-BD1E63D54F75}"/>
              </a:ext>
            </a:extLst>
          </p:cNvPr>
          <p:cNvCxnSpPr>
            <a:cxnSpLocks/>
          </p:cNvCxnSpPr>
          <p:nvPr/>
        </p:nvCxnSpPr>
        <p:spPr>
          <a:xfrm flipH="1" flipV="1">
            <a:off x="2508169" y="4653136"/>
            <a:ext cx="2592288" cy="936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417253-976B-48A3-99D1-463916656228}"/>
              </a:ext>
            </a:extLst>
          </p:cNvPr>
          <p:cNvCxnSpPr>
            <a:cxnSpLocks/>
          </p:cNvCxnSpPr>
          <p:nvPr/>
        </p:nvCxnSpPr>
        <p:spPr>
          <a:xfrm>
            <a:off x="2627784" y="4437112"/>
            <a:ext cx="2448272" cy="82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8AE3A85-DA84-43AE-AB8C-5BC875090729}"/>
              </a:ext>
            </a:extLst>
          </p:cNvPr>
          <p:cNvCxnSpPr>
            <a:stCxn id="5" idx="6"/>
            <a:endCxn id="9" idx="6"/>
          </p:cNvCxnSpPr>
          <p:nvPr/>
        </p:nvCxnSpPr>
        <p:spPr>
          <a:xfrm>
            <a:off x="7286830" y="2719657"/>
            <a:ext cx="12700" cy="2630740"/>
          </a:xfrm>
          <a:prstGeom prst="bentConnector3">
            <a:avLst>
              <a:gd name="adj1" fmla="val 439793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E071C4-EB9F-4020-A68E-62665CF1DCC6}"/>
              </a:ext>
            </a:extLst>
          </p:cNvPr>
          <p:cNvSpPr/>
          <p:nvPr/>
        </p:nvSpPr>
        <p:spPr>
          <a:xfrm>
            <a:off x="7020272" y="3844992"/>
            <a:ext cx="1715492" cy="37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배틀 </a:t>
            </a:r>
            <a:r>
              <a:rPr lang="ko-KR" altLang="en-US" dirty="0" err="1"/>
              <a:t>테트리스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7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네트워킹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WSASocket</a:t>
            </a:r>
            <a:r>
              <a:rPr lang="ko-KR" altLang="en-US" sz="2000" dirty="0"/>
              <a:t>으로 비동기 입출력이 가능한 </a:t>
            </a:r>
            <a:r>
              <a:rPr lang="en-US" altLang="ko-KR" sz="2000" dirty="0"/>
              <a:t>OVERLAPPED </a:t>
            </a:r>
            <a:r>
              <a:rPr lang="ko-KR" altLang="en-US" sz="2000" dirty="0"/>
              <a:t>소켓을 생성하였다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시스템의 </a:t>
            </a:r>
            <a:r>
              <a:rPr lang="en-US" altLang="ko-KR" sz="2000" dirty="0"/>
              <a:t>Info</a:t>
            </a:r>
            <a:r>
              <a:rPr lang="ko-KR" altLang="en-US" sz="2000" dirty="0"/>
              <a:t>를 얻어 서버 컴퓨터의 코어 개수만큼 </a:t>
            </a:r>
            <a:r>
              <a:rPr lang="en-US" altLang="ko-KR" sz="2000" dirty="0"/>
              <a:t>Thread</a:t>
            </a:r>
            <a:r>
              <a:rPr lang="ko-KR" altLang="en-US" sz="2000" dirty="0"/>
              <a:t>를 생성하였다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Thread</a:t>
            </a:r>
            <a:r>
              <a:rPr lang="ko-KR" altLang="en-US" sz="2000" dirty="0"/>
              <a:t>와 비동기 입출력을 최대한 활용하기 위해서 </a:t>
            </a:r>
            <a:r>
              <a:rPr lang="en-US" altLang="ko-KR" sz="2000" dirty="0"/>
              <a:t>IOCP(Input Output Completion Port)</a:t>
            </a:r>
            <a:r>
              <a:rPr lang="ko-KR" altLang="en-US" sz="2000" dirty="0"/>
              <a:t>를 사용하였다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멀티 </a:t>
            </a:r>
            <a:r>
              <a:rPr lang="en-US" altLang="ko-KR" sz="2000" dirty="0"/>
              <a:t>Thread </a:t>
            </a:r>
            <a:r>
              <a:rPr lang="ko-KR" altLang="en-US" sz="2000" dirty="0"/>
              <a:t>구조이다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59586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메인 스레드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유저의 정보를 </a:t>
            </a:r>
            <a:r>
              <a:rPr lang="en-US" altLang="ko-KR" sz="2000" dirty="0"/>
              <a:t>PER_HANDLE_INFO </a:t>
            </a:r>
            <a:r>
              <a:rPr lang="ko-KR" altLang="en-US" sz="2000" dirty="0"/>
              <a:t>구조체로</a:t>
            </a:r>
            <a:r>
              <a:rPr lang="en-US" altLang="ko-KR" sz="2000" dirty="0"/>
              <a:t>, </a:t>
            </a:r>
            <a:r>
              <a:rPr lang="ko-KR" altLang="en-US" sz="2000" dirty="0"/>
              <a:t>입출력 정보를 </a:t>
            </a:r>
            <a:r>
              <a:rPr lang="en-US" altLang="ko-KR" sz="2000" dirty="0"/>
              <a:t>PER_IO_INFO </a:t>
            </a:r>
            <a:r>
              <a:rPr lang="ko-KR" altLang="en-US" sz="2000" dirty="0"/>
              <a:t>구조체로 설정하여 동적할당으로 관리한다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유저는 방을 선택할 수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방을 서버는 </a:t>
            </a:r>
            <a:r>
              <a:rPr lang="en-US" altLang="ko-KR" sz="2000" dirty="0" err="1"/>
              <a:t>LinkedList</a:t>
            </a:r>
            <a:r>
              <a:rPr lang="en-US" altLang="ko-KR" sz="2000" dirty="0"/>
              <a:t> </a:t>
            </a:r>
            <a:r>
              <a:rPr lang="ko-KR" altLang="en-US" sz="2000" dirty="0"/>
              <a:t>방식으로 관리한다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pLinkedList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tetrisRoomList</a:t>
            </a:r>
            <a:r>
              <a:rPr lang="en-US" altLang="ko-KR" sz="2000" dirty="0"/>
              <a:t>;</a:t>
            </a:r>
            <a:r>
              <a:rPr lang="ko-KR" altLang="en-US" sz="2000" dirty="0"/>
              <a:t>로 선언된 </a:t>
            </a:r>
            <a:r>
              <a:rPr lang="en-US" altLang="ko-KR" sz="2000" dirty="0" err="1"/>
              <a:t>LinkedList</a:t>
            </a:r>
            <a:r>
              <a:rPr lang="ko-KR" altLang="en-US" sz="2000" dirty="0"/>
              <a:t>는 전역변수로 선언되어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각각의 </a:t>
            </a:r>
            <a:r>
              <a:rPr lang="en-US" altLang="ko-KR" sz="2000" dirty="0"/>
              <a:t>Thread</a:t>
            </a:r>
            <a:r>
              <a:rPr lang="ko-KR" altLang="en-US" sz="2000" dirty="0"/>
              <a:t>가 접근하여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0632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Thread </a:t>
            </a:r>
            <a:r>
              <a:rPr lang="ko-KR" altLang="en-US" dirty="0"/>
              <a:t>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</a:t>
            </a:r>
            <a:r>
              <a:rPr lang="en-US" altLang="ko-KR" sz="2000" dirty="0"/>
              <a:t>Thread</a:t>
            </a:r>
            <a:r>
              <a:rPr lang="ko-KR" altLang="en-US" sz="2000" dirty="0"/>
              <a:t>는 유저의 입력을 받는다</a:t>
            </a:r>
            <a:r>
              <a:rPr lang="en-US" altLang="ko-KR" sz="2000" dirty="0"/>
              <a:t>. PER_HANDLE_INFO </a:t>
            </a:r>
            <a:r>
              <a:rPr lang="ko-KR" altLang="en-US" sz="2000" dirty="0"/>
              <a:t>구조체의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저장되어 있는 값에 따라 유저가 </a:t>
            </a:r>
            <a:r>
              <a:rPr lang="en-US" altLang="ko-KR" sz="2000" dirty="0"/>
              <a:t>SELECT_ROOM </a:t>
            </a:r>
            <a:r>
              <a:rPr lang="ko-KR" altLang="en-US" sz="2000" dirty="0"/>
              <a:t>상황인지</a:t>
            </a:r>
            <a:r>
              <a:rPr lang="en-US" altLang="ko-KR" sz="2000" dirty="0"/>
              <a:t>, PLAYING </a:t>
            </a:r>
            <a:r>
              <a:rPr lang="ko-KR" altLang="en-US" sz="2000" dirty="0"/>
              <a:t>상황인지를 구분하고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이에 따라 명령을 처리한다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SELECT_ROOM </a:t>
            </a:r>
            <a:r>
              <a:rPr lang="ko-KR" altLang="en-US" sz="2000" dirty="0"/>
              <a:t>상태라면 값을 받아 유저가 방을 만들 것인지</a:t>
            </a:r>
            <a:r>
              <a:rPr lang="en-US" altLang="ko-KR" sz="2000" dirty="0"/>
              <a:t>, </a:t>
            </a:r>
            <a:r>
              <a:rPr lang="ko-KR" altLang="en-US" sz="2000" dirty="0"/>
              <a:t>방에 들어갈 것인지를 구분하고</a:t>
            </a:r>
            <a:r>
              <a:rPr lang="en-US" altLang="ko-KR" sz="2000" dirty="0"/>
              <a:t>, PLAYING </a:t>
            </a:r>
            <a:r>
              <a:rPr lang="ko-KR" altLang="en-US" sz="2000" dirty="0"/>
              <a:t>상태라면 값을 그대로 상대방에게 되돌려준다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tetrisRoomList</a:t>
            </a:r>
            <a:r>
              <a:rPr lang="ko-KR" altLang="en-US" sz="2000" dirty="0"/>
              <a:t>에 접근할 때 </a:t>
            </a:r>
            <a:r>
              <a:rPr lang="en-US" altLang="ko-KR" sz="2000" dirty="0"/>
              <a:t>Thread </a:t>
            </a:r>
            <a:r>
              <a:rPr lang="ko-KR" altLang="en-US" sz="2000" dirty="0"/>
              <a:t>동기화를 위해 </a:t>
            </a:r>
            <a:r>
              <a:rPr lang="en-US" altLang="ko-KR" sz="2000" dirty="0"/>
              <a:t>CRITICAL_SECTION</a:t>
            </a:r>
            <a:r>
              <a:rPr lang="ko-KR" altLang="en-US" sz="2000" dirty="0"/>
              <a:t>을 사용하게 된다</a:t>
            </a:r>
            <a:r>
              <a:rPr lang="en-US" altLang="ko-KR" sz="2000" dirty="0"/>
              <a:t>. (Mutex</a:t>
            </a:r>
            <a:r>
              <a:rPr lang="ko-KR" altLang="en-US" sz="2000" dirty="0"/>
              <a:t>나 </a:t>
            </a:r>
            <a:r>
              <a:rPr lang="en-US" altLang="ko-KR" sz="2000" dirty="0"/>
              <a:t>Semaphore</a:t>
            </a:r>
            <a:r>
              <a:rPr lang="ko-KR" altLang="en-US" sz="2000" dirty="0"/>
              <a:t>를 사용하지 않은 이유는 하나의 프로세스에서 사용하기 때문에 커널 레벨까지 들어갈 이유가 없다고 판단했기 때문이다</a:t>
            </a:r>
            <a:r>
              <a:rPr lang="en-US" altLang="ko-KR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3386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네트워킹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클라이언트도 서버와 마찬가지로 비동기 입출력을 위해 </a:t>
            </a:r>
            <a:r>
              <a:rPr lang="en-US" altLang="ko-KR" sz="2000" dirty="0" err="1"/>
              <a:t>WSASocket</a:t>
            </a:r>
            <a:r>
              <a:rPr lang="ko-KR" altLang="en-US" sz="2000" dirty="0"/>
              <a:t>으로 </a:t>
            </a:r>
            <a:r>
              <a:rPr lang="en-US" altLang="ko-KR" sz="2000" dirty="0"/>
              <a:t>OVERLAPPED </a:t>
            </a:r>
            <a:r>
              <a:rPr lang="ko-KR" altLang="en-US" sz="2000" dirty="0"/>
              <a:t>가능한 소켓을 만들었다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블록이 한 칸 내려오기 전</a:t>
            </a:r>
            <a:r>
              <a:rPr lang="en-US" altLang="ko-KR" sz="2000" dirty="0"/>
              <a:t>, </a:t>
            </a:r>
            <a:r>
              <a:rPr lang="ko-KR" altLang="en-US" sz="2000" dirty="0"/>
              <a:t>비동기적으로 출력을 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78818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메인 스레드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처음 서버로부터 방 목록을 받아온다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이후 유저가 선택한 방이 유효한 방이면 방에 접속한다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방의 인원이 꽉 찰 때까지 대기하였다가</a:t>
            </a:r>
            <a:r>
              <a:rPr lang="en-US" altLang="ko-KR" sz="2000" dirty="0"/>
              <a:t>, </a:t>
            </a:r>
            <a:r>
              <a:rPr lang="ko-KR" altLang="en-US" sz="2000" dirty="0"/>
              <a:t>인원이 차면 게임을 시작한다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이후 두 개의 </a:t>
            </a:r>
            <a:r>
              <a:rPr lang="en-US" altLang="ko-KR" sz="2000" dirty="0"/>
              <a:t>Thread</a:t>
            </a:r>
            <a:r>
              <a:rPr lang="ko-KR" altLang="en-US" sz="2000" dirty="0"/>
              <a:t>를 생성하는데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하나는 자신의 게임 플레이를 위한 </a:t>
            </a:r>
            <a:r>
              <a:rPr lang="en-US" altLang="ko-KR" sz="2000" dirty="0"/>
              <a:t>Main Thread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하나는 상대방의 정보를 받아오는 </a:t>
            </a:r>
            <a:r>
              <a:rPr lang="en-US" altLang="ko-KR" sz="2000" dirty="0"/>
              <a:t>Enemy Thread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Main Thread</a:t>
            </a:r>
            <a:r>
              <a:rPr lang="ko-KR" altLang="en-US" sz="2000" dirty="0"/>
              <a:t>가 종료된 후 종료된 이유를 서버에게 전달하고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이로 승패를 결정한다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다시 방 선택하는 곳으로 돌아간다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5968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Thread</a:t>
            </a:r>
            <a:r>
              <a:rPr lang="ko-KR" altLang="en-US" dirty="0"/>
              <a:t>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Main Thread</a:t>
            </a:r>
            <a:r>
              <a:rPr lang="ko-KR" altLang="en-US" sz="2000" dirty="0"/>
              <a:t>에서는 앞서 보여드렸던 </a:t>
            </a:r>
            <a:r>
              <a:rPr lang="ko-KR" altLang="en-US" sz="2000" dirty="0" err="1"/>
              <a:t>테트리스가</a:t>
            </a:r>
            <a:r>
              <a:rPr lang="ko-KR" altLang="en-US" sz="2000" dirty="0"/>
              <a:t> 실행되고</a:t>
            </a:r>
            <a:r>
              <a:rPr lang="en-US" altLang="ko-KR" sz="2000" dirty="0"/>
              <a:t>, </a:t>
            </a:r>
            <a:r>
              <a:rPr lang="ko-KR" altLang="en-US" sz="2000" dirty="0"/>
              <a:t>정보를 전송한다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Enemy Thread</a:t>
            </a:r>
            <a:r>
              <a:rPr lang="ko-KR" altLang="en-US" sz="2000" dirty="0"/>
              <a:t>에서는 서버가 보내주는 상대방의 블록 정보를 받아 그대로 출력한다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출력할 때 </a:t>
            </a:r>
            <a:r>
              <a:rPr lang="en-US" altLang="ko-KR" sz="2000" dirty="0" err="1"/>
              <a:t>gotoxy</a:t>
            </a:r>
            <a:r>
              <a:rPr lang="ko-KR" altLang="en-US" sz="2000" dirty="0"/>
              <a:t>함수를 사용하기 때문에 </a:t>
            </a:r>
            <a:r>
              <a:rPr lang="en-US" altLang="ko-KR" sz="2000" dirty="0"/>
              <a:t>Thread</a:t>
            </a:r>
            <a:r>
              <a:rPr lang="ko-KR" altLang="en-US" sz="2000" dirty="0"/>
              <a:t>간 동기화가 필요하여 </a:t>
            </a:r>
            <a:r>
              <a:rPr lang="en-US" altLang="ko-KR" sz="2000" dirty="0"/>
              <a:t>CRITICAL_SECTION</a:t>
            </a:r>
            <a:r>
              <a:rPr lang="ko-KR" altLang="en-US" sz="2000" dirty="0"/>
              <a:t>을 사용하게 되었다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5470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305526" y="2060848"/>
            <a:ext cx="8532948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About </a:t>
            </a:r>
            <a:r>
              <a:rPr lang="ko-KR" altLang="en-US" sz="2000" dirty="0" err="1"/>
              <a:t>테트리스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About </a:t>
            </a:r>
            <a:r>
              <a:rPr lang="ko-KR" altLang="en-US" sz="2000" dirty="0"/>
              <a:t>서버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About </a:t>
            </a:r>
            <a:r>
              <a:rPr lang="ko-KR" altLang="en-US" sz="2000" dirty="0"/>
              <a:t>클라이언트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629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5650-8F54-4B74-8609-7B2A6CE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50D90-AA0C-43D0-B6C9-8D390ED31A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Main Thread</a:t>
            </a:r>
            <a:r>
              <a:rPr lang="ko-KR" altLang="en-US" sz="2000" dirty="0"/>
              <a:t>가 종료된 이후 종료된 이유를 서버로 보낸 다음에 바로 방 정보를 받아오는데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</a:t>
            </a:r>
            <a:r>
              <a:rPr lang="en-US" altLang="ko-KR" sz="2000" dirty="0"/>
              <a:t>Enemy Thread</a:t>
            </a:r>
            <a:r>
              <a:rPr lang="ko-KR" altLang="en-US" sz="2000" dirty="0"/>
              <a:t>가 이 정보를 잘못 받아 방 정보를 받아올 때에 조금의 에러가 발생할 때가 간혹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이럴 때는 클라이언트를 종료한 후 재실행 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 이유를 모르겠다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ㅠ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서버측에는</a:t>
            </a:r>
            <a:r>
              <a:rPr lang="ko-KR" altLang="en-US" sz="2000" dirty="0"/>
              <a:t> 문제가 없음을 확인했다</a:t>
            </a:r>
            <a:r>
              <a:rPr lang="en-US" altLang="ko-KR" sz="2000"/>
              <a:t>.)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9D2B-EF2F-46F8-9514-EC6C49B77110}"/>
              </a:ext>
            </a:extLst>
          </p:cNvPr>
          <p:cNvSpPr txBox="1"/>
          <p:nvPr/>
        </p:nvSpPr>
        <p:spPr>
          <a:xfrm>
            <a:off x="0" y="1677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324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636912"/>
            <a:ext cx="7524328" cy="1069514"/>
          </a:xfrm>
        </p:spPr>
        <p:txBody>
          <a:bodyPr/>
          <a:lstStyle/>
          <a:p>
            <a:r>
              <a:rPr lang="en-US" altLang="ko-KR" sz="10000" dirty="0"/>
              <a:t>THANK</a:t>
            </a:r>
            <a:r>
              <a:rPr lang="en-US" altLang="ko-KR" dirty="0"/>
              <a:t> </a:t>
            </a:r>
            <a:r>
              <a:rPr lang="en-US" altLang="ko-KR" sz="10000" dirty="0"/>
              <a:t>YOU</a:t>
            </a:r>
            <a:endParaRPr lang="ko-KR" altLang="en-US" sz="10000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427984" y="4765292"/>
            <a:ext cx="6563072" cy="2059633"/>
          </a:xfrm>
        </p:spPr>
        <p:txBody>
          <a:bodyPr/>
          <a:lstStyle/>
          <a:p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90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305526" y="2060848"/>
            <a:ext cx="8532948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1900</a:t>
            </a:r>
            <a:r>
              <a:rPr lang="ko-KR" altLang="en-US" sz="2000" dirty="0"/>
              <a:t>년대 길거리에서 하던 오락실을 떠올리며 멀티플레이 </a:t>
            </a:r>
            <a:r>
              <a:rPr lang="ko-KR" altLang="en-US" sz="2000" dirty="0" err="1"/>
              <a:t>테트리스를</a:t>
            </a:r>
            <a:r>
              <a:rPr lang="ko-KR" altLang="en-US" sz="2000" dirty="0"/>
              <a:t> 할 수 있게 구현하였다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5CB1D-06CC-4B3A-9849-0DF83B7D4D6C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  블록 선언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816424"/>
          </a:xfrm>
        </p:spPr>
        <p:txBody>
          <a:bodyPr/>
          <a:lstStyle/>
          <a:p>
            <a:pPr lvl="0"/>
            <a:r>
              <a:rPr lang="en-US" altLang="ko-KR" dirty="0"/>
              <a:t>- 4</a:t>
            </a:r>
            <a:r>
              <a:rPr lang="ko-KR" altLang="en-US" dirty="0"/>
              <a:t>차원 배열 선언을 통해서 </a:t>
            </a:r>
            <a:r>
              <a:rPr lang="en-US" altLang="ko-KR" dirty="0"/>
              <a:t>7</a:t>
            </a:r>
            <a:r>
              <a:rPr lang="ko-KR" altLang="en-US" dirty="0"/>
              <a:t>가지 모양의 블록들이 </a:t>
            </a:r>
            <a:r>
              <a:rPr lang="en-US" altLang="ko-KR" dirty="0"/>
              <a:t>4</a:t>
            </a:r>
            <a:r>
              <a:rPr lang="ko-KR" altLang="en-US" dirty="0"/>
              <a:t>가지 회전 형태의 모양을 가지고 </a:t>
            </a:r>
            <a:r>
              <a:rPr lang="en-US" altLang="ko-KR" dirty="0"/>
              <a:t>2</a:t>
            </a:r>
            <a:r>
              <a:rPr lang="ko-KR" altLang="en-US" dirty="0"/>
              <a:t>차원 공간에 저장되어 있다</a:t>
            </a:r>
            <a:r>
              <a:rPr lang="en-US" altLang="ko-KR" dirty="0"/>
              <a:t>. </a:t>
            </a:r>
          </a:p>
          <a:p>
            <a:pPr lvl="0"/>
            <a:r>
              <a:rPr lang="en-US" altLang="ko-KR" dirty="0"/>
              <a:t>- 2D </a:t>
            </a:r>
            <a:r>
              <a:rPr lang="ko-KR" altLang="en-US" dirty="0"/>
              <a:t>콘솔 화면 위에서 </a:t>
            </a:r>
            <a:r>
              <a:rPr lang="en-US" altLang="ko-KR" dirty="0"/>
              <a:t>7</a:t>
            </a:r>
            <a:r>
              <a:rPr lang="ko-KR" altLang="en-US" dirty="0"/>
              <a:t>가지 모양의 블록들이 시계 방향으로 </a:t>
            </a:r>
            <a:r>
              <a:rPr lang="en-US" altLang="ko-KR" dirty="0"/>
              <a:t>4</a:t>
            </a:r>
            <a:r>
              <a:rPr lang="ko-KR" altLang="en-US" dirty="0"/>
              <a:t>번 회전하면 본래의 모양으로 돌아올 수 있도록 설정하기 위해서 </a:t>
            </a:r>
            <a:r>
              <a:rPr lang="en-US" altLang="ko-KR" dirty="0"/>
              <a:t>4</a:t>
            </a:r>
            <a:r>
              <a:rPr lang="ko-KR" altLang="en-US" dirty="0"/>
              <a:t>차원 배열을 설정하였다</a:t>
            </a:r>
            <a:r>
              <a:rPr lang="en-US" altLang="ko-KR" dirty="0"/>
              <a:t>. </a:t>
            </a:r>
          </a:p>
          <a:p>
            <a:pPr lvl="0"/>
            <a:r>
              <a:rPr lang="en-US" altLang="ko-KR" dirty="0"/>
              <a:t>4</a:t>
            </a:r>
            <a:r>
              <a:rPr lang="ko-KR" altLang="en-US" dirty="0"/>
              <a:t>차원 배열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blocks[7][4][4][4] ={}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445A1-7B02-4325-8797-51C1943938C1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커서 지우기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7200" y="1484784"/>
            <a:ext cx="8229600" cy="3600400"/>
          </a:xfrm>
        </p:spPr>
        <p:txBody>
          <a:bodyPr/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windows.h</a:t>
            </a:r>
            <a:r>
              <a:rPr lang="en-US" altLang="ko-KR" dirty="0"/>
              <a:t>&gt; </a:t>
            </a:r>
            <a:r>
              <a:rPr lang="ko-KR" altLang="en-US" dirty="0"/>
              <a:t>헤더 파일을 사용하여 콘솔창의 마우스 커서를 지웠다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E3EBD-0545-49A3-84AE-00DBD56723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902"/>
            <a:ext cx="6336704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76D43-52FA-441D-A72A-5D7DC77B05CD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2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콘솔 내에서 </a:t>
            </a:r>
            <a:r>
              <a:rPr lang="ko-KR" altLang="en-US" dirty="0" err="1"/>
              <a:t>테트리스</a:t>
            </a:r>
            <a:r>
              <a:rPr lang="ko-KR" altLang="en-US" dirty="0"/>
              <a:t> 판 그리기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Draw_main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 새로운 블록들이 지나갈 때마다 지워지는 천장을 새로 그려주었다</a:t>
            </a:r>
            <a:r>
              <a:rPr lang="en-US" altLang="ko-KR" sz="2000" dirty="0">
                <a:latin typeface="+mj-lt"/>
              </a:rPr>
              <a:t>. 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정수형 </a:t>
            </a:r>
            <a:r>
              <a:rPr lang="en-US" altLang="ko-KR" sz="2000" dirty="0">
                <a:latin typeface="+mj-lt"/>
              </a:rPr>
              <a:t>2</a:t>
            </a:r>
            <a:r>
              <a:rPr lang="ko-KR" altLang="en-US" sz="2000" dirty="0">
                <a:latin typeface="+mj-lt"/>
              </a:rPr>
              <a:t>차원 배열 </a:t>
            </a:r>
            <a:r>
              <a:rPr lang="en-US" altLang="ko-KR" sz="2000" dirty="0" err="1">
                <a:latin typeface="+mj-lt"/>
              </a:rPr>
              <a:t>main_org</a:t>
            </a:r>
            <a:r>
              <a:rPr lang="en-US" altLang="ko-KR" sz="2000" dirty="0">
                <a:latin typeface="+mj-lt"/>
              </a:rPr>
              <a:t>[][];</a:t>
            </a:r>
            <a:r>
              <a:rPr lang="ko-KR" altLang="en-US" sz="2000" dirty="0">
                <a:latin typeface="+mj-lt"/>
              </a:rPr>
              <a:t>을 통해서 </a:t>
            </a:r>
            <a:r>
              <a:rPr lang="ko-KR" altLang="en-US" sz="2000" dirty="0" err="1">
                <a:latin typeface="+mj-lt"/>
              </a:rPr>
              <a:t>테트리스가</a:t>
            </a:r>
            <a:r>
              <a:rPr lang="ko-KR" altLang="en-US" sz="2000" dirty="0">
                <a:latin typeface="+mj-lt"/>
              </a:rPr>
              <a:t> 들어갈 공간과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빈공간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벽이 들어갈 공간에 특정 정수 값을 매크로 선행 처리기를 통해서 선언했다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Main_org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배열에서 콘솔 화면에 </a:t>
            </a:r>
            <a:r>
              <a:rPr lang="ko-KR" altLang="en-US" sz="2000" dirty="0" err="1">
                <a:latin typeface="+mj-lt"/>
              </a:rPr>
              <a:t>테트리스</a:t>
            </a:r>
            <a:r>
              <a:rPr lang="ko-KR" altLang="en-US" sz="2000" dirty="0">
                <a:latin typeface="+mj-lt"/>
              </a:rPr>
              <a:t> 판을 그린 후에 </a:t>
            </a:r>
            <a:r>
              <a:rPr lang="en-US" altLang="ko-KR" sz="2000" dirty="0" err="1">
                <a:latin typeface="+mj-lt"/>
              </a:rPr>
              <a:t>main_cpy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배열에 </a:t>
            </a:r>
            <a:r>
              <a:rPr lang="en-US" altLang="ko-KR" sz="2000" dirty="0" err="1">
                <a:latin typeface="+mj-lt"/>
              </a:rPr>
              <a:t>main_org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배열 값들을 넣었다</a:t>
            </a:r>
            <a:r>
              <a:rPr lang="en-US" altLang="ko-KR" sz="2000" dirty="0">
                <a:latin typeface="+mj-lt"/>
              </a:rPr>
              <a:t>. 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Main_cpy</a:t>
            </a:r>
            <a:r>
              <a:rPr lang="ko-KR" altLang="en-US" sz="2000" dirty="0">
                <a:latin typeface="+mj-lt"/>
              </a:rPr>
              <a:t>와 배열을 비교하여 값이 달라진 곳만 모니터 화면을 수정하였다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Main_cpy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배열을 이용함으로써 콘솔 화면이 깜빡이지 않게 하였다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F96D3-1EEB-4A4D-9558-B96CBEE781D5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50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매크로 선행 처리 블록 값들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4032448"/>
          </a:xfrm>
        </p:spPr>
        <p:txBody>
          <a:bodyPr/>
          <a:lstStyle/>
          <a:p>
            <a:r>
              <a:rPr lang="en-US" altLang="ko-KR" sz="1600" dirty="0">
                <a:latin typeface="+mj-lt"/>
              </a:rPr>
              <a:t>#define ACTIVE_BLOCK -2 : </a:t>
            </a:r>
            <a:r>
              <a:rPr lang="ko-KR" altLang="ko-KR" sz="1600" dirty="0">
                <a:latin typeface="+mj-lt"/>
              </a:rPr>
              <a:t>알파벳 대문자 </a:t>
            </a:r>
            <a:r>
              <a:rPr lang="en-US" altLang="ko-KR" sz="1600" dirty="0">
                <a:latin typeface="+mj-lt"/>
              </a:rPr>
              <a:t>O</a:t>
            </a:r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#define CEILLING -1      : </a:t>
            </a:r>
            <a:r>
              <a:rPr lang="ko-KR" altLang="ko-KR" sz="1600" dirty="0">
                <a:latin typeface="+mj-lt"/>
              </a:rPr>
              <a:t>점 </a:t>
            </a:r>
            <a:r>
              <a:rPr lang="en-US" altLang="ko-KR" sz="1600" dirty="0">
                <a:latin typeface="+mj-lt"/>
              </a:rPr>
              <a:t>.</a:t>
            </a:r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#define EMPTY 0         : </a:t>
            </a:r>
            <a:r>
              <a:rPr lang="ko-KR" altLang="ko-KR" sz="1600" dirty="0" err="1">
                <a:latin typeface="+mj-lt"/>
              </a:rPr>
              <a:t>빈공간</a:t>
            </a:r>
            <a:r>
              <a:rPr lang="ko-KR" altLang="ko-KR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space </a:t>
            </a:r>
            <a:r>
              <a:rPr lang="ko-KR" altLang="ko-KR" sz="1600" dirty="0" err="1">
                <a:latin typeface="+mj-lt"/>
              </a:rPr>
              <a:t>한칸</a:t>
            </a:r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#define WALL 1     :       </a:t>
            </a:r>
            <a:r>
              <a:rPr lang="ko-KR" altLang="ko-KR" sz="1600" dirty="0">
                <a:latin typeface="+mj-lt"/>
              </a:rPr>
              <a:t>특수문자 별 </a:t>
            </a:r>
            <a:r>
              <a:rPr lang="en-US" altLang="ko-KR" sz="1600" dirty="0">
                <a:latin typeface="+mj-lt"/>
              </a:rPr>
              <a:t>*</a:t>
            </a:r>
            <a:endParaRPr lang="ko-KR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#define INACTIVE_BLOCK 2: </a:t>
            </a:r>
            <a:r>
              <a:rPr lang="ko-KR" altLang="ko-KR" sz="1600" dirty="0">
                <a:latin typeface="+mj-lt"/>
              </a:rPr>
              <a:t>알파벳 소문자 </a:t>
            </a:r>
            <a:r>
              <a:rPr lang="en-US" altLang="ko-KR" sz="1600" dirty="0">
                <a:latin typeface="+mj-lt"/>
              </a:rPr>
              <a:t>o</a:t>
            </a:r>
          </a:p>
          <a:p>
            <a:endParaRPr lang="en-US" altLang="ko-KR" dirty="0">
              <a:latin typeface="+mj-lt"/>
            </a:endParaRPr>
          </a:p>
          <a:p>
            <a:endParaRPr lang="ko-KR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lt"/>
              </a:rPr>
              <a:t>정수값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-1</a:t>
            </a:r>
            <a:r>
              <a:rPr lang="ko-KR" altLang="en-US" sz="2000" dirty="0">
                <a:latin typeface="+mj-lt"/>
              </a:rPr>
              <a:t>은 천장을 의미하고 </a:t>
            </a:r>
            <a:r>
              <a:rPr lang="en-US" altLang="ko-KR" sz="2000" dirty="0">
                <a:latin typeface="+mj-lt"/>
              </a:rPr>
              <a:t>0</a:t>
            </a:r>
            <a:r>
              <a:rPr lang="ko-KR" altLang="en-US" sz="2000" dirty="0">
                <a:latin typeface="+mj-lt"/>
              </a:rPr>
              <a:t>은 빈공간을 의미하고</a:t>
            </a:r>
            <a:r>
              <a:rPr lang="en-US" altLang="ko-KR" sz="2000" dirty="0">
                <a:latin typeface="+mj-lt"/>
              </a:rPr>
              <a:t>, 1</a:t>
            </a:r>
            <a:r>
              <a:rPr lang="ko-KR" altLang="en-US" sz="2000" dirty="0">
                <a:latin typeface="+mj-lt"/>
              </a:rPr>
              <a:t>은 벽을 의미하고</a:t>
            </a:r>
            <a:r>
              <a:rPr lang="en-US" altLang="ko-KR" sz="2000" dirty="0">
                <a:latin typeface="+mj-lt"/>
              </a:rPr>
              <a:t>, -2</a:t>
            </a:r>
            <a:r>
              <a:rPr lang="ko-KR" altLang="en-US" sz="2000" dirty="0">
                <a:latin typeface="+mj-lt"/>
              </a:rPr>
              <a:t>는 블록이 위에서 아래로 내려오는 상태이고 </a:t>
            </a:r>
            <a:r>
              <a:rPr lang="en-US" altLang="ko-KR" sz="2000" dirty="0">
                <a:latin typeface="+mj-lt"/>
              </a:rPr>
              <a:t>2</a:t>
            </a:r>
            <a:r>
              <a:rPr lang="ko-KR" altLang="en-US" sz="2000" dirty="0">
                <a:latin typeface="+mj-lt"/>
              </a:rPr>
              <a:t>는 블록이 아래 끝까지 내려와서 더 이상 움직이지 않는 상태를 의미한다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DD3B5-D9C7-470B-8B07-A1E6F52D46C7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각종 변수 초기화 및 화면 지우기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- #include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&lt;</a:t>
            </a:r>
            <a:r>
              <a:rPr lang="en-US" altLang="ko-KR" sz="2000" dirty="0" err="1">
                <a:latin typeface="+mj-lt"/>
              </a:rPr>
              <a:t>windows.h</a:t>
            </a:r>
            <a:r>
              <a:rPr lang="en-US" altLang="ko-KR" sz="2000" dirty="0">
                <a:latin typeface="+mj-lt"/>
              </a:rPr>
              <a:t>&gt; </a:t>
            </a:r>
            <a:r>
              <a:rPr lang="ko-KR" altLang="en-US" sz="2000" dirty="0">
                <a:latin typeface="+mj-lt"/>
              </a:rPr>
              <a:t>헤더 파일을 사용하여 </a:t>
            </a:r>
            <a:r>
              <a:rPr lang="en-US" altLang="ko-KR" sz="2000" dirty="0">
                <a:latin typeface="+mj-lt"/>
              </a:rPr>
              <a:t>system(“</a:t>
            </a:r>
            <a:r>
              <a:rPr lang="en-US" altLang="ko-KR" sz="2000" dirty="0" err="1">
                <a:latin typeface="+mj-lt"/>
              </a:rPr>
              <a:t>cls</a:t>
            </a:r>
            <a:r>
              <a:rPr lang="en-US" altLang="ko-KR" sz="2000" dirty="0">
                <a:latin typeface="+mj-lt"/>
              </a:rPr>
              <a:t>”);</a:t>
            </a:r>
            <a:r>
              <a:rPr lang="ko-KR" altLang="en-US" sz="2000" dirty="0">
                <a:latin typeface="+mj-lt"/>
              </a:rPr>
              <a:t> 함수를 실행하여 모든 화면을 지우게 하였다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랜덤 함수 </a:t>
            </a:r>
            <a:r>
              <a:rPr lang="en-US" altLang="ko-KR" sz="2000" dirty="0">
                <a:latin typeface="+mj-lt"/>
              </a:rPr>
              <a:t>rand</a:t>
            </a:r>
            <a:r>
              <a:rPr lang="ko-KR" altLang="en-US" sz="2000" dirty="0">
                <a:latin typeface="+mj-lt"/>
              </a:rPr>
              <a:t>를 사용하여 </a:t>
            </a:r>
            <a:r>
              <a:rPr lang="en-US" altLang="ko-KR" sz="2000" dirty="0">
                <a:latin typeface="+mj-lt"/>
              </a:rPr>
              <a:t>reset </a:t>
            </a:r>
            <a:r>
              <a:rPr lang="ko-KR" altLang="en-US" sz="2000" dirty="0">
                <a:latin typeface="+mj-lt"/>
              </a:rPr>
              <a:t>함수 내에서 </a:t>
            </a:r>
            <a:r>
              <a:rPr lang="en-US" altLang="ko-KR" sz="2000" dirty="0">
                <a:latin typeface="+mj-lt"/>
              </a:rPr>
              <a:t>7</a:t>
            </a:r>
            <a:r>
              <a:rPr lang="ko-KR" altLang="en-US" sz="2000" dirty="0">
                <a:latin typeface="+mj-lt"/>
              </a:rPr>
              <a:t>가지 모양의 블록들 중에서 </a:t>
            </a:r>
            <a:r>
              <a:rPr lang="en-US" altLang="ko-KR" sz="2000" dirty="0">
                <a:latin typeface="+mj-lt"/>
              </a:rPr>
              <a:t>1</a:t>
            </a:r>
            <a:r>
              <a:rPr lang="ko-KR" altLang="en-US" sz="2000" dirty="0">
                <a:latin typeface="+mj-lt"/>
              </a:rPr>
              <a:t>가지를 임의로 선택하여 </a:t>
            </a:r>
            <a:r>
              <a:rPr lang="en-US" altLang="ko-KR" sz="2000" dirty="0" err="1">
                <a:latin typeface="+mj-lt"/>
              </a:rPr>
              <a:t>b_type_next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변수에 저장하였다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Draw_main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 게임판을 그리고 </a:t>
            </a:r>
            <a:r>
              <a:rPr lang="en-US" altLang="ko-KR" sz="2000" dirty="0" err="1">
                <a:latin typeface="+mj-lt"/>
              </a:rPr>
              <a:t>new_block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함수를 통해서 새로운 블록 하나를 만들었다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Main_org</a:t>
            </a:r>
            <a:r>
              <a:rPr lang="en-US" altLang="ko-KR" sz="2000" dirty="0">
                <a:latin typeface="+mj-lt"/>
              </a:rPr>
              <a:t> 2</a:t>
            </a:r>
            <a:r>
              <a:rPr lang="ko-KR" altLang="en-US" sz="2000" dirty="0">
                <a:latin typeface="+mj-lt"/>
              </a:rPr>
              <a:t>차원 배열에 모든 값을 </a:t>
            </a:r>
            <a:r>
              <a:rPr lang="en-US" altLang="ko-KR" sz="2000" dirty="0">
                <a:latin typeface="+mj-lt"/>
              </a:rPr>
              <a:t>0</a:t>
            </a:r>
            <a:r>
              <a:rPr lang="ko-KR" altLang="en-US" sz="2000" dirty="0">
                <a:latin typeface="+mj-lt"/>
              </a:rPr>
              <a:t>을 넣어서 빈공간으로 초기화하고 </a:t>
            </a:r>
            <a:r>
              <a:rPr lang="en-US" altLang="ko-KR" sz="2000" dirty="0" err="1">
                <a:latin typeface="+mj-lt"/>
              </a:rPr>
              <a:t>Main_cpy</a:t>
            </a:r>
            <a:r>
              <a:rPr lang="ko-KR" altLang="en-US" sz="2000" dirty="0">
                <a:latin typeface="+mj-lt"/>
              </a:rPr>
              <a:t>에 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정수 </a:t>
            </a:r>
            <a:r>
              <a:rPr lang="en-US" altLang="ko-KR" sz="2000" dirty="0">
                <a:latin typeface="+mj-lt"/>
              </a:rPr>
              <a:t>100) </a:t>
            </a:r>
            <a:r>
              <a:rPr lang="ko-KR" altLang="en-US" sz="2000" dirty="0">
                <a:latin typeface="+mj-lt"/>
              </a:rPr>
              <a:t>의미 없는 값을 넣어서 초기화 하였다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ko-KR" altLang="en-US" sz="2000" dirty="0">
                <a:latin typeface="+mj-lt"/>
              </a:rPr>
              <a:t>특정 공간에 천장과 벽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바닥벽을 만들었다</a:t>
            </a:r>
            <a:r>
              <a:rPr lang="en-US" altLang="ko-KR" sz="2000" dirty="0">
                <a:latin typeface="+mj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F3DE1-217E-49BF-8059-7C2EE5054EAB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27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방향키 인식 및 새로운 블록 생성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새로운 블록이 </a:t>
            </a:r>
            <a:r>
              <a:rPr lang="en-US" altLang="ko-KR" sz="2000" dirty="0">
                <a:latin typeface="+mj-lt"/>
              </a:rPr>
              <a:t>x</a:t>
            </a:r>
            <a:r>
              <a:rPr lang="ko-KR" altLang="en-US" sz="2000" dirty="0">
                <a:latin typeface="+mj-lt"/>
              </a:rPr>
              <a:t>축 가운데</a:t>
            </a:r>
            <a:r>
              <a:rPr lang="en-US" altLang="ko-KR" sz="2000" dirty="0">
                <a:latin typeface="+mj-lt"/>
              </a:rPr>
              <a:t>, y</a:t>
            </a:r>
            <a:r>
              <a:rPr lang="ko-KR" altLang="en-US" sz="2000" dirty="0">
                <a:latin typeface="+mj-lt"/>
              </a:rPr>
              <a:t>축 맨위에서 내려오도록 만들었다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check_key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함수에서는 키보드 화살표 키의 왼쪽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오른쪽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아래를 인식하여 각 키를 눌렀을 때 해당 방향에 벽이나 다른 블록이 있는지 </a:t>
            </a:r>
            <a:r>
              <a:rPr lang="en-US" altLang="ko-KR" sz="2000" dirty="0" err="1">
                <a:latin typeface="+mj-lt"/>
              </a:rPr>
              <a:t>check_crush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 검사시킨 후에 </a:t>
            </a:r>
            <a:r>
              <a:rPr lang="en-US" altLang="ko-KR" sz="2000" dirty="0" err="1">
                <a:latin typeface="+mj-lt"/>
              </a:rPr>
              <a:t>move_block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함수에서 해당 블록을 지우고 </a:t>
            </a:r>
            <a:r>
              <a:rPr lang="ko-KR" altLang="en-US" sz="2000" dirty="0" err="1">
                <a:latin typeface="+mj-lt"/>
              </a:rPr>
              <a:t>한칸</a:t>
            </a:r>
            <a:r>
              <a:rPr lang="ko-KR" altLang="en-US" sz="2000" dirty="0">
                <a:latin typeface="+mj-lt"/>
              </a:rPr>
              <a:t> 왼쪽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오른쪽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아래쪽 이동시킨 공간에 새로운 블록을 만들었다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화살표 위 방향키는 블록을 시계 방향으로 한번 회전시킨다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ESC </a:t>
            </a:r>
            <a:r>
              <a:rPr lang="ko-KR" altLang="en-US" sz="2000" dirty="0">
                <a:latin typeface="+mj-lt"/>
              </a:rPr>
              <a:t>버튼을 눌렀을 때에는 게임이 종료된다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- </a:t>
            </a:r>
            <a:r>
              <a:rPr lang="en-US" altLang="ko-KR" sz="2000" dirty="0" err="1">
                <a:latin typeface="+mj-lt"/>
              </a:rPr>
              <a:t>Kbhit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함수를 사용하여 </a:t>
            </a:r>
            <a:r>
              <a:rPr lang="ko-KR" altLang="en-US" sz="2000" dirty="0" err="1">
                <a:latin typeface="+mj-lt"/>
              </a:rPr>
              <a:t>키버퍼를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지워줌으로써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stack </a:t>
            </a:r>
            <a:r>
              <a:rPr lang="en-US" altLang="ko-KR" sz="2000" dirty="0" err="1">
                <a:latin typeface="+mj-lt"/>
              </a:rPr>
              <a:t>overflocw</a:t>
            </a:r>
            <a:r>
              <a:rPr lang="ko-KR" altLang="en-US" sz="2000" dirty="0">
                <a:latin typeface="+mj-lt"/>
              </a:rPr>
              <a:t>를 막았다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en-US" altLang="ko-KR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3603A-A85A-4C4A-938D-C3C347DF81E0}"/>
              </a:ext>
            </a:extLst>
          </p:cNvPr>
          <p:cNvSpPr txBox="1"/>
          <p:nvPr/>
        </p:nvSpPr>
        <p:spPr>
          <a:xfrm>
            <a:off x="0" y="1677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3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1067</Words>
  <Application>Microsoft Office PowerPoint</Application>
  <PresentationFormat>화면 슬라이드 쇼(4:3)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목차</vt:lpstr>
      <vt:lpstr>개요</vt:lpstr>
      <vt:lpstr>  블록 선언</vt:lpstr>
      <vt:lpstr>커서 지우기</vt:lpstr>
      <vt:lpstr>콘솔 내에서 테트리스 판 그리기 </vt:lpstr>
      <vt:lpstr>매크로 선행 처리 블록 값들</vt:lpstr>
      <vt:lpstr>각종 변수 초기화 및 화면 지우기</vt:lpstr>
      <vt:lpstr>방향키 인식 및 새로운 블록 생성</vt:lpstr>
      <vt:lpstr>블록 한칸씩 아래로 내리기</vt:lpstr>
      <vt:lpstr>한줄에 블록이 가득 찼을 때 지우기</vt:lpstr>
      <vt:lpstr>게임이 끝날 경우</vt:lpstr>
      <vt:lpstr>통신 구성</vt:lpstr>
      <vt:lpstr>네트워킹 구성</vt:lpstr>
      <vt:lpstr>메인 스레드 구성</vt:lpstr>
      <vt:lpstr>Thread 구성</vt:lpstr>
      <vt:lpstr>네트워킹 구성</vt:lpstr>
      <vt:lpstr>메인 스레드 구성</vt:lpstr>
      <vt:lpstr>Thread 구성</vt:lpstr>
      <vt:lpstr>문제점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Harine</cp:lastModifiedBy>
  <cp:revision>59</cp:revision>
  <dcterms:created xsi:type="dcterms:W3CDTF">2014-04-01T16:35:38Z</dcterms:created>
  <dcterms:modified xsi:type="dcterms:W3CDTF">2017-12-01T07:59:15Z</dcterms:modified>
</cp:coreProperties>
</file>