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2" r:id="rId2"/>
    <p:sldId id="315" r:id="rId3"/>
    <p:sldId id="316" r:id="rId4"/>
    <p:sldId id="327" r:id="rId5"/>
    <p:sldId id="324" r:id="rId6"/>
    <p:sldId id="32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2"/>
    <a:srgbClr val="FF7C80"/>
    <a:srgbClr val="FF3300"/>
    <a:srgbClr val="FF5050"/>
    <a:srgbClr val="CEA07B"/>
    <a:srgbClr val="DBC9B9"/>
    <a:srgbClr val="FBBF96"/>
    <a:srgbClr val="F3C9A1"/>
    <a:srgbClr val="283538"/>
    <a:srgbClr val="8360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795" autoAdjust="0"/>
    <p:restoredTop sz="94660"/>
  </p:normalViewPr>
  <p:slideViewPr>
    <p:cSldViewPr snapToGrid="0">
      <p:cViewPr>
        <p:scale>
          <a:sx n="100" d="100"/>
          <a:sy n="100" d="100"/>
        </p:scale>
        <p:origin x="-146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854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3DD0C-DB22-4B6F-9464-FD6F635E6DD8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8AA-E5A5-4310-9B6D-D4FEFC1AC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24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698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902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4286" y="40974"/>
            <a:ext cx="11522214" cy="6738719"/>
            <a:chOff x="324286" y="40974"/>
            <a:chExt cx="11522214" cy="6738719"/>
          </a:xfrm>
        </p:grpSpPr>
        <p:sp>
          <p:nvSpPr>
            <p:cNvPr id="224" name="직사각형 223"/>
            <p:cNvSpPr/>
            <p:nvPr/>
          </p:nvSpPr>
          <p:spPr>
            <a:xfrm>
              <a:off x="397450" y="486653"/>
              <a:ext cx="11449050" cy="629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4286" y="433405"/>
              <a:ext cx="11449050" cy="629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89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96421" y="331394"/>
              <a:ext cx="113661" cy="234779"/>
              <a:chOff x="0" y="-1415"/>
              <a:chExt cx="186580" cy="385400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7321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49617" y="331394"/>
              <a:ext cx="113661" cy="234779"/>
              <a:chOff x="0" y="-1415"/>
              <a:chExt cx="186580" cy="385400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9853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002813" y="331394"/>
              <a:ext cx="113661" cy="234779"/>
              <a:chOff x="0" y="-1415"/>
              <a:chExt cx="186580" cy="385400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2385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256009" y="331394"/>
              <a:ext cx="113661" cy="234779"/>
              <a:chOff x="0" y="-1415"/>
              <a:chExt cx="186580" cy="385400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4917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509205" y="331394"/>
              <a:ext cx="113661" cy="234779"/>
              <a:chOff x="0" y="-1415"/>
              <a:chExt cx="186580" cy="385400"/>
            </a:xfrm>
          </p:grpSpPr>
          <p:sp>
            <p:nvSpPr>
              <p:cNvPr id="65" name="자유형 6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7449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762401" y="331394"/>
              <a:ext cx="113661" cy="234779"/>
              <a:chOff x="0" y="-1415"/>
              <a:chExt cx="186580" cy="385400"/>
            </a:xfrm>
          </p:grpSpPr>
          <p:sp>
            <p:nvSpPr>
              <p:cNvPr id="69" name="자유형 6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9981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015597" y="331394"/>
              <a:ext cx="113661" cy="234779"/>
              <a:chOff x="0" y="-1415"/>
              <a:chExt cx="186580" cy="385400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22513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2268793" y="331394"/>
              <a:ext cx="113661" cy="234779"/>
              <a:chOff x="0" y="-1415"/>
              <a:chExt cx="186580" cy="385400"/>
            </a:xfrm>
          </p:grpSpPr>
          <p:sp>
            <p:nvSpPr>
              <p:cNvPr id="77" name="자유형 7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25045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2521989" y="331394"/>
              <a:ext cx="113661" cy="234779"/>
              <a:chOff x="0" y="-1415"/>
              <a:chExt cx="186580" cy="385400"/>
            </a:xfrm>
          </p:grpSpPr>
          <p:sp>
            <p:nvSpPr>
              <p:cNvPr id="81" name="자유형 8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27577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2775185" y="331394"/>
              <a:ext cx="113661" cy="234779"/>
              <a:chOff x="0" y="-1415"/>
              <a:chExt cx="186580" cy="385400"/>
            </a:xfrm>
          </p:grpSpPr>
          <p:sp>
            <p:nvSpPr>
              <p:cNvPr id="85" name="자유형 8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30109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028381" y="331394"/>
              <a:ext cx="113661" cy="234779"/>
              <a:chOff x="0" y="-1415"/>
              <a:chExt cx="186580" cy="385400"/>
            </a:xfrm>
          </p:grpSpPr>
          <p:sp>
            <p:nvSpPr>
              <p:cNvPr id="89" name="자유형 8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8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1" name="직사각형 90"/>
            <p:cNvSpPr/>
            <p:nvPr/>
          </p:nvSpPr>
          <p:spPr>
            <a:xfrm>
              <a:off x="32641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281577" y="331394"/>
              <a:ext cx="113661" cy="234779"/>
              <a:chOff x="0" y="-1415"/>
              <a:chExt cx="186580" cy="385400"/>
            </a:xfrm>
          </p:grpSpPr>
          <p:sp>
            <p:nvSpPr>
              <p:cNvPr id="93" name="자유형 9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5173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534773" y="331394"/>
              <a:ext cx="113661" cy="234779"/>
              <a:chOff x="0" y="-1415"/>
              <a:chExt cx="186580" cy="385400"/>
            </a:xfrm>
          </p:grpSpPr>
          <p:sp>
            <p:nvSpPr>
              <p:cNvPr id="97" name="자유형 9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 9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7705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3787969" y="331394"/>
              <a:ext cx="113661" cy="234779"/>
              <a:chOff x="0" y="-1415"/>
              <a:chExt cx="186580" cy="385400"/>
            </a:xfrm>
          </p:grpSpPr>
          <p:sp>
            <p:nvSpPr>
              <p:cNvPr id="101" name="자유형 10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40237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041165" y="331394"/>
              <a:ext cx="113661" cy="234779"/>
              <a:chOff x="0" y="-1415"/>
              <a:chExt cx="186580" cy="385400"/>
            </a:xfrm>
          </p:grpSpPr>
          <p:sp>
            <p:nvSpPr>
              <p:cNvPr id="105" name="자유형 10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직사각형 106"/>
            <p:cNvSpPr/>
            <p:nvPr/>
          </p:nvSpPr>
          <p:spPr>
            <a:xfrm>
              <a:off x="42769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294361" y="331394"/>
              <a:ext cx="113661" cy="234779"/>
              <a:chOff x="0" y="-1415"/>
              <a:chExt cx="186580" cy="385400"/>
            </a:xfrm>
          </p:grpSpPr>
          <p:sp>
            <p:nvSpPr>
              <p:cNvPr id="109" name="자유형 10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자유형 10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45301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4547557" y="331394"/>
              <a:ext cx="113661" cy="234779"/>
              <a:chOff x="0" y="-1415"/>
              <a:chExt cx="186580" cy="385400"/>
            </a:xfrm>
          </p:grpSpPr>
          <p:sp>
            <p:nvSpPr>
              <p:cNvPr id="113" name="자유형 11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 11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47833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4800753" y="331394"/>
              <a:ext cx="113661" cy="234779"/>
              <a:chOff x="0" y="-1415"/>
              <a:chExt cx="186580" cy="385400"/>
            </a:xfrm>
          </p:grpSpPr>
          <p:sp>
            <p:nvSpPr>
              <p:cNvPr id="117" name="자유형 11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50365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053949" y="331394"/>
              <a:ext cx="113661" cy="234779"/>
              <a:chOff x="0" y="-1415"/>
              <a:chExt cx="186580" cy="385400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자유형 12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528972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307145" y="331394"/>
              <a:ext cx="113661" cy="234779"/>
              <a:chOff x="0" y="-1415"/>
              <a:chExt cx="186580" cy="385400"/>
            </a:xfrm>
          </p:grpSpPr>
          <p:sp>
            <p:nvSpPr>
              <p:cNvPr id="125" name="자유형 12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자유형 12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554291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5560341" y="331394"/>
              <a:ext cx="113661" cy="234779"/>
              <a:chOff x="0" y="-1415"/>
              <a:chExt cx="186580" cy="385400"/>
            </a:xfrm>
          </p:grpSpPr>
          <p:sp>
            <p:nvSpPr>
              <p:cNvPr id="129" name="자유형 12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자유형 12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직사각형 142"/>
            <p:cNvSpPr/>
            <p:nvPr/>
          </p:nvSpPr>
          <p:spPr>
            <a:xfrm>
              <a:off x="655570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 flipH="1">
              <a:off x="6573125" y="331394"/>
              <a:ext cx="113661" cy="234779"/>
              <a:chOff x="0" y="-1415"/>
              <a:chExt cx="186580" cy="385400"/>
            </a:xfrm>
          </p:grpSpPr>
          <p:sp>
            <p:nvSpPr>
              <p:cNvPr id="145" name="자유형 14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자유형 14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>
              <a:off x="68088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 flipH="1">
              <a:off x="6826321" y="331394"/>
              <a:ext cx="113661" cy="234779"/>
              <a:chOff x="0" y="-1415"/>
              <a:chExt cx="186580" cy="385400"/>
            </a:xfrm>
          </p:grpSpPr>
          <p:sp>
            <p:nvSpPr>
              <p:cNvPr id="149" name="자유형 14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자유형 14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70620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 flipH="1">
              <a:off x="7079517" y="331394"/>
              <a:ext cx="113661" cy="234779"/>
              <a:chOff x="0" y="-1415"/>
              <a:chExt cx="186580" cy="385400"/>
            </a:xfrm>
          </p:grpSpPr>
          <p:sp>
            <p:nvSpPr>
              <p:cNvPr id="153" name="자유형 15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자유형 1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5" name="직사각형 154"/>
            <p:cNvSpPr/>
            <p:nvPr/>
          </p:nvSpPr>
          <p:spPr>
            <a:xfrm>
              <a:off x="73152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 flipH="1">
              <a:off x="7332713" y="331394"/>
              <a:ext cx="113661" cy="234779"/>
              <a:chOff x="0" y="-1415"/>
              <a:chExt cx="186580" cy="385400"/>
            </a:xfrm>
          </p:grpSpPr>
          <p:sp>
            <p:nvSpPr>
              <p:cNvPr id="157" name="자유형 15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자유형 1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75684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 flipH="1">
              <a:off x="7585909" y="331394"/>
              <a:ext cx="113661" cy="234779"/>
              <a:chOff x="0" y="-1415"/>
              <a:chExt cx="186580" cy="385400"/>
            </a:xfrm>
          </p:grpSpPr>
          <p:sp>
            <p:nvSpPr>
              <p:cNvPr id="161" name="자유형 16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자유형 1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78216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 flipH="1">
              <a:off x="7839105" y="331394"/>
              <a:ext cx="113661" cy="234779"/>
              <a:chOff x="0" y="-1415"/>
              <a:chExt cx="186580" cy="385400"/>
            </a:xfrm>
          </p:grpSpPr>
          <p:sp>
            <p:nvSpPr>
              <p:cNvPr id="165" name="자유형 16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80748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 flipH="1">
              <a:off x="8092301" y="331394"/>
              <a:ext cx="113661" cy="234779"/>
              <a:chOff x="0" y="-1415"/>
              <a:chExt cx="186580" cy="385400"/>
            </a:xfrm>
          </p:grpSpPr>
          <p:sp>
            <p:nvSpPr>
              <p:cNvPr id="169" name="자유형 16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1" name="직사각형 170"/>
            <p:cNvSpPr/>
            <p:nvPr/>
          </p:nvSpPr>
          <p:spPr>
            <a:xfrm>
              <a:off x="83280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 flipH="1">
              <a:off x="8345497" y="331394"/>
              <a:ext cx="113661" cy="234779"/>
              <a:chOff x="0" y="-1415"/>
              <a:chExt cx="186580" cy="385400"/>
            </a:xfrm>
          </p:grpSpPr>
          <p:sp>
            <p:nvSpPr>
              <p:cNvPr id="173" name="자유형 17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자유형 1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5" name="직사각형 174"/>
            <p:cNvSpPr/>
            <p:nvPr/>
          </p:nvSpPr>
          <p:spPr>
            <a:xfrm>
              <a:off x="85812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 flipH="1">
              <a:off x="8598693" y="331394"/>
              <a:ext cx="113661" cy="234779"/>
              <a:chOff x="0" y="-1415"/>
              <a:chExt cx="186580" cy="385400"/>
            </a:xfrm>
          </p:grpSpPr>
          <p:sp>
            <p:nvSpPr>
              <p:cNvPr id="177" name="자유형 17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9" name="직사각형 178"/>
            <p:cNvSpPr/>
            <p:nvPr/>
          </p:nvSpPr>
          <p:spPr>
            <a:xfrm>
              <a:off x="88344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 flipH="1">
              <a:off x="8851889" y="331394"/>
              <a:ext cx="113661" cy="234779"/>
              <a:chOff x="0" y="-1415"/>
              <a:chExt cx="186580" cy="385400"/>
            </a:xfrm>
          </p:grpSpPr>
          <p:sp>
            <p:nvSpPr>
              <p:cNvPr id="181" name="자유형 18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자유형 1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90876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 flipH="1">
              <a:off x="9105085" y="331394"/>
              <a:ext cx="113661" cy="234779"/>
              <a:chOff x="0" y="-1415"/>
              <a:chExt cx="186580" cy="385400"/>
            </a:xfrm>
          </p:grpSpPr>
          <p:sp>
            <p:nvSpPr>
              <p:cNvPr id="185" name="자유형 18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7" name="직사각형 186"/>
            <p:cNvSpPr/>
            <p:nvPr/>
          </p:nvSpPr>
          <p:spPr>
            <a:xfrm>
              <a:off x="93408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 flipH="1">
              <a:off x="9358281" y="331394"/>
              <a:ext cx="113661" cy="234779"/>
              <a:chOff x="0" y="-1415"/>
              <a:chExt cx="186580" cy="385400"/>
            </a:xfrm>
          </p:grpSpPr>
          <p:sp>
            <p:nvSpPr>
              <p:cNvPr id="189" name="자유형 18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자유형 18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95940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 flipH="1">
              <a:off x="9611477" y="331394"/>
              <a:ext cx="113661" cy="234779"/>
              <a:chOff x="0" y="-1415"/>
              <a:chExt cx="186580" cy="385400"/>
            </a:xfrm>
          </p:grpSpPr>
          <p:sp>
            <p:nvSpPr>
              <p:cNvPr id="193" name="자유형 19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자유형 19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5" name="직사각형 194"/>
            <p:cNvSpPr/>
            <p:nvPr/>
          </p:nvSpPr>
          <p:spPr>
            <a:xfrm>
              <a:off x="98472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 flipH="1">
              <a:off x="9864673" y="331394"/>
              <a:ext cx="113661" cy="234779"/>
              <a:chOff x="0" y="-1415"/>
              <a:chExt cx="186580" cy="385400"/>
            </a:xfrm>
          </p:grpSpPr>
          <p:sp>
            <p:nvSpPr>
              <p:cNvPr id="197" name="자유형 19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자유형 19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>
              <a:off x="101004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 flipH="1">
              <a:off x="10117869" y="331394"/>
              <a:ext cx="113661" cy="234779"/>
              <a:chOff x="0" y="-1415"/>
              <a:chExt cx="186580" cy="385400"/>
            </a:xfrm>
          </p:grpSpPr>
          <p:sp>
            <p:nvSpPr>
              <p:cNvPr id="201" name="자유형 20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자유형 20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3" name="직사각형 202"/>
            <p:cNvSpPr/>
            <p:nvPr/>
          </p:nvSpPr>
          <p:spPr>
            <a:xfrm>
              <a:off x="103536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 flipH="1">
              <a:off x="10371065" y="331394"/>
              <a:ext cx="113661" cy="234779"/>
              <a:chOff x="0" y="-1415"/>
              <a:chExt cx="186580" cy="385400"/>
            </a:xfrm>
          </p:grpSpPr>
          <p:sp>
            <p:nvSpPr>
              <p:cNvPr id="205" name="자유형 20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>
              <a:off x="106068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 flipH="1">
              <a:off x="10624261" y="331394"/>
              <a:ext cx="113661" cy="234779"/>
              <a:chOff x="0" y="-1415"/>
              <a:chExt cx="186580" cy="385400"/>
            </a:xfrm>
          </p:grpSpPr>
          <p:sp>
            <p:nvSpPr>
              <p:cNvPr id="209" name="자유형 20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자유형 20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1" name="직사각형 210"/>
            <p:cNvSpPr/>
            <p:nvPr/>
          </p:nvSpPr>
          <p:spPr>
            <a:xfrm>
              <a:off x="108600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 flipH="1">
              <a:off x="10877457" y="331394"/>
              <a:ext cx="113661" cy="234779"/>
              <a:chOff x="0" y="-1415"/>
              <a:chExt cx="186580" cy="385400"/>
            </a:xfrm>
          </p:grpSpPr>
          <p:sp>
            <p:nvSpPr>
              <p:cNvPr id="213" name="자유형 21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자유형 21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5" name="직사각형 214"/>
            <p:cNvSpPr/>
            <p:nvPr/>
          </p:nvSpPr>
          <p:spPr>
            <a:xfrm>
              <a:off x="111132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 flipH="1">
              <a:off x="11130653" y="331394"/>
              <a:ext cx="113661" cy="234779"/>
              <a:chOff x="0" y="-1415"/>
              <a:chExt cx="186580" cy="385400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9" name="직사각형 218"/>
            <p:cNvSpPr/>
            <p:nvPr/>
          </p:nvSpPr>
          <p:spPr>
            <a:xfrm>
              <a:off x="113664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11383849" y="331394"/>
              <a:ext cx="113661" cy="234779"/>
              <a:chOff x="0" y="-1415"/>
              <a:chExt cx="186580" cy="385400"/>
            </a:xfrm>
          </p:grpSpPr>
          <p:sp>
            <p:nvSpPr>
              <p:cNvPr id="221" name="자유형 22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자유형 22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6" name="자유형 225"/>
            <p:cNvSpPr/>
            <p:nvPr/>
          </p:nvSpPr>
          <p:spPr>
            <a:xfrm>
              <a:off x="1813270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자유형 226"/>
            <p:cNvSpPr/>
            <p:nvPr/>
          </p:nvSpPr>
          <p:spPr>
            <a:xfrm flipH="1">
              <a:off x="6066733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039286" y="40974"/>
              <a:ext cx="82689" cy="21529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33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9" name="자유형 228"/>
          <p:cNvSpPr/>
          <p:nvPr/>
        </p:nvSpPr>
        <p:spPr>
          <a:xfrm rot="4500000">
            <a:off x="7548963" y="2321079"/>
            <a:ext cx="766104" cy="1465185"/>
          </a:xfrm>
          <a:custGeom>
            <a:avLst/>
            <a:gdLst/>
            <a:ahLst/>
            <a:cxnLst/>
            <a:rect l="l" t="t" r="r" b="b"/>
            <a:pathLst>
              <a:path w="1156082" h="2211023">
                <a:moveTo>
                  <a:pt x="15088" y="1874531"/>
                </a:moveTo>
                <a:lnTo>
                  <a:pt x="460527" y="212131"/>
                </a:lnTo>
                <a:cubicBezTo>
                  <a:pt x="474543" y="159823"/>
                  <a:pt x="494322" y="118696"/>
                  <a:pt x="519866" y="88749"/>
                </a:cubicBezTo>
                <a:cubicBezTo>
                  <a:pt x="545411" y="58802"/>
                  <a:pt x="571435" y="36868"/>
                  <a:pt x="597941" y="22946"/>
                </a:cubicBezTo>
                <a:cubicBezTo>
                  <a:pt x="624447" y="9026"/>
                  <a:pt x="651872" y="1481"/>
                  <a:pt x="680216" y="317"/>
                </a:cubicBezTo>
                <a:cubicBezTo>
                  <a:pt x="708559" y="-849"/>
                  <a:pt x="732539" y="1197"/>
                  <a:pt x="752154" y="6453"/>
                </a:cubicBezTo>
                <a:cubicBezTo>
                  <a:pt x="804462" y="20469"/>
                  <a:pt x="850697" y="53881"/>
                  <a:pt x="890857" y="106689"/>
                </a:cubicBezTo>
                <a:cubicBezTo>
                  <a:pt x="931018" y="159498"/>
                  <a:pt x="937959" y="234941"/>
                  <a:pt x="911680" y="333017"/>
                </a:cubicBezTo>
                <a:lnTo>
                  <a:pt x="780282" y="823400"/>
                </a:lnTo>
                <a:cubicBezTo>
                  <a:pt x="772398" y="852823"/>
                  <a:pt x="774001" y="879533"/>
                  <a:pt x="785092" y="903527"/>
                </a:cubicBezTo>
                <a:cubicBezTo>
                  <a:pt x="796181" y="927523"/>
                  <a:pt x="832784" y="947843"/>
                  <a:pt x="894900" y="964487"/>
                </a:cubicBezTo>
                <a:lnTo>
                  <a:pt x="1156082" y="1034470"/>
                </a:lnTo>
                <a:lnTo>
                  <a:pt x="1156082" y="1554806"/>
                </a:lnTo>
                <a:lnTo>
                  <a:pt x="764816" y="1449967"/>
                </a:lnTo>
                <a:cubicBezTo>
                  <a:pt x="702700" y="1433323"/>
                  <a:pt x="660622" y="1433434"/>
                  <a:pt x="638583" y="1450305"/>
                </a:cubicBezTo>
                <a:cubicBezTo>
                  <a:pt x="616543" y="1467175"/>
                  <a:pt x="601581" y="1490322"/>
                  <a:pt x="593697" y="1519746"/>
                </a:cubicBezTo>
                <a:lnTo>
                  <a:pt x="466241" y="1995417"/>
                </a:lnTo>
                <a:cubicBezTo>
                  <a:pt x="450473" y="2054263"/>
                  <a:pt x="431452" y="2099098"/>
                  <a:pt x="409177" y="2129921"/>
                </a:cubicBezTo>
                <a:cubicBezTo>
                  <a:pt x="386902" y="2160744"/>
                  <a:pt x="361913" y="2182079"/>
                  <a:pt x="334212" y="2193928"/>
                </a:cubicBezTo>
                <a:cubicBezTo>
                  <a:pt x="306508" y="2205777"/>
                  <a:pt x="278704" y="2211467"/>
                  <a:pt x="250799" y="2210997"/>
                </a:cubicBezTo>
                <a:cubicBezTo>
                  <a:pt x="222894" y="2210528"/>
                  <a:pt x="194229" y="2206351"/>
                  <a:pt x="164806" y="2198468"/>
                </a:cubicBezTo>
                <a:cubicBezTo>
                  <a:pt x="141921" y="2192336"/>
                  <a:pt x="118497" y="2181679"/>
                  <a:pt x="94532" y="2166498"/>
                </a:cubicBezTo>
                <a:cubicBezTo>
                  <a:pt x="70569" y="2151317"/>
                  <a:pt x="50590" y="2131072"/>
                  <a:pt x="34597" y="2105763"/>
                </a:cubicBezTo>
                <a:cubicBezTo>
                  <a:pt x="18602" y="2080453"/>
                  <a:pt x="7848" y="2048665"/>
                  <a:pt x="2334" y="2010395"/>
                </a:cubicBezTo>
                <a:cubicBezTo>
                  <a:pt x="-3179" y="1972127"/>
                  <a:pt x="1072" y="1926839"/>
                  <a:pt x="15088" y="1874531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0" name="자유형 229"/>
          <p:cNvSpPr/>
          <p:nvPr/>
        </p:nvSpPr>
        <p:spPr>
          <a:xfrm rot="4500000">
            <a:off x="3727965" y="2700866"/>
            <a:ext cx="1597017" cy="1670409"/>
          </a:xfrm>
          <a:custGeom>
            <a:avLst/>
            <a:gdLst/>
            <a:ahLst/>
            <a:cxnLst/>
            <a:rect l="l" t="t" r="r" b="b"/>
            <a:pathLst>
              <a:path w="2409963" h="2520715">
                <a:moveTo>
                  <a:pt x="8661" y="1619747"/>
                </a:moveTo>
                <a:lnTo>
                  <a:pt x="224153" y="815518"/>
                </a:lnTo>
                <a:cubicBezTo>
                  <a:pt x="314380" y="478788"/>
                  <a:pt x="470377" y="246403"/>
                  <a:pt x="692146" y="118366"/>
                </a:cubicBezTo>
                <a:cubicBezTo>
                  <a:pt x="913915" y="-9673"/>
                  <a:pt x="1173549" y="-33834"/>
                  <a:pt x="1471048" y="45880"/>
                </a:cubicBezTo>
                <a:cubicBezTo>
                  <a:pt x="1634509" y="89680"/>
                  <a:pt x="1768457" y="155354"/>
                  <a:pt x="1872892" y="242905"/>
                </a:cubicBezTo>
                <a:cubicBezTo>
                  <a:pt x="1977327" y="330455"/>
                  <a:pt x="2057110" y="431547"/>
                  <a:pt x="2112240" y="546181"/>
                </a:cubicBezTo>
                <a:cubicBezTo>
                  <a:pt x="2167371" y="660816"/>
                  <a:pt x="2197689" y="786322"/>
                  <a:pt x="2203194" y="922699"/>
                </a:cubicBezTo>
                <a:cubicBezTo>
                  <a:pt x="2208699" y="1059075"/>
                  <a:pt x="2193056" y="1195919"/>
                  <a:pt x="2156265" y="1333226"/>
                </a:cubicBezTo>
                <a:lnTo>
                  <a:pt x="2039321" y="1769667"/>
                </a:lnTo>
                <a:cubicBezTo>
                  <a:pt x="2031437" y="1799090"/>
                  <a:pt x="2031945" y="1829886"/>
                  <a:pt x="2040845" y="1862054"/>
                </a:cubicBezTo>
                <a:cubicBezTo>
                  <a:pt x="2049745" y="1894222"/>
                  <a:pt x="2073810" y="1915563"/>
                  <a:pt x="2113042" y="1926075"/>
                </a:cubicBezTo>
                <a:lnTo>
                  <a:pt x="2409963" y="2005635"/>
                </a:lnTo>
                <a:lnTo>
                  <a:pt x="2409963" y="2520715"/>
                </a:lnTo>
                <a:lnTo>
                  <a:pt x="194371" y="1927048"/>
                </a:lnTo>
                <a:cubicBezTo>
                  <a:pt x="109371" y="1904273"/>
                  <a:pt x="53228" y="1862073"/>
                  <a:pt x="25940" y="1800451"/>
                </a:cubicBezTo>
                <a:cubicBezTo>
                  <a:pt x="-1347" y="1738827"/>
                  <a:pt x="-7107" y="1678593"/>
                  <a:pt x="8661" y="1619747"/>
                </a:cubicBezTo>
                <a:close/>
                <a:moveTo>
                  <a:pt x="577624" y="1399031"/>
                </a:moveTo>
                <a:cubicBezTo>
                  <a:pt x="568865" y="1431723"/>
                  <a:pt x="565944" y="1458971"/>
                  <a:pt x="568860" y="1480777"/>
                </a:cubicBezTo>
                <a:cubicBezTo>
                  <a:pt x="571778" y="1502582"/>
                  <a:pt x="597756" y="1520055"/>
                  <a:pt x="646794" y="1533195"/>
                </a:cubicBezTo>
                <a:lnTo>
                  <a:pt x="1387273" y="1731606"/>
                </a:lnTo>
                <a:cubicBezTo>
                  <a:pt x="1478812" y="1756133"/>
                  <a:pt x="1536407" y="1724262"/>
                  <a:pt x="1560059" y="1635994"/>
                </a:cubicBezTo>
                <a:lnTo>
                  <a:pt x="1669119" y="1228975"/>
                </a:lnTo>
                <a:cubicBezTo>
                  <a:pt x="1719926" y="1039360"/>
                  <a:pt x="1715970" y="884126"/>
                  <a:pt x="1657249" y="763273"/>
                </a:cubicBezTo>
                <a:cubicBezTo>
                  <a:pt x="1598529" y="642422"/>
                  <a:pt x="1493976" y="561848"/>
                  <a:pt x="1343592" y="521553"/>
                </a:cubicBezTo>
                <a:cubicBezTo>
                  <a:pt x="1281477" y="504909"/>
                  <a:pt x="1217770" y="497474"/>
                  <a:pt x="1152472" y="499249"/>
                </a:cubicBezTo>
                <a:cubicBezTo>
                  <a:pt x="1087173" y="501024"/>
                  <a:pt x="1025726" y="517847"/>
                  <a:pt x="968131" y="549718"/>
                </a:cubicBezTo>
                <a:cubicBezTo>
                  <a:pt x="910536" y="581588"/>
                  <a:pt x="857990" y="630579"/>
                  <a:pt x="810492" y="696691"/>
                </a:cubicBezTo>
                <a:cubicBezTo>
                  <a:pt x="762994" y="762803"/>
                  <a:pt x="723914" y="853070"/>
                  <a:pt x="693255" y="967493"/>
                </a:cubicBezTo>
                <a:lnTo>
                  <a:pt x="577624" y="1399031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1" name="자유형 230"/>
          <p:cNvSpPr/>
          <p:nvPr/>
        </p:nvSpPr>
        <p:spPr>
          <a:xfrm rot="4500000">
            <a:off x="5609964" y="2535398"/>
            <a:ext cx="1165733" cy="1554846"/>
          </a:xfrm>
          <a:custGeom>
            <a:avLst/>
            <a:gdLst/>
            <a:ahLst/>
            <a:cxnLst/>
            <a:rect l="l" t="t" r="r" b="b"/>
            <a:pathLst>
              <a:path w="1759138" h="2346326">
                <a:moveTo>
                  <a:pt x="8661" y="1619747"/>
                </a:moveTo>
                <a:lnTo>
                  <a:pt x="224154" y="815518"/>
                </a:lnTo>
                <a:cubicBezTo>
                  <a:pt x="314380" y="478788"/>
                  <a:pt x="470377" y="246403"/>
                  <a:pt x="692147" y="118365"/>
                </a:cubicBezTo>
                <a:cubicBezTo>
                  <a:pt x="913915" y="-9673"/>
                  <a:pt x="1173549" y="-33834"/>
                  <a:pt x="1471049" y="45880"/>
                </a:cubicBezTo>
                <a:cubicBezTo>
                  <a:pt x="1552779" y="67780"/>
                  <a:pt x="1627131" y="95148"/>
                  <a:pt x="1694105" y="127986"/>
                </a:cubicBezTo>
                <a:lnTo>
                  <a:pt x="1759138" y="164540"/>
                </a:lnTo>
                <a:lnTo>
                  <a:pt x="1759138" y="2346326"/>
                </a:lnTo>
                <a:lnTo>
                  <a:pt x="194372" y="1927048"/>
                </a:lnTo>
                <a:cubicBezTo>
                  <a:pt x="109371" y="1904272"/>
                  <a:pt x="53228" y="1862073"/>
                  <a:pt x="25941" y="1800450"/>
                </a:cubicBezTo>
                <a:cubicBezTo>
                  <a:pt x="-1347" y="1738828"/>
                  <a:pt x="-7106" y="1678593"/>
                  <a:pt x="8661" y="1619747"/>
                </a:cubicBezTo>
                <a:close/>
                <a:moveTo>
                  <a:pt x="577625" y="1399031"/>
                </a:moveTo>
                <a:cubicBezTo>
                  <a:pt x="568865" y="1431722"/>
                  <a:pt x="565944" y="1458971"/>
                  <a:pt x="568861" y="1480777"/>
                </a:cubicBezTo>
                <a:cubicBezTo>
                  <a:pt x="571779" y="1502582"/>
                  <a:pt x="597756" y="1520055"/>
                  <a:pt x="646794" y="1533195"/>
                </a:cubicBezTo>
                <a:lnTo>
                  <a:pt x="1387273" y="1731605"/>
                </a:lnTo>
                <a:cubicBezTo>
                  <a:pt x="1478812" y="1756133"/>
                  <a:pt x="1536407" y="1724262"/>
                  <a:pt x="1560059" y="1635993"/>
                </a:cubicBezTo>
                <a:lnTo>
                  <a:pt x="1669119" y="1228975"/>
                </a:lnTo>
                <a:cubicBezTo>
                  <a:pt x="1719927" y="1039360"/>
                  <a:pt x="1715970" y="884126"/>
                  <a:pt x="1657249" y="763273"/>
                </a:cubicBezTo>
                <a:cubicBezTo>
                  <a:pt x="1598529" y="642421"/>
                  <a:pt x="1493977" y="561848"/>
                  <a:pt x="1343593" y="521552"/>
                </a:cubicBezTo>
                <a:cubicBezTo>
                  <a:pt x="1281478" y="504909"/>
                  <a:pt x="1217770" y="497474"/>
                  <a:pt x="1152472" y="499249"/>
                </a:cubicBezTo>
                <a:cubicBezTo>
                  <a:pt x="1087174" y="501024"/>
                  <a:pt x="1025727" y="517846"/>
                  <a:pt x="968131" y="549718"/>
                </a:cubicBezTo>
                <a:cubicBezTo>
                  <a:pt x="910536" y="581588"/>
                  <a:pt x="857990" y="630579"/>
                  <a:pt x="810492" y="696692"/>
                </a:cubicBezTo>
                <a:cubicBezTo>
                  <a:pt x="762994" y="762803"/>
                  <a:pt x="723914" y="853070"/>
                  <a:pt x="693255" y="967493"/>
                </a:cubicBezTo>
                <a:lnTo>
                  <a:pt x="577625" y="1399031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88307" y="3509410"/>
            <a:ext cx="4417974" cy="1250302"/>
            <a:chOff x="3603112" y="3046423"/>
            <a:chExt cx="4417974" cy="1250302"/>
          </a:xfrm>
        </p:grpSpPr>
        <p:sp>
          <p:nvSpPr>
            <p:cNvPr id="228" name="자유형 227"/>
            <p:cNvSpPr/>
            <p:nvPr/>
          </p:nvSpPr>
          <p:spPr>
            <a:xfrm rot="4500000">
              <a:off x="3952297" y="4256606"/>
              <a:ext cx="4743" cy="75496"/>
            </a:xfrm>
            <a:custGeom>
              <a:avLst/>
              <a:gdLst/>
              <a:ahLst/>
              <a:cxnLst/>
              <a:rect l="l" t="t" r="r" b="b"/>
              <a:pathLst>
                <a:path w="7158" h="113926">
                  <a:moveTo>
                    <a:pt x="0" y="0"/>
                  </a:moveTo>
                  <a:lnTo>
                    <a:pt x="3799" y="13402"/>
                  </a:lnTo>
                  <a:cubicBezTo>
                    <a:pt x="6425" y="28121"/>
                    <a:pt x="7511" y="42866"/>
                    <a:pt x="7057" y="57636"/>
                  </a:cubicBezTo>
                  <a:lnTo>
                    <a:pt x="0" y="113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2" name="자유형 231"/>
            <p:cNvSpPr/>
            <p:nvPr/>
          </p:nvSpPr>
          <p:spPr>
            <a:xfrm rot="4500000">
              <a:off x="7596622" y="2890788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5">
                  <a:moveTo>
                    <a:pt x="0" y="0"/>
                  </a:moveTo>
                  <a:lnTo>
                    <a:pt x="69148" y="18529"/>
                  </a:lnTo>
                  <a:lnTo>
                    <a:pt x="69148" y="538865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3" name="자유형 232"/>
            <p:cNvSpPr/>
            <p:nvPr/>
          </p:nvSpPr>
          <p:spPr>
            <a:xfrm rot="4500000">
              <a:off x="7649128" y="2943466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4" name="자유형 233"/>
            <p:cNvSpPr/>
            <p:nvPr/>
          </p:nvSpPr>
          <p:spPr>
            <a:xfrm rot="4500000">
              <a:off x="7732808" y="2987124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1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5" name="자유형 234"/>
            <p:cNvSpPr/>
            <p:nvPr/>
          </p:nvSpPr>
          <p:spPr>
            <a:xfrm rot="4500000">
              <a:off x="7672057" y="3079403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6" name="자유형 235"/>
            <p:cNvSpPr/>
            <p:nvPr/>
          </p:nvSpPr>
          <p:spPr>
            <a:xfrm rot="4500000">
              <a:off x="7641239" y="3164199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1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7" name="자유형 236"/>
            <p:cNvSpPr/>
            <p:nvPr/>
          </p:nvSpPr>
          <p:spPr>
            <a:xfrm rot="4500000">
              <a:off x="6006351" y="2774855"/>
              <a:ext cx="45822" cy="1450375"/>
            </a:xfrm>
            <a:custGeom>
              <a:avLst/>
              <a:gdLst/>
              <a:ahLst/>
              <a:cxnLst/>
              <a:rect l="l" t="t" r="r" b="b"/>
              <a:pathLst>
                <a:path w="69147" h="2188675">
                  <a:moveTo>
                    <a:pt x="0" y="0"/>
                  </a:moveTo>
                  <a:lnTo>
                    <a:pt x="69147" y="50761"/>
                  </a:lnTo>
                  <a:lnTo>
                    <a:pt x="69147" y="2188675"/>
                  </a:lnTo>
                  <a:lnTo>
                    <a:pt x="0" y="2170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8" name="자유형 237"/>
            <p:cNvSpPr/>
            <p:nvPr/>
          </p:nvSpPr>
          <p:spPr>
            <a:xfrm rot="4500000">
              <a:off x="7610421" y="3244778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5">
                  <a:moveTo>
                    <a:pt x="0" y="0"/>
                  </a:moveTo>
                  <a:lnTo>
                    <a:pt x="69148" y="18529"/>
                  </a:lnTo>
                  <a:lnTo>
                    <a:pt x="69148" y="538865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자유형 238"/>
            <p:cNvSpPr/>
            <p:nvPr/>
          </p:nvSpPr>
          <p:spPr>
            <a:xfrm rot="4500000">
              <a:off x="6136719" y="2822532"/>
              <a:ext cx="45822" cy="1414423"/>
            </a:xfrm>
            <a:custGeom>
              <a:avLst/>
              <a:gdLst/>
              <a:ahLst/>
              <a:cxnLst/>
              <a:rect l="l" t="t" r="r" b="b"/>
              <a:pathLst>
                <a:path w="69148" h="2134422">
                  <a:moveTo>
                    <a:pt x="0" y="0"/>
                  </a:moveTo>
                  <a:lnTo>
                    <a:pt x="46311" y="42854"/>
                  </a:lnTo>
                  <a:lnTo>
                    <a:pt x="69148" y="68816"/>
                  </a:lnTo>
                  <a:lnTo>
                    <a:pt x="69148" y="2134422"/>
                  </a:lnTo>
                  <a:lnTo>
                    <a:pt x="0" y="2115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0" name="자유형 239"/>
            <p:cNvSpPr/>
            <p:nvPr/>
          </p:nvSpPr>
          <p:spPr>
            <a:xfrm rot="4500000">
              <a:off x="7588985" y="3324289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7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1" name="자유형 240"/>
            <p:cNvSpPr/>
            <p:nvPr/>
          </p:nvSpPr>
          <p:spPr>
            <a:xfrm rot="4500000">
              <a:off x="6097964" y="2933867"/>
              <a:ext cx="45822" cy="1360372"/>
            </a:xfrm>
            <a:custGeom>
              <a:avLst/>
              <a:gdLst/>
              <a:ahLst/>
              <a:cxnLst/>
              <a:rect l="l" t="t" r="r" b="b"/>
              <a:pathLst>
                <a:path w="69148" h="2052856">
                  <a:moveTo>
                    <a:pt x="0" y="0"/>
                  </a:moveTo>
                  <a:lnTo>
                    <a:pt x="5624" y="6393"/>
                  </a:lnTo>
                  <a:cubicBezTo>
                    <a:pt x="25569" y="31666"/>
                    <a:pt x="43974" y="57786"/>
                    <a:pt x="60839" y="84751"/>
                  </a:cubicBezTo>
                  <a:lnTo>
                    <a:pt x="69148" y="99834"/>
                  </a:lnTo>
                  <a:lnTo>
                    <a:pt x="69148" y="1260086"/>
                  </a:lnTo>
                  <a:lnTo>
                    <a:pt x="33889" y="1391674"/>
                  </a:lnTo>
                  <a:cubicBezTo>
                    <a:pt x="26005" y="1421097"/>
                    <a:pt x="26513" y="1451893"/>
                    <a:pt x="35414" y="1484061"/>
                  </a:cubicBezTo>
                  <a:cubicBezTo>
                    <a:pt x="39863" y="1500145"/>
                    <a:pt x="48105" y="1513522"/>
                    <a:pt x="60138" y="1524192"/>
                  </a:cubicBezTo>
                  <a:lnTo>
                    <a:pt x="69148" y="1528726"/>
                  </a:lnTo>
                  <a:lnTo>
                    <a:pt x="69148" y="2052856"/>
                  </a:lnTo>
                  <a:lnTo>
                    <a:pt x="1" y="2034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2" name="자유형 241"/>
            <p:cNvSpPr/>
            <p:nvPr/>
          </p:nvSpPr>
          <p:spPr>
            <a:xfrm rot="4500000">
              <a:off x="7672057" y="3367947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3" name="자유형 242"/>
            <p:cNvSpPr/>
            <p:nvPr/>
          </p:nvSpPr>
          <p:spPr>
            <a:xfrm rot="4500000">
              <a:off x="6178327" y="3346495"/>
              <a:ext cx="45822" cy="636535"/>
            </a:xfrm>
            <a:custGeom>
              <a:avLst/>
              <a:gdLst/>
              <a:ahLst/>
              <a:cxnLst/>
              <a:rect l="l" t="t" r="r" b="b"/>
              <a:pathLst>
                <a:path w="69148" h="960557">
                  <a:moveTo>
                    <a:pt x="0" y="0"/>
                  </a:moveTo>
                  <a:lnTo>
                    <a:pt x="1660" y="3013"/>
                  </a:lnTo>
                  <a:cubicBezTo>
                    <a:pt x="29226" y="60331"/>
                    <a:pt x="50588" y="120366"/>
                    <a:pt x="65747" y="183119"/>
                  </a:cubicBezTo>
                  <a:lnTo>
                    <a:pt x="69148" y="201201"/>
                  </a:lnTo>
                  <a:lnTo>
                    <a:pt x="69148" y="687885"/>
                  </a:lnTo>
                  <a:lnTo>
                    <a:pt x="45685" y="790058"/>
                  </a:lnTo>
                  <a:lnTo>
                    <a:pt x="0" y="960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자유형 243"/>
            <p:cNvSpPr/>
            <p:nvPr/>
          </p:nvSpPr>
          <p:spPr>
            <a:xfrm rot="4500000">
              <a:off x="7654807" y="3440083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7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자유형 244"/>
            <p:cNvSpPr/>
            <p:nvPr/>
          </p:nvSpPr>
          <p:spPr>
            <a:xfrm rot="4500000">
              <a:off x="7712310" y="3500285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6" name="자유형 245"/>
            <p:cNvSpPr/>
            <p:nvPr/>
          </p:nvSpPr>
          <p:spPr>
            <a:xfrm rot="4500000">
              <a:off x="7819630" y="3546779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5">
                  <a:moveTo>
                    <a:pt x="0" y="0"/>
                  </a:moveTo>
                  <a:lnTo>
                    <a:pt x="69148" y="18528"/>
                  </a:lnTo>
                  <a:lnTo>
                    <a:pt x="69148" y="538865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7" name="자유형 246"/>
            <p:cNvSpPr/>
            <p:nvPr/>
          </p:nvSpPr>
          <p:spPr>
            <a:xfrm rot="4500000">
              <a:off x="7672057" y="3652700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자유형 247"/>
            <p:cNvSpPr/>
            <p:nvPr/>
          </p:nvSpPr>
          <p:spPr>
            <a:xfrm rot="4500000">
              <a:off x="5511309" y="3664025"/>
              <a:ext cx="45822" cy="353991"/>
            </a:xfrm>
            <a:custGeom>
              <a:avLst/>
              <a:gdLst/>
              <a:ahLst/>
              <a:cxnLst/>
              <a:rect l="l" t="t" r="r" b="b"/>
              <a:pathLst>
                <a:path w="69148" h="534187">
                  <a:moveTo>
                    <a:pt x="0" y="0"/>
                  </a:moveTo>
                  <a:lnTo>
                    <a:pt x="2462" y="1238"/>
                  </a:lnTo>
                  <a:lnTo>
                    <a:pt x="69148" y="19107"/>
                  </a:lnTo>
                  <a:lnTo>
                    <a:pt x="69148" y="534187"/>
                  </a:lnTo>
                  <a:lnTo>
                    <a:pt x="0" y="515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9" name="자유형 248"/>
            <p:cNvSpPr/>
            <p:nvPr/>
          </p:nvSpPr>
          <p:spPr>
            <a:xfrm rot="4500000">
              <a:off x="7759340" y="3707739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0" name="자유형 249"/>
            <p:cNvSpPr/>
            <p:nvPr/>
          </p:nvSpPr>
          <p:spPr>
            <a:xfrm rot="4500000">
              <a:off x="5624384" y="3709931"/>
              <a:ext cx="45822" cy="353607"/>
            </a:xfrm>
            <a:custGeom>
              <a:avLst/>
              <a:gdLst/>
              <a:ahLst/>
              <a:cxnLst/>
              <a:rect l="l" t="t" r="r" b="b"/>
              <a:pathLst>
                <a:path w="69147" h="533608">
                  <a:moveTo>
                    <a:pt x="0" y="0"/>
                  </a:moveTo>
                  <a:lnTo>
                    <a:pt x="69147" y="18528"/>
                  </a:lnTo>
                  <a:lnTo>
                    <a:pt x="69147" y="533608"/>
                  </a:lnTo>
                  <a:lnTo>
                    <a:pt x="0" y="51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1" name="자유형 250"/>
            <p:cNvSpPr/>
            <p:nvPr/>
          </p:nvSpPr>
          <p:spPr>
            <a:xfrm rot="4500000">
              <a:off x="7732808" y="3778848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2" name="자유형 251"/>
            <p:cNvSpPr/>
            <p:nvPr/>
          </p:nvSpPr>
          <p:spPr>
            <a:xfrm rot="4500000">
              <a:off x="5726206" y="3745099"/>
              <a:ext cx="45822" cy="353607"/>
            </a:xfrm>
            <a:custGeom>
              <a:avLst/>
              <a:gdLst/>
              <a:ahLst/>
              <a:cxnLst/>
              <a:rect l="l" t="t" r="r" b="b"/>
              <a:pathLst>
                <a:path w="69148" h="533608">
                  <a:moveTo>
                    <a:pt x="0" y="0"/>
                  </a:moveTo>
                  <a:lnTo>
                    <a:pt x="69148" y="18528"/>
                  </a:lnTo>
                  <a:lnTo>
                    <a:pt x="69148" y="533608"/>
                  </a:lnTo>
                  <a:lnTo>
                    <a:pt x="0" y="51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3" name="자유형 252"/>
            <p:cNvSpPr/>
            <p:nvPr/>
          </p:nvSpPr>
          <p:spPr>
            <a:xfrm rot="4500000">
              <a:off x="7681411" y="3868382"/>
              <a:ext cx="45822" cy="357091"/>
            </a:xfrm>
            <a:custGeom>
              <a:avLst/>
              <a:gdLst/>
              <a:ahLst/>
              <a:cxnLst/>
              <a:rect l="l" t="t" r="r" b="b"/>
              <a:pathLst>
                <a:path w="69148" h="538864">
                  <a:moveTo>
                    <a:pt x="0" y="0"/>
                  </a:moveTo>
                  <a:lnTo>
                    <a:pt x="69148" y="18528"/>
                  </a:lnTo>
                  <a:lnTo>
                    <a:pt x="69148" y="538864"/>
                  </a:lnTo>
                  <a:lnTo>
                    <a:pt x="0" y="520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자유형 253"/>
            <p:cNvSpPr/>
            <p:nvPr/>
          </p:nvSpPr>
          <p:spPr>
            <a:xfrm rot="4500000">
              <a:off x="5567035" y="3863424"/>
              <a:ext cx="45822" cy="353608"/>
            </a:xfrm>
            <a:custGeom>
              <a:avLst/>
              <a:gdLst/>
              <a:ahLst/>
              <a:cxnLst/>
              <a:rect l="l" t="t" r="r" b="b"/>
              <a:pathLst>
                <a:path w="69147" h="533609">
                  <a:moveTo>
                    <a:pt x="0" y="0"/>
                  </a:moveTo>
                  <a:lnTo>
                    <a:pt x="69147" y="18528"/>
                  </a:lnTo>
                  <a:lnTo>
                    <a:pt x="69147" y="533609"/>
                  </a:lnTo>
                  <a:lnTo>
                    <a:pt x="0" y="51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자유형 254"/>
            <p:cNvSpPr/>
            <p:nvPr/>
          </p:nvSpPr>
          <p:spPr>
            <a:xfrm rot="4500000">
              <a:off x="3756973" y="3920823"/>
              <a:ext cx="45822" cy="353543"/>
            </a:xfrm>
            <a:custGeom>
              <a:avLst/>
              <a:gdLst/>
              <a:ahLst/>
              <a:cxnLst/>
              <a:rect l="l" t="t" r="r" b="b"/>
              <a:pathLst>
                <a:path w="69147" h="533511">
                  <a:moveTo>
                    <a:pt x="0" y="0"/>
                  </a:moveTo>
                  <a:lnTo>
                    <a:pt x="69147" y="18528"/>
                  </a:lnTo>
                  <a:lnTo>
                    <a:pt x="69147" y="533511"/>
                  </a:lnTo>
                  <a:lnTo>
                    <a:pt x="67922" y="533279"/>
                  </a:lnTo>
                  <a:lnTo>
                    <a:pt x="0" y="51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자유형 255"/>
            <p:cNvSpPr/>
            <p:nvPr/>
          </p:nvSpPr>
          <p:spPr>
            <a:xfrm rot="4500000">
              <a:off x="7646151" y="3951914"/>
              <a:ext cx="45822" cy="350928"/>
            </a:xfrm>
            <a:custGeom>
              <a:avLst/>
              <a:gdLst/>
              <a:ahLst/>
              <a:cxnLst/>
              <a:rect l="l" t="t" r="r" b="b"/>
              <a:pathLst>
                <a:path w="69148" h="529564">
                  <a:moveTo>
                    <a:pt x="0" y="0"/>
                  </a:moveTo>
                  <a:lnTo>
                    <a:pt x="69148" y="18528"/>
                  </a:lnTo>
                  <a:lnTo>
                    <a:pt x="69148" y="529564"/>
                  </a:lnTo>
                  <a:lnTo>
                    <a:pt x="53188" y="529497"/>
                  </a:lnTo>
                  <a:lnTo>
                    <a:pt x="1" y="51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자유형 256"/>
            <p:cNvSpPr/>
            <p:nvPr/>
          </p:nvSpPr>
          <p:spPr>
            <a:xfrm rot="4500000">
              <a:off x="5666787" y="3918625"/>
              <a:ext cx="45822" cy="346657"/>
            </a:xfrm>
            <a:custGeom>
              <a:avLst/>
              <a:gdLst/>
              <a:ahLst/>
              <a:cxnLst/>
              <a:rect l="l" t="t" r="r" b="b"/>
              <a:pathLst>
                <a:path w="69148" h="523119">
                  <a:moveTo>
                    <a:pt x="0" y="0"/>
                  </a:moveTo>
                  <a:lnTo>
                    <a:pt x="69148" y="18528"/>
                  </a:lnTo>
                  <a:lnTo>
                    <a:pt x="69148" y="523088"/>
                  </a:lnTo>
                  <a:lnTo>
                    <a:pt x="49619" y="523119"/>
                  </a:lnTo>
                  <a:lnTo>
                    <a:pt x="0" y="51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257"/>
            <p:cNvSpPr/>
            <p:nvPr/>
          </p:nvSpPr>
          <p:spPr>
            <a:xfrm rot="4500000">
              <a:off x="3938590" y="3939098"/>
              <a:ext cx="45821" cy="343116"/>
            </a:xfrm>
            <a:custGeom>
              <a:avLst/>
              <a:gdLst/>
              <a:ahLst/>
              <a:cxnLst/>
              <a:rect l="l" t="t" r="r" b="b"/>
              <a:pathLst>
                <a:path w="69146" h="517776">
                  <a:moveTo>
                    <a:pt x="0" y="0"/>
                  </a:moveTo>
                  <a:lnTo>
                    <a:pt x="69146" y="18528"/>
                  </a:lnTo>
                  <a:lnTo>
                    <a:pt x="69146" y="517713"/>
                  </a:lnTo>
                  <a:lnTo>
                    <a:pt x="29677" y="517776"/>
                  </a:lnTo>
                  <a:lnTo>
                    <a:pt x="0" y="512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9" name="자유형 258"/>
            <p:cNvSpPr/>
            <p:nvPr/>
          </p:nvSpPr>
          <p:spPr>
            <a:xfrm rot="4500000">
              <a:off x="7610421" y="4044187"/>
              <a:ext cx="45822" cy="332373"/>
            </a:xfrm>
            <a:custGeom>
              <a:avLst/>
              <a:gdLst/>
              <a:ahLst/>
              <a:cxnLst/>
              <a:rect l="l" t="t" r="r" b="b"/>
              <a:pathLst>
                <a:path w="69148" h="501564">
                  <a:moveTo>
                    <a:pt x="0" y="0"/>
                  </a:moveTo>
                  <a:lnTo>
                    <a:pt x="11415" y="3058"/>
                  </a:lnTo>
                  <a:cubicBezTo>
                    <a:pt x="29396" y="7876"/>
                    <a:pt x="46190" y="13855"/>
                    <a:pt x="61798" y="20992"/>
                  </a:cubicBezTo>
                  <a:lnTo>
                    <a:pt x="69148" y="25223"/>
                  </a:lnTo>
                  <a:lnTo>
                    <a:pt x="69148" y="480599"/>
                  </a:lnTo>
                  <a:lnTo>
                    <a:pt x="55074" y="489267"/>
                  </a:lnTo>
                  <a:cubicBezTo>
                    <a:pt x="40166" y="495457"/>
                    <a:pt x="23793" y="499556"/>
                    <a:pt x="5954" y="501564"/>
                  </a:cubicBezTo>
                  <a:lnTo>
                    <a:pt x="0" y="501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0" name="자유형 259"/>
            <p:cNvSpPr/>
            <p:nvPr/>
          </p:nvSpPr>
          <p:spPr>
            <a:xfrm rot="4500000">
              <a:off x="5639425" y="4001513"/>
              <a:ext cx="45822" cy="327928"/>
            </a:xfrm>
            <a:custGeom>
              <a:avLst/>
              <a:gdLst/>
              <a:ahLst/>
              <a:cxnLst/>
              <a:rect l="l" t="t" r="r" b="b"/>
              <a:pathLst>
                <a:path w="69148" h="494856">
                  <a:moveTo>
                    <a:pt x="0" y="0"/>
                  </a:moveTo>
                  <a:lnTo>
                    <a:pt x="6338" y="1698"/>
                  </a:lnTo>
                  <a:lnTo>
                    <a:pt x="69147" y="25078"/>
                  </a:lnTo>
                  <a:lnTo>
                    <a:pt x="69148" y="472105"/>
                  </a:lnTo>
                  <a:lnTo>
                    <a:pt x="53060" y="481993"/>
                  </a:lnTo>
                  <a:cubicBezTo>
                    <a:pt x="37764" y="488406"/>
                    <a:pt x="21066" y="492692"/>
                    <a:pt x="2968" y="494851"/>
                  </a:cubicBezTo>
                  <a:lnTo>
                    <a:pt x="0" y="494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1" name="자유형 260"/>
            <p:cNvSpPr/>
            <p:nvPr/>
          </p:nvSpPr>
          <p:spPr>
            <a:xfrm rot="4500000">
              <a:off x="3850889" y="4046484"/>
              <a:ext cx="45822" cy="320556"/>
            </a:xfrm>
            <a:custGeom>
              <a:avLst/>
              <a:gdLst/>
              <a:ahLst/>
              <a:cxnLst/>
              <a:rect l="l" t="t" r="r" b="b"/>
              <a:pathLst>
                <a:path w="69147" h="483732">
                  <a:moveTo>
                    <a:pt x="0" y="0"/>
                  </a:moveTo>
                  <a:lnTo>
                    <a:pt x="55696" y="20731"/>
                  </a:lnTo>
                  <a:lnTo>
                    <a:pt x="69147" y="30057"/>
                  </a:lnTo>
                  <a:lnTo>
                    <a:pt x="69147" y="453087"/>
                  </a:lnTo>
                  <a:lnTo>
                    <a:pt x="33118" y="475231"/>
                  </a:lnTo>
                  <a:lnTo>
                    <a:pt x="0" y="483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자유형 261"/>
            <p:cNvSpPr/>
            <p:nvPr/>
          </p:nvSpPr>
          <p:spPr>
            <a:xfrm rot="4500000">
              <a:off x="7672057" y="4125331"/>
              <a:ext cx="45822" cy="269699"/>
            </a:xfrm>
            <a:custGeom>
              <a:avLst/>
              <a:gdLst/>
              <a:ahLst/>
              <a:cxnLst/>
              <a:rect l="l" t="t" r="r" b="b"/>
              <a:pathLst>
                <a:path w="69148" h="406987">
                  <a:moveTo>
                    <a:pt x="0" y="0"/>
                  </a:moveTo>
                  <a:lnTo>
                    <a:pt x="36049" y="31777"/>
                  </a:lnTo>
                  <a:cubicBezTo>
                    <a:pt x="46909" y="43556"/>
                    <a:pt x="56581" y="56495"/>
                    <a:pt x="65067" y="70595"/>
                  </a:cubicBezTo>
                  <a:lnTo>
                    <a:pt x="69148" y="79223"/>
                  </a:lnTo>
                  <a:lnTo>
                    <a:pt x="69148" y="303684"/>
                  </a:lnTo>
                  <a:lnTo>
                    <a:pt x="50715" y="347283"/>
                  </a:lnTo>
                  <a:lnTo>
                    <a:pt x="0" y="406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3" name="자유형 262"/>
            <p:cNvSpPr/>
            <p:nvPr/>
          </p:nvSpPr>
          <p:spPr>
            <a:xfrm rot="4500000">
              <a:off x="5652876" y="4115007"/>
              <a:ext cx="45822" cy="262970"/>
            </a:xfrm>
            <a:custGeom>
              <a:avLst/>
              <a:gdLst/>
              <a:ahLst/>
              <a:cxnLst/>
              <a:rect l="l" t="t" r="r" b="b"/>
              <a:pathLst>
                <a:path w="69148" h="396833">
                  <a:moveTo>
                    <a:pt x="1" y="0"/>
                  </a:moveTo>
                  <a:lnTo>
                    <a:pt x="21464" y="14880"/>
                  </a:lnTo>
                  <a:cubicBezTo>
                    <a:pt x="35401" y="28250"/>
                    <a:pt x="47281" y="41945"/>
                    <a:pt x="57102" y="55965"/>
                  </a:cubicBezTo>
                  <a:lnTo>
                    <a:pt x="69148" y="78222"/>
                  </a:lnTo>
                  <a:lnTo>
                    <a:pt x="69148" y="300324"/>
                  </a:lnTo>
                  <a:lnTo>
                    <a:pt x="51407" y="339573"/>
                  </a:lnTo>
                  <a:lnTo>
                    <a:pt x="0" y="396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자유형 263"/>
            <p:cNvSpPr/>
            <p:nvPr/>
          </p:nvSpPr>
          <p:spPr>
            <a:xfrm rot="4500000">
              <a:off x="3938589" y="4137971"/>
              <a:ext cx="45822" cy="239090"/>
            </a:xfrm>
            <a:custGeom>
              <a:avLst/>
              <a:gdLst/>
              <a:ahLst/>
              <a:cxnLst/>
              <a:rect l="l" t="t" r="r" b="b"/>
              <a:pathLst>
                <a:path w="69147" h="360796">
                  <a:moveTo>
                    <a:pt x="0" y="0"/>
                  </a:moveTo>
                  <a:lnTo>
                    <a:pt x="1521" y="1055"/>
                  </a:lnTo>
                  <a:cubicBezTo>
                    <a:pt x="29396" y="27796"/>
                    <a:pt x="49038" y="55835"/>
                    <a:pt x="60449" y="85172"/>
                  </a:cubicBezTo>
                  <a:lnTo>
                    <a:pt x="69147" y="115852"/>
                  </a:lnTo>
                  <a:lnTo>
                    <a:pt x="69147" y="229778"/>
                  </a:lnTo>
                  <a:lnTo>
                    <a:pt x="66960" y="247222"/>
                  </a:lnTo>
                  <a:cubicBezTo>
                    <a:pt x="59514" y="275011"/>
                    <a:pt x="47682" y="301186"/>
                    <a:pt x="31465" y="325748"/>
                  </a:cubicBezTo>
                  <a:lnTo>
                    <a:pt x="0" y="360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6" name="직사각형 265"/>
          <p:cNvSpPr/>
          <p:nvPr/>
        </p:nvSpPr>
        <p:spPr>
          <a:xfrm>
            <a:off x="4021148" y="1145393"/>
            <a:ext cx="4036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i="1" dirty="0" smtClean="0">
                <a:solidFill>
                  <a:schemeClr val="bg2">
                    <a:lumMod val="50000"/>
                  </a:schemeClr>
                </a:solidFill>
              </a:rPr>
              <a:t>Python Project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</a:rPr>
              <a:t>정찬연</a:t>
            </a:r>
            <a:endParaRPr lang="en-US" altLang="ko-KR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047415" y="2705670"/>
            <a:ext cx="8576846" cy="23312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770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24286" y="40974"/>
            <a:ext cx="11449050" cy="6685471"/>
            <a:chOff x="324286" y="40974"/>
            <a:chExt cx="11449050" cy="6685471"/>
          </a:xfrm>
        </p:grpSpPr>
        <p:sp>
          <p:nvSpPr>
            <p:cNvPr id="7" name="직사각형 6"/>
            <p:cNvSpPr/>
            <p:nvPr/>
          </p:nvSpPr>
          <p:spPr>
            <a:xfrm>
              <a:off x="324286" y="433405"/>
              <a:ext cx="11449050" cy="629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89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96421" y="331394"/>
              <a:ext cx="113661" cy="234779"/>
              <a:chOff x="0" y="-1415"/>
              <a:chExt cx="186580" cy="385400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7321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49617" y="331394"/>
              <a:ext cx="113661" cy="234779"/>
              <a:chOff x="0" y="-1415"/>
              <a:chExt cx="186580" cy="385400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9853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002813" y="331394"/>
              <a:ext cx="113661" cy="234779"/>
              <a:chOff x="0" y="-1415"/>
              <a:chExt cx="186580" cy="385400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2385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256009" y="331394"/>
              <a:ext cx="113661" cy="234779"/>
              <a:chOff x="0" y="-1415"/>
              <a:chExt cx="186580" cy="385400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4917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509205" y="331394"/>
              <a:ext cx="113661" cy="234779"/>
              <a:chOff x="0" y="-1415"/>
              <a:chExt cx="186580" cy="385400"/>
            </a:xfrm>
          </p:grpSpPr>
          <p:sp>
            <p:nvSpPr>
              <p:cNvPr id="65" name="자유형 6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7449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762401" y="331394"/>
              <a:ext cx="113661" cy="234779"/>
              <a:chOff x="0" y="-1415"/>
              <a:chExt cx="186580" cy="385400"/>
            </a:xfrm>
          </p:grpSpPr>
          <p:sp>
            <p:nvSpPr>
              <p:cNvPr id="69" name="자유형 6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9981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015597" y="331394"/>
              <a:ext cx="113661" cy="234779"/>
              <a:chOff x="0" y="-1415"/>
              <a:chExt cx="186580" cy="385400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22513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2268793" y="331394"/>
              <a:ext cx="113661" cy="234779"/>
              <a:chOff x="0" y="-1415"/>
              <a:chExt cx="186580" cy="385400"/>
            </a:xfrm>
          </p:grpSpPr>
          <p:sp>
            <p:nvSpPr>
              <p:cNvPr id="77" name="자유형 7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25045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2521989" y="331394"/>
              <a:ext cx="113661" cy="234779"/>
              <a:chOff x="0" y="-1415"/>
              <a:chExt cx="186580" cy="385400"/>
            </a:xfrm>
          </p:grpSpPr>
          <p:sp>
            <p:nvSpPr>
              <p:cNvPr id="81" name="자유형 8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27577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2775185" y="331394"/>
              <a:ext cx="113661" cy="234779"/>
              <a:chOff x="0" y="-1415"/>
              <a:chExt cx="186580" cy="385400"/>
            </a:xfrm>
          </p:grpSpPr>
          <p:sp>
            <p:nvSpPr>
              <p:cNvPr id="85" name="자유형 8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30109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028381" y="331394"/>
              <a:ext cx="113661" cy="234779"/>
              <a:chOff x="0" y="-1415"/>
              <a:chExt cx="186580" cy="385400"/>
            </a:xfrm>
          </p:grpSpPr>
          <p:sp>
            <p:nvSpPr>
              <p:cNvPr id="89" name="자유형 8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8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1" name="직사각형 90"/>
            <p:cNvSpPr/>
            <p:nvPr/>
          </p:nvSpPr>
          <p:spPr>
            <a:xfrm>
              <a:off x="32641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281577" y="331394"/>
              <a:ext cx="113661" cy="234779"/>
              <a:chOff x="0" y="-1415"/>
              <a:chExt cx="186580" cy="385400"/>
            </a:xfrm>
          </p:grpSpPr>
          <p:sp>
            <p:nvSpPr>
              <p:cNvPr id="93" name="자유형 9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5173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534773" y="331394"/>
              <a:ext cx="113661" cy="234779"/>
              <a:chOff x="0" y="-1415"/>
              <a:chExt cx="186580" cy="385400"/>
            </a:xfrm>
          </p:grpSpPr>
          <p:sp>
            <p:nvSpPr>
              <p:cNvPr id="97" name="자유형 9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 9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7705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3787969" y="331394"/>
              <a:ext cx="113661" cy="234779"/>
              <a:chOff x="0" y="-1415"/>
              <a:chExt cx="186580" cy="385400"/>
            </a:xfrm>
          </p:grpSpPr>
          <p:sp>
            <p:nvSpPr>
              <p:cNvPr id="101" name="자유형 10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40237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4041165" y="331394"/>
              <a:ext cx="113661" cy="234779"/>
              <a:chOff x="0" y="-1415"/>
              <a:chExt cx="186580" cy="385400"/>
            </a:xfrm>
          </p:grpSpPr>
          <p:sp>
            <p:nvSpPr>
              <p:cNvPr id="105" name="자유형 10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직사각형 106"/>
            <p:cNvSpPr/>
            <p:nvPr/>
          </p:nvSpPr>
          <p:spPr>
            <a:xfrm>
              <a:off x="42769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294361" y="331394"/>
              <a:ext cx="113661" cy="234779"/>
              <a:chOff x="0" y="-1415"/>
              <a:chExt cx="186580" cy="385400"/>
            </a:xfrm>
          </p:grpSpPr>
          <p:sp>
            <p:nvSpPr>
              <p:cNvPr id="109" name="자유형 10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자유형 10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45301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4547557" y="331394"/>
              <a:ext cx="113661" cy="234779"/>
              <a:chOff x="0" y="-1415"/>
              <a:chExt cx="186580" cy="385400"/>
            </a:xfrm>
          </p:grpSpPr>
          <p:sp>
            <p:nvSpPr>
              <p:cNvPr id="113" name="자유형 11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 11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47833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4800753" y="331394"/>
              <a:ext cx="113661" cy="234779"/>
              <a:chOff x="0" y="-1415"/>
              <a:chExt cx="186580" cy="385400"/>
            </a:xfrm>
          </p:grpSpPr>
          <p:sp>
            <p:nvSpPr>
              <p:cNvPr id="117" name="자유형 11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50365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053949" y="331394"/>
              <a:ext cx="113661" cy="234779"/>
              <a:chOff x="0" y="-1415"/>
              <a:chExt cx="186580" cy="385400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자유형 12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528972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307145" y="331394"/>
              <a:ext cx="113661" cy="234779"/>
              <a:chOff x="0" y="-1415"/>
              <a:chExt cx="186580" cy="385400"/>
            </a:xfrm>
          </p:grpSpPr>
          <p:sp>
            <p:nvSpPr>
              <p:cNvPr id="125" name="자유형 12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자유형 12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554291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5560341" y="331394"/>
              <a:ext cx="113661" cy="234779"/>
              <a:chOff x="0" y="-1415"/>
              <a:chExt cx="186580" cy="385400"/>
            </a:xfrm>
          </p:grpSpPr>
          <p:sp>
            <p:nvSpPr>
              <p:cNvPr id="129" name="자유형 12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자유형 12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직사각형 142"/>
            <p:cNvSpPr/>
            <p:nvPr/>
          </p:nvSpPr>
          <p:spPr>
            <a:xfrm>
              <a:off x="655570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 flipH="1">
              <a:off x="6573125" y="331394"/>
              <a:ext cx="113661" cy="234779"/>
              <a:chOff x="0" y="-1415"/>
              <a:chExt cx="186580" cy="385400"/>
            </a:xfrm>
          </p:grpSpPr>
          <p:sp>
            <p:nvSpPr>
              <p:cNvPr id="145" name="자유형 14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자유형 14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>
              <a:off x="68088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 flipH="1">
              <a:off x="6826321" y="331394"/>
              <a:ext cx="113661" cy="234779"/>
              <a:chOff x="0" y="-1415"/>
              <a:chExt cx="186580" cy="385400"/>
            </a:xfrm>
          </p:grpSpPr>
          <p:sp>
            <p:nvSpPr>
              <p:cNvPr id="149" name="자유형 14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자유형 14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70620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 flipH="1">
              <a:off x="7079517" y="331394"/>
              <a:ext cx="113661" cy="234779"/>
              <a:chOff x="0" y="-1415"/>
              <a:chExt cx="186580" cy="385400"/>
            </a:xfrm>
          </p:grpSpPr>
          <p:sp>
            <p:nvSpPr>
              <p:cNvPr id="153" name="자유형 15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자유형 1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5" name="직사각형 154"/>
            <p:cNvSpPr/>
            <p:nvPr/>
          </p:nvSpPr>
          <p:spPr>
            <a:xfrm>
              <a:off x="73152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 flipH="1">
              <a:off x="7332713" y="331394"/>
              <a:ext cx="113661" cy="234779"/>
              <a:chOff x="0" y="-1415"/>
              <a:chExt cx="186580" cy="385400"/>
            </a:xfrm>
          </p:grpSpPr>
          <p:sp>
            <p:nvSpPr>
              <p:cNvPr id="157" name="자유형 15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자유형 1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75684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 flipH="1">
              <a:off x="7585909" y="331394"/>
              <a:ext cx="113661" cy="234779"/>
              <a:chOff x="0" y="-1415"/>
              <a:chExt cx="186580" cy="385400"/>
            </a:xfrm>
          </p:grpSpPr>
          <p:sp>
            <p:nvSpPr>
              <p:cNvPr id="161" name="자유형 16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자유형 1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78216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 flipH="1">
              <a:off x="7839105" y="331394"/>
              <a:ext cx="113661" cy="234779"/>
              <a:chOff x="0" y="-1415"/>
              <a:chExt cx="186580" cy="385400"/>
            </a:xfrm>
          </p:grpSpPr>
          <p:sp>
            <p:nvSpPr>
              <p:cNvPr id="165" name="자유형 16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80748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 flipH="1">
              <a:off x="8092301" y="331394"/>
              <a:ext cx="113661" cy="234779"/>
              <a:chOff x="0" y="-1415"/>
              <a:chExt cx="186580" cy="385400"/>
            </a:xfrm>
          </p:grpSpPr>
          <p:sp>
            <p:nvSpPr>
              <p:cNvPr id="169" name="자유형 16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1" name="직사각형 170"/>
            <p:cNvSpPr/>
            <p:nvPr/>
          </p:nvSpPr>
          <p:spPr>
            <a:xfrm>
              <a:off x="83280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 flipH="1">
              <a:off x="8345497" y="331394"/>
              <a:ext cx="113661" cy="234779"/>
              <a:chOff x="0" y="-1415"/>
              <a:chExt cx="186580" cy="385400"/>
            </a:xfrm>
          </p:grpSpPr>
          <p:sp>
            <p:nvSpPr>
              <p:cNvPr id="173" name="자유형 17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자유형 1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5" name="직사각형 174"/>
            <p:cNvSpPr/>
            <p:nvPr/>
          </p:nvSpPr>
          <p:spPr>
            <a:xfrm>
              <a:off x="85812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 flipH="1">
              <a:off x="8598693" y="331394"/>
              <a:ext cx="113661" cy="234779"/>
              <a:chOff x="0" y="-1415"/>
              <a:chExt cx="186580" cy="385400"/>
            </a:xfrm>
          </p:grpSpPr>
          <p:sp>
            <p:nvSpPr>
              <p:cNvPr id="177" name="자유형 17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9" name="직사각형 178"/>
            <p:cNvSpPr/>
            <p:nvPr/>
          </p:nvSpPr>
          <p:spPr>
            <a:xfrm>
              <a:off x="88344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 flipH="1">
              <a:off x="8851889" y="331394"/>
              <a:ext cx="113661" cy="234779"/>
              <a:chOff x="0" y="-1415"/>
              <a:chExt cx="186580" cy="385400"/>
            </a:xfrm>
          </p:grpSpPr>
          <p:sp>
            <p:nvSpPr>
              <p:cNvPr id="181" name="자유형 18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자유형 1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직사각형 182"/>
            <p:cNvSpPr/>
            <p:nvPr/>
          </p:nvSpPr>
          <p:spPr>
            <a:xfrm>
              <a:off x="90876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 flipH="1">
              <a:off x="9105085" y="331394"/>
              <a:ext cx="113661" cy="234779"/>
              <a:chOff x="0" y="-1415"/>
              <a:chExt cx="186580" cy="385400"/>
            </a:xfrm>
          </p:grpSpPr>
          <p:sp>
            <p:nvSpPr>
              <p:cNvPr id="185" name="자유형 18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7" name="직사각형 186"/>
            <p:cNvSpPr/>
            <p:nvPr/>
          </p:nvSpPr>
          <p:spPr>
            <a:xfrm>
              <a:off x="93408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 flipH="1">
              <a:off x="9358281" y="331394"/>
              <a:ext cx="113661" cy="234779"/>
              <a:chOff x="0" y="-1415"/>
              <a:chExt cx="186580" cy="385400"/>
            </a:xfrm>
          </p:grpSpPr>
          <p:sp>
            <p:nvSpPr>
              <p:cNvPr id="189" name="자유형 18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자유형 18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95940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 flipH="1">
              <a:off x="9611477" y="331394"/>
              <a:ext cx="113661" cy="234779"/>
              <a:chOff x="0" y="-1415"/>
              <a:chExt cx="186580" cy="385400"/>
            </a:xfrm>
          </p:grpSpPr>
          <p:sp>
            <p:nvSpPr>
              <p:cNvPr id="193" name="자유형 19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자유형 19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5" name="직사각형 194"/>
            <p:cNvSpPr/>
            <p:nvPr/>
          </p:nvSpPr>
          <p:spPr>
            <a:xfrm>
              <a:off x="98472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 flipH="1">
              <a:off x="9864673" y="331394"/>
              <a:ext cx="113661" cy="234779"/>
              <a:chOff x="0" y="-1415"/>
              <a:chExt cx="186580" cy="385400"/>
            </a:xfrm>
          </p:grpSpPr>
          <p:sp>
            <p:nvSpPr>
              <p:cNvPr id="197" name="자유형 19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자유형 19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>
              <a:off x="101004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 flipH="1">
              <a:off x="10117869" y="331394"/>
              <a:ext cx="113661" cy="234779"/>
              <a:chOff x="0" y="-1415"/>
              <a:chExt cx="186580" cy="385400"/>
            </a:xfrm>
          </p:grpSpPr>
          <p:sp>
            <p:nvSpPr>
              <p:cNvPr id="201" name="자유형 20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자유형 20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3" name="직사각형 202"/>
            <p:cNvSpPr/>
            <p:nvPr/>
          </p:nvSpPr>
          <p:spPr>
            <a:xfrm>
              <a:off x="103536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 flipH="1">
              <a:off x="10371065" y="331394"/>
              <a:ext cx="113661" cy="234779"/>
              <a:chOff x="0" y="-1415"/>
              <a:chExt cx="186580" cy="385400"/>
            </a:xfrm>
          </p:grpSpPr>
          <p:sp>
            <p:nvSpPr>
              <p:cNvPr id="205" name="자유형 20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>
              <a:off x="106068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 flipH="1">
              <a:off x="10624261" y="331394"/>
              <a:ext cx="113661" cy="234779"/>
              <a:chOff x="0" y="-1415"/>
              <a:chExt cx="186580" cy="385400"/>
            </a:xfrm>
          </p:grpSpPr>
          <p:sp>
            <p:nvSpPr>
              <p:cNvPr id="209" name="자유형 20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자유형 20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1" name="직사각형 210"/>
            <p:cNvSpPr/>
            <p:nvPr/>
          </p:nvSpPr>
          <p:spPr>
            <a:xfrm>
              <a:off x="108600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 flipH="1">
              <a:off x="10877457" y="331394"/>
              <a:ext cx="113661" cy="234779"/>
              <a:chOff x="0" y="-1415"/>
              <a:chExt cx="186580" cy="385400"/>
            </a:xfrm>
          </p:grpSpPr>
          <p:sp>
            <p:nvSpPr>
              <p:cNvPr id="213" name="자유형 21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자유형 21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5" name="직사각형 214"/>
            <p:cNvSpPr/>
            <p:nvPr/>
          </p:nvSpPr>
          <p:spPr>
            <a:xfrm>
              <a:off x="111132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 flipH="1">
              <a:off x="11130653" y="331394"/>
              <a:ext cx="113661" cy="234779"/>
              <a:chOff x="0" y="-1415"/>
              <a:chExt cx="186580" cy="385400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9" name="직사각형 218"/>
            <p:cNvSpPr/>
            <p:nvPr/>
          </p:nvSpPr>
          <p:spPr>
            <a:xfrm>
              <a:off x="113664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11383849" y="331394"/>
              <a:ext cx="113661" cy="234779"/>
              <a:chOff x="0" y="-1415"/>
              <a:chExt cx="186580" cy="385400"/>
            </a:xfrm>
          </p:grpSpPr>
          <p:sp>
            <p:nvSpPr>
              <p:cNvPr id="221" name="자유형 22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자유형 22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6" name="자유형 225"/>
            <p:cNvSpPr/>
            <p:nvPr/>
          </p:nvSpPr>
          <p:spPr>
            <a:xfrm>
              <a:off x="1813270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자유형 226"/>
            <p:cNvSpPr/>
            <p:nvPr/>
          </p:nvSpPr>
          <p:spPr>
            <a:xfrm flipH="1">
              <a:off x="6066733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039286" y="40974"/>
              <a:ext cx="82689" cy="21529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33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26500" y="1404372"/>
            <a:ext cx="9490958" cy="4727381"/>
            <a:chOff x="506427" y="1333373"/>
            <a:chExt cx="10687864" cy="5323552"/>
          </a:xfrm>
        </p:grpSpPr>
        <p:grpSp>
          <p:nvGrpSpPr>
            <p:cNvPr id="225" name="Group 4"/>
            <p:cNvGrpSpPr>
              <a:grpSpLocks noChangeAspect="1"/>
            </p:cNvGrpSpPr>
            <p:nvPr/>
          </p:nvGrpSpPr>
          <p:grpSpPr bwMode="auto">
            <a:xfrm>
              <a:off x="4079334" y="1541786"/>
              <a:ext cx="4281406" cy="3718771"/>
              <a:chOff x="2268" y="691"/>
              <a:chExt cx="3021" cy="262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7" name="Freeform 5"/>
              <p:cNvSpPr>
                <a:spLocks noEditPoints="1"/>
              </p:cNvSpPr>
              <p:nvPr/>
            </p:nvSpPr>
            <p:spPr bwMode="auto">
              <a:xfrm>
                <a:off x="2268" y="2054"/>
                <a:ext cx="1223" cy="1255"/>
              </a:xfrm>
              <a:custGeom>
                <a:avLst/>
                <a:gdLst>
                  <a:gd name="T0" fmla="*/ 1557 w 3668"/>
                  <a:gd name="T1" fmla="*/ 19 h 3763"/>
                  <a:gd name="T2" fmla="*/ 1050 w 3668"/>
                  <a:gd name="T3" fmla="*/ 176 h 3763"/>
                  <a:gd name="T4" fmla="*/ 605 w 3668"/>
                  <a:gd name="T5" fmla="*/ 488 h 3763"/>
                  <a:gd name="T6" fmla="*/ 354 w 3668"/>
                  <a:gd name="T7" fmla="*/ 773 h 3763"/>
                  <a:gd name="T8" fmla="*/ 102 w 3668"/>
                  <a:gd name="T9" fmla="*/ 1253 h 3763"/>
                  <a:gd name="T10" fmla="*/ 1 w 3668"/>
                  <a:gd name="T11" fmla="*/ 1795 h 3763"/>
                  <a:gd name="T12" fmla="*/ 19 w 3668"/>
                  <a:gd name="T13" fmla="*/ 2175 h 3763"/>
                  <a:gd name="T14" fmla="*/ 170 w 3668"/>
                  <a:gd name="T15" fmla="*/ 2693 h 3763"/>
                  <a:gd name="T16" fmla="*/ 472 w 3668"/>
                  <a:gd name="T17" fmla="*/ 3147 h 3763"/>
                  <a:gd name="T18" fmla="*/ 746 w 3668"/>
                  <a:gd name="T19" fmla="*/ 3403 h 3763"/>
                  <a:gd name="T20" fmla="*/ 1213 w 3668"/>
                  <a:gd name="T21" fmla="*/ 3660 h 3763"/>
                  <a:gd name="T22" fmla="*/ 1740 w 3668"/>
                  <a:gd name="T23" fmla="*/ 3762 h 3763"/>
                  <a:gd name="T24" fmla="*/ 2111 w 3668"/>
                  <a:gd name="T25" fmla="*/ 3745 h 3763"/>
                  <a:gd name="T26" fmla="*/ 2617 w 3668"/>
                  <a:gd name="T27" fmla="*/ 3592 h 3763"/>
                  <a:gd name="T28" fmla="*/ 3062 w 3668"/>
                  <a:gd name="T29" fmla="*/ 3284 h 3763"/>
                  <a:gd name="T30" fmla="*/ 3314 w 3668"/>
                  <a:gd name="T31" fmla="*/ 3003 h 3763"/>
                  <a:gd name="T32" fmla="*/ 3566 w 3668"/>
                  <a:gd name="T33" fmla="*/ 2528 h 3763"/>
                  <a:gd name="T34" fmla="*/ 3667 w 3668"/>
                  <a:gd name="T35" fmla="*/ 1988 h 3763"/>
                  <a:gd name="T36" fmla="*/ 3650 w 3668"/>
                  <a:gd name="T37" fmla="*/ 1607 h 3763"/>
                  <a:gd name="T38" fmla="*/ 3498 w 3668"/>
                  <a:gd name="T39" fmla="*/ 1086 h 3763"/>
                  <a:gd name="T40" fmla="*/ 3196 w 3668"/>
                  <a:gd name="T41" fmla="*/ 627 h 3763"/>
                  <a:gd name="T42" fmla="*/ 2921 w 3668"/>
                  <a:gd name="T43" fmla="*/ 367 h 3763"/>
                  <a:gd name="T44" fmla="*/ 2456 w 3668"/>
                  <a:gd name="T45" fmla="*/ 105 h 3763"/>
                  <a:gd name="T46" fmla="*/ 1928 w 3668"/>
                  <a:gd name="T47" fmla="*/ 2 h 3763"/>
                  <a:gd name="T48" fmla="*/ 2836 w 3668"/>
                  <a:gd name="T49" fmla="*/ 3022 h 3763"/>
                  <a:gd name="T50" fmla="*/ 2477 w 3668"/>
                  <a:gd name="T51" fmla="*/ 3276 h 3763"/>
                  <a:gd name="T52" fmla="*/ 2068 w 3668"/>
                  <a:gd name="T53" fmla="*/ 3403 h 3763"/>
                  <a:gd name="T54" fmla="*/ 1767 w 3668"/>
                  <a:gd name="T55" fmla="*/ 3418 h 3763"/>
                  <a:gd name="T56" fmla="*/ 1338 w 3668"/>
                  <a:gd name="T57" fmla="*/ 3333 h 3763"/>
                  <a:gd name="T58" fmla="*/ 959 w 3668"/>
                  <a:gd name="T59" fmla="*/ 3121 h 3763"/>
                  <a:gd name="T60" fmla="*/ 733 w 3668"/>
                  <a:gd name="T61" fmla="*/ 2909 h 3763"/>
                  <a:gd name="T62" fmla="*/ 485 w 3668"/>
                  <a:gd name="T63" fmla="*/ 2538 h 3763"/>
                  <a:gd name="T64" fmla="*/ 360 w 3668"/>
                  <a:gd name="T65" fmla="*/ 2113 h 3763"/>
                  <a:gd name="T66" fmla="*/ 347 w 3668"/>
                  <a:gd name="T67" fmla="*/ 1803 h 3763"/>
                  <a:gd name="T68" fmla="*/ 429 w 3668"/>
                  <a:gd name="T69" fmla="*/ 1363 h 3763"/>
                  <a:gd name="T70" fmla="*/ 637 w 3668"/>
                  <a:gd name="T71" fmla="*/ 972 h 3763"/>
                  <a:gd name="T72" fmla="*/ 843 w 3668"/>
                  <a:gd name="T73" fmla="*/ 742 h 3763"/>
                  <a:gd name="T74" fmla="*/ 1207 w 3668"/>
                  <a:gd name="T75" fmla="*/ 488 h 3763"/>
                  <a:gd name="T76" fmla="*/ 1619 w 3668"/>
                  <a:gd name="T77" fmla="*/ 362 h 3763"/>
                  <a:gd name="T78" fmla="*/ 1920 w 3668"/>
                  <a:gd name="T79" fmla="*/ 347 h 3763"/>
                  <a:gd name="T80" fmla="*/ 2346 w 3668"/>
                  <a:gd name="T81" fmla="*/ 432 h 3763"/>
                  <a:gd name="T82" fmla="*/ 2722 w 3668"/>
                  <a:gd name="T83" fmla="*/ 642 h 3763"/>
                  <a:gd name="T84" fmla="*/ 2942 w 3668"/>
                  <a:gd name="T85" fmla="*/ 854 h 3763"/>
                  <a:gd name="T86" fmla="*/ 3186 w 3668"/>
                  <a:gd name="T87" fmla="*/ 1227 h 3763"/>
                  <a:gd name="T88" fmla="*/ 3307 w 3668"/>
                  <a:gd name="T89" fmla="*/ 1651 h 3763"/>
                  <a:gd name="T90" fmla="*/ 3321 w 3668"/>
                  <a:gd name="T91" fmla="*/ 1960 h 3763"/>
                  <a:gd name="T92" fmla="*/ 3241 w 3668"/>
                  <a:gd name="T93" fmla="*/ 2402 h 3763"/>
                  <a:gd name="T94" fmla="*/ 3037 w 3668"/>
                  <a:gd name="T95" fmla="*/ 2791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68" h="3763">
                    <a:moveTo>
                      <a:pt x="1833" y="0"/>
                    </a:moveTo>
                    <a:lnTo>
                      <a:pt x="1740" y="2"/>
                    </a:lnTo>
                    <a:lnTo>
                      <a:pt x="1557" y="19"/>
                    </a:lnTo>
                    <a:lnTo>
                      <a:pt x="1381" y="53"/>
                    </a:lnTo>
                    <a:lnTo>
                      <a:pt x="1213" y="105"/>
                    </a:lnTo>
                    <a:lnTo>
                      <a:pt x="1050" y="176"/>
                    </a:lnTo>
                    <a:lnTo>
                      <a:pt x="894" y="262"/>
                    </a:lnTo>
                    <a:lnTo>
                      <a:pt x="746" y="367"/>
                    </a:lnTo>
                    <a:lnTo>
                      <a:pt x="605" y="488"/>
                    </a:lnTo>
                    <a:lnTo>
                      <a:pt x="537" y="557"/>
                    </a:lnTo>
                    <a:lnTo>
                      <a:pt x="472" y="627"/>
                    </a:lnTo>
                    <a:lnTo>
                      <a:pt x="354" y="773"/>
                    </a:lnTo>
                    <a:lnTo>
                      <a:pt x="253" y="926"/>
                    </a:lnTo>
                    <a:lnTo>
                      <a:pt x="170" y="1086"/>
                    </a:lnTo>
                    <a:lnTo>
                      <a:pt x="102" y="1253"/>
                    </a:lnTo>
                    <a:lnTo>
                      <a:pt x="52" y="1427"/>
                    </a:lnTo>
                    <a:lnTo>
                      <a:pt x="19" y="1607"/>
                    </a:lnTo>
                    <a:lnTo>
                      <a:pt x="1" y="1795"/>
                    </a:lnTo>
                    <a:lnTo>
                      <a:pt x="0" y="1891"/>
                    </a:lnTo>
                    <a:lnTo>
                      <a:pt x="1" y="1988"/>
                    </a:lnTo>
                    <a:lnTo>
                      <a:pt x="19" y="2175"/>
                    </a:lnTo>
                    <a:lnTo>
                      <a:pt x="52" y="2355"/>
                    </a:lnTo>
                    <a:lnTo>
                      <a:pt x="102" y="2528"/>
                    </a:lnTo>
                    <a:lnTo>
                      <a:pt x="170" y="2693"/>
                    </a:lnTo>
                    <a:lnTo>
                      <a:pt x="253" y="2852"/>
                    </a:lnTo>
                    <a:lnTo>
                      <a:pt x="354" y="3003"/>
                    </a:lnTo>
                    <a:lnTo>
                      <a:pt x="472" y="3147"/>
                    </a:lnTo>
                    <a:lnTo>
                      <a:pt x="537" y="3216"/>
                    </a:lnTo>
                    <a:lnTo>
                      <a:pt x="605" y="3284"/>
                    </a:lnTo>
                    <a:lnTo>
                      <a:pt x="746" y="3403"/>
                    </a:lnTo>
                    <a:lnTo>
                      <a:pt x="894" y="3505"/>
                    </a:lnTo>
                    <a:lnTo>
                      <a:pt x="1050" y="3592"/>
                    </a:lnTo>
                    <a:lnTo>
                      <a:pt x="1213" y="3660"/>
                    </a:lnTo>
                    <a:lnTo>
                      <a:pt x="1381" y="3711"/>
                    </a:lnTo>
                    <a:lnTo>
                      <a:pt x="1557" y="3745"/>
                    </a:lnTo>
                    <a:lnTo>
                      <a:pt x="1740" y="3762"/>
                    </a:lnTo>
                    <a:lnTo>
                      <a:pt x="1833" y="3763"/>
                    </a:lnTo>
                    <a:lnTo>
                      <a:pt x="1928" y="3762"/>
                    </a:lnTo>
                    <a:lnTo>
                      <a:pt x="2111" y="3745"/>
                    </a:lnTo>
                    <a:lnTo>
                      <a:pt x="2287" y="3711"/>
                    </a:lnTo>
                    <a:lnTo>
                      <a:pt x="2456" y="3660"/>
                    </a:lnTo>
                    <a:lnTo>
                      <a:pt x="2617" y="3592"/>
                    </a:lnTo>
                    <a:lnTo>
                      <a:pt x="2772" y="3505"/>
                    </a:lnTo>
                    <a:lnTo>
                      <a:pt x="2921" y="3403"/>
                    </a:lnTo>
                    <a:lnTo>
                      <a:pt x="3062" y="3284"/>
                    </a:lnTo>
                    <a:lnTo>
                      <a:pt x="3130" y="3216"/>
                    </a:lnTo>
                    <a:lnTo>
                      <a:pt x="3196" y="3147"/>
                    </a:lnTo>
                    <a:lnTo>
                      <a:pt x="3314" y="3003"/>
                    </a:lnTo>
                    <a:lnTo>
                      <a:pt x="3415" y="2852"/>
                    </a:lnTo>
                    <a:lnTo>
                      <a:pt x="3498" y="2693"/>
                    </a:lnTo>
                    <a:lnTo>
                      <a:pt x="3566" y="2528"/>
                    </a:lnTo>
                    <a:lnTo>
                      <a:pt x="3616" y="2355"/>
                    </a:lnTo>
                    <a:lnTo>
                      <a:pt x="3650" y="2175"/>
                    </a:lnTo>
                    <a:lnTo>
                      <a:pt x="3667" y="1988"/>
                    </a:lnTo>
                    <a:lnTo>
                      <a:pt x="3668" y="1891"/>
                    </a:lnTo>
                    <a:lnTo>
                      <a:pt x="3667" y="1795"/>
                    </a:lnTo>
                    <a:lnTo>
                      <a:pt x="3650" y="1607"/>
                    </a:lnTo>
                    <a:lnTo>
                      <a:pt x="3616" y="1427"/>
                    </a:lnTo>
                    <a:lnTo>
                      <a:pt x="3566" y="1253"/>
                    </a:lnTo>
                    <a:lnTo>
                      <a:pt x="3498" y="1086"/>
                    </a:lnTo>
                    <a:lnTo>
                      <a:pt x="3415" y="926"/>
                    </a:lnTo>
                    <a:lnTo>
                      <a:pt x="3314" y="773"/>
                    </a:lnTo>
                    <a:lnTo>
                      <a:pt x="3196" y="627"/>
                    </a:lnTo>
                    <a:lnTo>
                      <a:pt x="3130" y="557"/>
                    </a:lnTo>
                    <a:lnTo>
                      <a:pt x="3062" y="488"/>
                    </a:lnTo>
                    <a:lnTo>
                      <a:pt x="2921" y="367"/>
                    </a:lnTo>
                    <a:lnTo>
                      <a:pt x="2772" y="262"/>
                    </a:lnTo>
                    <a:lnTo>
                      <a:pt x="2617" y="176"/>
                    </a:lnTo>
                    <a:lnTo>
                      <a:pt x="2456" y="105"/>
                    </a:lnTo>
                    <a:lnTo>
                      <a:pt x="2287" y="53"/>
                    </a:lnTo>
                    <a:lnTo>
                      <a:pt x="2111" y="19"/>
                    </a:lnTo>
                    <a:lnTo>
                      <a:pt x="1928" y="2"/>
                    </a:lnTo>
                    <a:lnTo>
                      <a:pt x="1833" y="0"/>
                    </a:lnTo>
                    <a:close/>
                    <a:moveTo>
                      <a:pt x="2891" y="2967"/>
                    </a:moveTo>
                    <a:lnTo>
                      <a:pt x="2836" y="3022"/>
                    </a:lnTo>
                    <a:lnTo>
                      <a:pt x="2722" y="3121"/>
                    </a:lnTo>
                    <a:lnTo>
                      <a:pt x="2602" y="3206"/>
                    </a:lnTo>
                    <a:lnTo>
                      <a:pt x="2477" y="3276"/>
                    </a:lnTo>
                    <a:lnTo>
                      <a:pt x="2346" y="3333"/>
                    </a:lnTo>
                    <a:lnTo>
                      <a:pt x="2209" y="3374"/>
                    </a:lnTo>
                    <a:lnTo>
                      <a:pt x="2068" y="3403"/>
                    </a:lnTo>
                    <a:lnTo>
                      <a:pt x="1920" y="3418"/>
                    </a:lnTo>
                    <a:lnTo>
                      <a:pt x="1843" y="3418"/>
                    </a:lnTo>
                    <a:lnTo>
                      <a:pt x="1767" y="3418"/>
                    </a:lnTo>
                    <a:lnTo>
                      <a:pt x="1619" y="3403"/>
                    </a:lnTo>
                    <a:lnTo>
                      <a:pt x="1476" y="3374"/>
                    </a:lnTo>
                    <a:lnTo>
                      <a:pt x="1338" y="3333"/>
                    </a:lnTo>
                    <a:lnTo>
                      <a:pt x="1207" y="3276"/>
                    </a:lnTo>
                    <a:lnTo>
                      <a:pt x="1080" y="3206"/>
                    </a:lnTo>
                    <a:lnTo>
                      <a:pt x="959" y="3121"/>
                    </a:lnTo>
                    <a:lnTo>
                      <a:pt x="843" y="3022"/>
                    </a:lnTo>
                    <a:lnTo>
                      <a:pt x="788" y="2967"/>
                    </a:lnTo>
                    <a:lnTo>
                      <a:pt x="733" y="2909"/>
                    </a:lnTo>
                    <a:lnTo>
                      <a:pt x="637" y="2791"/>
                    </a:lnTo>
                    <a:lnTo>
                      <a:pt x="554" y="2667"/>
                    </a:lnTo>
                    <a:lnTo>
                      <a:pt x="485" y="2538"/>
                    </a:lnTo>
                    <a:lnTo>
                      <a:pt x="429" y="2402"/>
                    </a:lnTo>
                    <a:lnTo>
                      <a:pt x="389" y="2260"/>
                    </a:lnTo>
                    <a:lnTo>
                      <a:pt x="360" y="2113"/>
                    </a:lnTo>
                    <a:lnTo>
                      <a:pt x="347" y="1960"/>
                    </a:lnTo>
                    <a:lnTo>
                      <a:pt x="346" y="1882"/>
                    </a:lnTo>
                    <a:lnTo>
                      <a:pt x="347" y="1803"/>
                    </a:lnTo>
                    <a:lnTo>
                      <a:pt x="360" y="1651"/>
                    </a:lnTo>
                    <a:lnTo>
                      <a:pt x="389" y="1504"/>
                    </a:lnTo>
                    <a:lnTo>
                      <a:pt x="429" y="1363"/>
                    </a:lnTo>
                    <a:lnTo>
                      <a:pt x="485" y="1227"/>
                    </a:lnTo>
                    <a:lnTo>
                      <a:pt x="554" y="1096"/>
                    </a:lnTo>
                    <a:lnTo>
                      <a:pt x="637" y="972"/>
                    </a:lnTo>
                    <a:lnTo>
                      <a:pt x="733" y="854"/>
                    </a:lnTo>
                    <a:lnTo>
                      <a:pt x="788" y="797"/>
                    </a:lnTo>
                    <a:lnTo>
                      <a:pt x="843" y="742"/>
                    </a:lnTo>
                    <a:lnTo>
                      <a:pt x="959" y="642"/>
                    </a:lnTo>
                    <a:lnTo>
                      <a:pt x="1080" y="559"/>
                    </a:lnTo>
                    <a:lnTo>
                      <a:pt x="1207" y="488"/>
                    </a:lnTo>
                    <a:lnTo>
                      <a:pt x="1338" y="432"/>
                    </a:lnTo>
                    <a:lnTo>
                      <a:pt x="1476" y="389"/>
                    </a:lnTo>
                    <a:lnTo>
                      <a:pt x="1619" y="362"/>
                    </a:lnTo>
                    <a:lnTo>
                      <a:pt x="1767" y="347"/>
                    </a:lnTo>
                    <a:lnTo>
                      <a:pt x="1843" y="346"/>
                    </a:lnTo>
                    <a:lnTo>
                      <a:pt x="1920" y="347"/>
                    </a:lnTo>
                    <a:lnTo>
                      <a:pt x="2068" y="362"/>
                    </a:lnTo>
                    <a:lnTo>
                      <a:pt x="2209" y="389"/>
                    </a:lnTo>
                    <a:lnTo>
                      <a:pt x="2346" y="432"/>
                    </a:lnTo>
                    <a:lnTo>
                      <a:pt x="2477" y="488"/>
                    </a:lnTo>
                    <a:lnTo>
                      <a:pt x="2602" y="559"/>
                    </a:lnTo>
                    <a:lnTo>
                      <a:pt x="2722" y="642"/>
                    </a:lnTo>
                    <a:lnTo>
                      <a:pt x="2836" y="742"/>
                    </a:lnTo>
                    <a:lnTo>
                      <a:pt x="2891" y="797"/>
                    </a:lnTo>
                    <a:lnTo>
                      <a:pt x="2942" y="854"/>
                    </a:lnTo>
                    <a:lnTo>
                      <a:pt x="3037" y="972"/>
                    </a:lnTo>
                    <a:lnTo>
                      <a:pt x="3118" y="1096"/>
                    </a:lnTo>
                    <a:lnTo>
                      <a:pt x="3186" y="1227"/>
                    </a:lnTo>
                    <a:lnTo>
                      <a:pt x="3241" y="1363"/>
                    </a:lnTo>
                    <a:lnTo>
                      <a:pt x="3281" y="1504"/>
                    </a:lnTo>
                    <a:lnTo>
                      <a:pt x="3307" y="1651"/>
                    </a:lnTo>
                    <a:lnTo>
                      <a:pt x="3321" y="1803"/>
                    </a:lnTo>
                    <a:lnTo>
                      <a:pt x="3323" y="1882"/>
                    </a:lnTo>
                    <a:lnTo>
                      <a:pt x="3321" y="1960"/>
                    </a:lnTo>
                    <a:lnTo>
                      <a:pt x="3307" y="2113"/>
                    </a:lnTo>
                    <a:lnTo>
                      <a:pt x="3281" y="2260"/>
                    </a:lnTo>
                    <a:lnTo>
                      <a:pt x="3241" y="2402"/>
                    </a:lnTo>
                    <a:lnTo>
                      <a:pt x="3186" y="2538"/>
                    </a:lnTo>
                    <a:lnTo>
                      <a:pt x="3118" y="2667"/>
                    </a:lnTo>
                    <a:lnTo>
                      <a:pt x="3037" y="2791"/>
                    </a:lnTo>
                    <a:lnTo>
                      <a:pt x="2942" y="2909"/>
                    </a:lnTo>
                    <a:lnTo>
                      <a:pt x="2891" y="2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69" name="Freeform 6"/>
              <p:cNvSpPr>
                <a:spLocks noEditPoints="1"/>
              </p:cNvSpPr>
              <p:nvPr/>
            </p:nvSpPr>
            <p:spPr bwMode="auto">
              <a:xfrm>
                <a:off x="4067" y="2061"/>
                <a:ext cx="1222" cy="1254"/>
              </a:xfrm>
              <a:custGeom>
                <a:avLst/>
                <a:gdLst>
                  <a:gd name="T0" fmla="*/ 2920 w 3666"/>
                  <a:gd name="T1" fmla="*/ 367 h 3764"/>
                  <a:gd name="T2" fmla="*/ 2455 w 3666"/>
                  <a:gd name="T3" fmla="*/ 106 h 3764"/>
                  <a:gd name="T4" fmla="*/ 1927 w 3666"/>
                  <a:gd name="T5" fmla="*/ 1 h 3764"/>
                  <a:gd name="T6" fmla="*/ 1556 w 3666"/>
                  <a:gd name="T7" fmla="*/ 19 h 3764"/>
                  <a:gd name="T8" fmla="*/ 1049 w 3666"/>
                  <a:gd name="T9" fmla="*/ 176 h 3764"/>
                  <a:gd name="T10" fmla="*/ 604 w 3666"/>
                  <a:gd name="T11" fmla="*/ 489 h 3764"/>
                  <a:gd name="T12" fmla="*/ 354 w 3666"/>
                  <a:gd name="T13" fmla="*/ 773 h 3764"/>
                  <a:gd name="T14" fmla="*/ 102 w 3666"/>
                  <a:gd name="T15" fmla="*/ 1253 h 3764"/>
                  <a:gd name="T16" fmla="*/ 1 w 3666"/>
                  <a:gd name="T17" fmla="*/ 1796 h 3764"/>
                  <a:gd name="T18" fmla="*/ 17 w 3666"/>
                  <a:gd name="T19" fmla="*/ 2176 h 3764"/>
                  <a:gd name="T20" fmla="*/ 168 w 3666"/>
                  <a:gd name="T21" fmla="*/ 2694 h 3764"/>
                  <a:gd name="T22" fmla="*/ 470 w 3666"/>
                  <a:gd name="T23" fmla="*/ 3148 h 3764"/>
                  <a:gd name="T24" fmla="*/ 746 w 3666"/>
                  <a:gd name="T25" fmla="*/ 3403 h 3764"/>
                  <a:gd name="T26" fmla="*/ 1211 w 3666"/>
                  <a:gd name="T27" fmla="*/ 3659 h 3764"/>
                  <a:gd name="T28" fmla="*/ 1739 w 3666"/>
                  <a:gd name="T29" fmla="*/ 3763 h 3764"/>
                  <a:gd name="T30" fmla="*/ 2109 w 3666"/>
                  <a:gd name="T31" fmla="*/ 3746 h 3764"/>
                  <a:gd name="T32" fmla="*/ 2616 w 3666"/>
                  <a:gd name="T33" fmla="*/ 3592 h 3764"/>
                  <a:gd name="T34" fmla="*/ 3061 w 3666"/>
                  <a:gd name="T35" fmla="*/ 3283 h 3764"/>
                  <a:gd name="T36" fmla="*/ 3312 w 3666"/>
                  <a:gd name="T37" fmla="*/ 3004 h 3764"/>
                  <a:gd name="T38" fmla="*/ 3564 w 3666"/>
                  <a:gd name="T39" fmla="*/ 2529 h 3764"/>
                  <a:gd name="T40" fmla="*/ 3665 w 3666"/>
                  <a:gd name="T41" fmla="*/ 1989 h 3764"/>
                  <a:gd name="T42" fmla="*/ 3649 w 3666"/>
                  <a:gd name="T43" fmla="*/ 1607 h 3764"/>
                  <a:gd name="T44" fmla="*/ 3498 w 3666"/>
                  <a:gd name="T45" fmla="*/ 1086 h 3764"/>
                  <a:gd name="T46" fmla="*/ 3195 w 3666"/>
                  <a:gd name="T47" fmla="*/ 628 h 3764"/>
                  <a:gd name="T48" fmla="*/ 2824 w 3666"/>
                  <a:gd name="T49" fmla="*/ 3023 h 3764"/>
                  <a:gd name="T50" fmla="*/ 2461 w 3666"/>
                  <a:gd name="T51" fmla="*/ 3276 h 3764"/>
                  <a:gd name="T52" fmla="*/ 2048 w 3666"/>
                  <a:gd name="T53" fmla="*/ 3403 h 3764"/>
                  <a:gd name="T54" fmla="*/ 1747 w 3666"/>
                  <a:gd name="T55" fmla="*/ 3417 h 3764"/>
                  <a:gd name="T56" fmla="*/ 1320 w 3666"/>
                  <a:gd name="T57" fmla="*/ 3332 h 3764"/>
                  <a:gd name="T58" fmla="*/ 944 w 3666"/>
                  <a:gd name="T59" fmla="*/ 3121 h 3764"/>
                  <a:gd name="T60" fmla="*/ 724 w 3666"/>
                  <a:gd name="T61" fmla="*/ 2910 h 3764"/>
                  <a:gd name="T62" fmla="*/ 481 w 3666"/>
                  <a:gd name="T63" fmla="*/ 2537 h 3764"/>
                  <a:gd name="T64" fmla="*/ 360 w 3666"/>
                  <a:gd name="T65" fmla="*/ 2114 h 3764"/>
                  <a:gd name="T66" fmla="*/ 345 w 3666"/>
                  <a:gd name="T67" fmla="*/ 1803 h 3764"/>
                  <a:gd name="T68" fmla="*/ 427 w 3666"/>
                  <a:gd name="T69" fmla="*/ 1362 h 3764"/>
                  <a:gd name="T70" fmla="*/ 629 w 3666"/>
                  <a:gd name="T71" fmla="*/ 972 h 3764"/>
                  <a:gd name="T72" fmla="*/ 831 w 3666"/>
                  <a:gd name="T73" fmla="*/ 742 h 3764"/>
                  <a:gd name="T74" fmla="*/ 1189 w 3666"/>
                  <a:gd name="T75" fmla="*/ 488 h 3764"/>
                  <a:gd name="T76" fmla="*/ 1600 w 3666"/>
                  <a:gd name="T77" fmla="*/ 361 h 3764"/>
                  <a:gd name="T78" fmla="*/ 1899 w 3666"/>
                  <a:gd name="T79" fmla="*/ 347 h 3764"/>
                  <a:gd name="T80" fmla="*/ 2328 w 3666"/>
                  <a:gd name="T81" fmla="*/ 432 h 3764"/>
                  <a:gd name="T82" fmla="*/ 2709 w 3666"/>
                  <a:gd name="T83" fmla="*/ 644 h 3764"/>
                  <a:gd name="T84" fmla="*/ 2933 w 3666"/>
                  <a:gd name="T85" fmla="*/ 854 h 3764"/>
                  <a:gd name="T86" fmla="*/ 3182 w 3666"/>
                  <a:gd name="T87" fmla="*/ 1227 h 3764"/>
                  <a:gd name="T88" fmla="*/ 3306 w 3666"/>
                  <a:gd name="T89" fmla="*/ 1650 h 3764"/>
                  <a:gd name="T90" fmla="*/ 3321 w 3666"/>
                  <a:gd name="T91" fmla="*/ 1961 h 3764"/>
                  <a:gd name="T92" fmla="*/ 3237 w 3666"/>
                  <a:gd name="T93" fmla="*/ 2402 h 3764"/>
                  <a:gd name="T94" fmla="*/ 3030 w 3666"/>
                  <a:gd name="T95" fmla="*/ 2792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66" h="3764">
                    <a:moveTo>
                      <a:pt x="3129" y="557"/>
                    </a:moveTo>
                    <a:lnTo>
                      <a:pt x="3061" y="489"/>
                    </a:lnTo>
                    <a:lnTo>
                      <a:pt x="2920" y="367"/>
                    </a:lnTo>
                    <a:lnTo>
                      <a:pt x="2772" y="263"/>
                    </a:lnTo>
                    <a:lnTo>
                      <a:pt x="2616" y="176"/>
                    </a:lnTo>
                    <a:lnTo>
                      <a:pt x="2455" y="106"/>
                    </a:lnTo>
                    <a:lnTo>
                      <a:pt x="2285" y="55"/>
                    </a:lnTo>
                    <a:lnTo>
                      <a:pt x="2109" y="19"/>
                    </a:lnTo>
                    <a:lnTo>
                      <a:pt x="1927" y="1"/>
                    </a:lnTo>
                    <a:lnTo>
                      <a:pt x="1833" y="0"/>
                    </a:lnTo>
                    <a:lnTo>
                      <a:pt x="1739" y="1"/>
                    </a:lnTo>
                    <a:lnTo>
                      <a:pt x="1556" y="19"/>
                    </a:lnTo>
                    <a:lnTo>
                      <a:pt x="1381" y="55"/>
                    </a:lnTo>
                    <a:lnTo>
                      <a:pt x="1211" y="106"/>
                    </a:lnTo>
                    <a:lnTo>
                      <a:pt x="1049" y="176"/>
                    </a:lnTo>
                    <a:lnTo>
                      <a:pt x="894" y="263"/>
                    </a:lnTo>
                    <a:lnTo>
                      <a:pt x="746" y="367"/>
                    </a:lnTo>
                    <a:lnTo>
                      <a:pt x="604" y="489"/>
                    </a:lnTo>
                    <a:lnTo>
                      <a:pt x="537" y="557"/>
                    </a:lnTo>
                    <a:lnTo>
                      <a:pt x="470" y="628"/>
                    </a:lnTo>
                    <a:lnTo>
                      <a:pt x="354" y="773"/>
                    </a:lnTo>
                    <a:lnTo>
                      <a:pt x="253" y="926"/>
                    </a:lnTo>
                    <a:lnTo>
                      <a:pt x="168" y="1086"/>
                    </a:lnTo>
                    <a:lnTo>
                      <a:pt x="102" y="1253"/>
                    </a:lnTo>
                    <a:lnTo>
                      <a:pt x="51" y="1427"/>
                    </a:lnTo>
                    <a:lnTo>
                      <a:pt x="17" y="1607"/>
                    </a:lnTo>
                    <a:lnTo>
                      <a:pt x="1" y="1796"/>
                    </a:lnTo>
                    <a:lnTo>
                      <a:pt x="0" y="1892"/>
                    </a:lnTo>
                    <a:lnTo>
                      <a:pt x="1" y="1989"/>
                    </a:lnTo>
                    <a:lnTo>
                      <a:pt x="17" y="2176"/>
                    </a:lnTo>
                    <a:lnTo>
                      <a:pt x="51" y="2356"/>
                    </a:lnTo>
                    <a:lnTo>
                      <a:pt x="102" y="2529"/>
                    </a:lnTo>
                    <a:lnTo>
                      <a:pt x="168" y="2694"/>
                    </a:lnTo>
                    <a:lnTo>
                      <a:pt x="253" y="2853"/>
                    </a:lnTo>
                    <a:lnTo>
                      <a:pt x="354" y="3004"/>
                    </a:lnTo>
                    <a:lnTo>
                      <a:pt x="470" y="3148"/>
                    </a:lnTo>
                    <a:lnTo>
                      <a:pt x="537" y="3217"/>
                    </a:lnTo>
                    <a:lnTo>
                      <a:pt x="604" y="3283"/>
                    </a:lnTo>
                    <a:lnTo>
                      <a:pt x="746" y="3403"/>
                    </a:lnTo>
                    <a:lnTo>
                      <a:pt x="894" y="3507"/>
                    </a:lnTo>
                    <a:lnTo>
                      <a:pt x="1049" y="3592"/>
                    </a:lnTo>
                    <a:lnTo>
                      <a:pt x="1211" y="3659"/>
                    </a:lnTo>
                    <a:lnTo>
                      <a:pt x="1381" y="3711"/>
                    </a:lnTo>
                    <a:lnTo>
                      <a:pt x="1556" y="3746"/>
                    </a:lnTo>
                    <a:lnTo>
                      <a:pt x="1739" y="3763"/>
                    </a:lnTo>
                    <a:lnTo>
                      <a:pt x="1833" y="3764"/>
                    </a:lnTo>
                    <a:lnTo>
                      <a:pt x="1927" y="3763"/>
                    </a:lnTo>
                    <a:lnTo>
                      <a:pt x="2109" y="3746"/>
                    </a:lnTo>
                    <a:lnTo>
                      <a:pt x="2285" y="3711"/>
                    </a:lnTo>
                    <a:lnTo>
                      <a:pt x="2455" y="3659"/>
                    </a:lnTo>
                    <a:lnTo>
                      <a:pt x="2616" y="3592"/>
                    </a:lnTo>
                    <a:lnTo>
                      <a:pt x="2772" y="3507"/>
                    </a:lnTo>
                    <a:lnTo>
                      <a:pt x="2920" y="3403"/>
                    </a:lnTo>
                    <a:lnTo>
                      <a:pt x="3061" y="3283"/>
                    </a:lnTo>
                    <a:lnTo>
                      <a:pt x="3129" y="3217"/>
                    </a:lnTo>
                    <a:lnTo>
                      <a:pt x="3195" y="3148"/>
                    </a:lnTo>
                    <a:lnTo>
                      <a:pt x="3312" y="3004"/>
                    </a:lnTo>
                    <a:lnTo>
                      <a:pt x="3413" y="2853"/>
                    </a:lnTo>
                    <a:lnTo>
                      <a:pt x="3498" y="2694"/>
                    </a:lnTo>
                    <a:lnTo>
                      <a:pt x="3564" y="2529"/>
                    </a:lnTo>
                    <a:lnTo>
                      <a:pt x="3615" y="2356"/>
                    </a:lnTo>
                    <a:lnTo>
                      <a:pt x="3649" y="2176"/>
                    </a:lnTo>
                    <a:lnTo>
                      <a:pt x="3665" y="1989"/>
                    </a:lnTo>
                    <a:lnTo>
                      <a:pt x="3666" y="1892"/>
                    </a:lnTo>
                    <a:lnTo>
                      <a:pt x="3665" y="1796"/>
                    </a:lnTo>
                    <a:lnTo>
                      <a:pt x="3649" y="1607"/>
                    </a:lnTo>
                    <a:lnTo>
                      <a:pt x="3615" y="1427"/>
                    </a:lnTo>
                    <a:lnTo>
                      <a:pt x="3564" y="1253"/>
                    </a:lnTo>
                    <a:lnTo>
                      <a:pt x="3498" y="1086"/>
                    </a:lnTo>
                    <a:lnTo>
                      <a:pt x="3413" y="926"/>
                    </a:lnTo>
                    <a:lnTo>
                      <a:pt x="3312" y="773"/>
                    </a:lnTo>
                    <a:lnTo>
                      <a:pt x="3195" y="628"/>
                    </a:lnTo>
                    <a:lnTo>
                      <a:pt x="3129" y="557"/>
                    </a:lnTo>
                    <a:close/>
                    <a:moveTo>
                      <a:pt x="2880" y="2967"/>
                    </a:moveTo>
                    <a:lnTo>
                      <a:pt x="2824" y="3023"/>
                    </a:lnTo>
                    <a:lnTo>
                      <a:pt x="2709" y="3121"/>
                    </a:lnTo>
                    <a:lnTo>
                      <a:pt x="2586" y="3206"/>
                    </a:lnTo>
                    <a:lnTo>
                      <a:pt x="2461" y="3276"/>
                    </a:lnTo>
                    <a:lnTo>
                      <a:pt x="2328" y="3332"/>
                    </a:lnTo>
                    <a:lnTo>
                      <a:pt x="2190" y="3374"/>
                    </a:lnTo>
                    <a:lnTo>
                      <a:pt x="2048" y="3403"/>
                    </a:lnTo>
                    <a:lnTo>
                      <a:pt x="1899" y="3417"/>
                    </a:lnTo>
                    <a:lnTo>
                      <a:pt x="1823" y="3419"/>
                    </a:lnTo>
                    <a:lnTo>
                      <a:pt x="1747" y="3417"/>
                    </a:lnTo>
                    <a:lnTo>
                      <a:pt x="1600" y="3403"/>
                    </a:lnTo>
                    <a:lnTo>
                      <a:pt x="1457" y="3374"/>
                    </a:lnTo>
                    <a:lnTo>
                      <a:pt x="1320" y="3332"/>
                    </a:lnTo>
                    <a:lnTo>
                      <a:pt x="1189" y="3276"/>
                    </a:lnTo>
                    <a:lnTo>
                      <a:pt x="1064" y="3206"/>
                    </a:lnTo>
                    <a:lnTo>
                      <a:pt x="944" y="3121"/>
                    </a:lnTo>
                    <a:lnTo>
                      <a:pt x="831" y="3023"/>
                    </a:lnTo>
                    <a:lnTo>
                      <a:pt x="777" y="2967"/>
                    </a:lnTo>
                    <a:lnTo>
                      <a:pt x="724" y="2910"/>
                    </a:lnTo>
                    <a:lnTo>
                      <a:pt x="629" y="2792"/>
                    </a:lnTo>
                    <a:lnTo>
                      <a:pt x="548" y="2667"/>
                    </a:lnTo>
                    <a:lnTo>
                      <a:pt x="481" y="2537"/>
                    </a:lnTo>
                    <a:lnTo>
                      <a:pt x="427" y="2402"/>
                    </a:lnTo>
                    <a:lnTo>
                      <a:pt x="387" y="2261"/>
                    </a:lnTo>
                    <a:lnTo>
                      <a:pt x="360" y="2114"/>
                    </a:lnTo>
                    <a:lnTo>
                      <a:pt x="345" y="1961"/>
                    </a:lnTo>
                    <a:lnTo>
                      <a:pt x="345" y="1882"/>
                    </a:lnTo>
                    <a:lnTo>
                      <a:pt x="345" y="1803"/>
                    </a:lnTo>
                    <a:lnTo>
                      <a:pt x="360" y="1650"/>
                    </a:lnTo>
                    <a:lnTo>
                      <a:pt x="387" y="1503"/>
                    </a:lnTo>
                    <a:lnTo>
                      <a:pt x="427" y="1362"/>
                    </a:lnTo>
                    <a:lnTo>
                      <a:pt x="481" y="1227"/>
                    </a:lnTo>
                    <a:lnTo>
                      <a:pt x="548" y="1097"/>
                    </a:lnTo>
                    <a:lnTo>
                      <a:pt x="629" y="972"/>
                    </a:lnTo>
                    <a:lnTo>
                      <a:pt x="724" y="854"/>
                    </a:lnTo>
                    <a:lnTo>
                      <a:pt x="777" y="798"/>
                    </a:lnTo>
                    <a:lnTo>
                      <a:pt x="831" y="742"/>
                    </a:lnTo>
                    <a:lnTo>
                      <a:pt x="944" y="644"/>
                    </a:lnTo>
                    <a:lnTo>
                      <a:pt x="1064" y="559"/>
                    </a:lnTo>
                    <a:lnTo>
                      <a:pt x="1189" y="488"/>
                    </a:lnTo>
                    <a:lnTo>
                      <a:pt x="1320" y="432"/>
                    </a:lnTo>
                    <a:lnTo>
                      <a:pt x="1457" y="390"/>
                    </a:lnTo>
                    <a:lnTo>
                      <a:pt x="1600" y="361"/>
                    </a:lnTo>
                    <a:lnTo>
                      <a:pt x="1747" y="347"/>
                    </a:lnTo>
                    <a:lnTo>
                      <a:pt x="1823" y="345"/>
                    </a:lnTo>
                    <a:lnTo>
                      <a:pt x="1899" y="347"/>
                    </a:lnTo>
                    <a:lnTo>
                      <a:pt x="2048" y="361"/>
                    </a:lnTo>
                    <a:lnTo>
                      <a:pt x="2190" y="390"/>
                    </a:lnTo>
                    <a:lnTo>
                      <a:pt x="2328" y="432"/>
                    </a:lnTo>
                    <a:lnTo>
                      <a:pt x="2461" y="488"/>
                    </a:lnTo>
                    <a:lnTo>
                      <a:pt x="2586" y="559"/>
                    </a:lnTo>
                    <a:lnTo>
                      <a:pt x="2709" y="644"/>
                    </a:lnTo>
                    <a:lnTo>
                      <a:pt x="2824" y="742"/>
                    </a:lnTo>
                    <a:lnTo>
                      <a:pt x="2880" y="798"/>
                    </a:lnTo>
                    <a:lnTo>
                      <a:pt x="2933" y="854"/>
                    </a:lnTo>
                    <a:lnTo>
                      <a:pt x="3030" y="972"/>
                    </a:lnTo>
                    <a:lnTo>
                      <a:pt x="3113" y="1097"/>
                    </a:lnTo>
                    <a:lnTo>
                      <a:pt x="3182" y="1227"/>
                    </a:lnTo>
                    <a:lnTo>
                      <a:pt x="3237" y="1362"/>
                    </a:lnTo>
                    <a:lnTo>
                      <a:pt x="3279" y="1503"/>
                    </a:lnTo>
                    <a:lnTo>
                      <a:pt x="3306" y="1650"/>
                    </a:lnTo>
                    <a:lnTo>
                      <a:pt x="3321" y="1803"/>
                    </a:lnTo>
                    <a:lnTo>
                      <a:pt x="3321" y="1882"/>
                    </a:lnTo>
                    <a:lnTo>
                      <a:pt x="3321" y="1961"/>
                    </a:lnTo>
                    <a:lnTo>
                      <a:pt x="3306" y="2114"/>
                    </a:lnTo>
                    <a:lnTo>
                      <a:pt x="3279" y="2261"/>
                    </a:lnTo>
                    <a:lnTo>
                      <a:pt x="3237" y="2402"/>
                    </a:lnTo>
                    <a:lnTo>
                      <a:pt x="3182" y="2537"/>
                    </a:lnTo>
                    <a:lnTo>
                      <a:pt x="3113" y="2667"/>
                    </a:lnTo>
                    <a:lnTo>
                      <a:pt x="3030" y="2792"/>
                    </a:lnTo>
                    <a:lnTo>
                      <a:pt x="2933" y="2910"/>
                    </a:lnTo>
                    <a:lnTo>
                      <a:pt x="2880" y="2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70" name="Freeform 7"/>
              <p:cNvSpPr>
                <a:spLocks/>
              </p:cNvSpPr>
              <p:nvPr/>
            </p:nvSpPr>
            <p:spPr bwMode="auto">
              <a:xfrm>
                <a:off x="3836" y="691"/>
                <a:ext cx="461" cy="474"/>
              </a:xfrm>
              <a:custGeom>
                <a:avLst/>
                <a:gdLst>
                  <a:gd name="T0" fmla="*/ 692 w 1383"/>
                  <a:gd name="T1" fmla="*/ 1421 h 1421"/>
                  <a:gd name="T2" fmla="*/ 728 w 1383"/>
                  <a:gd name="T3" fmla="*/ 1420 h 1421"/>
                  <a:gd name="T4" fmla="*/ 797 w 1383"/>
                  <a:gd name="T5" fmla="*/ 1414 h 1421"/>
                  <a:gd name="T6" fmla="*/ 863 w 1383"/>
                  <a:gd name="T7" fmla="*/ 1401 h 1421"/>
                  <a:gd name="T8" fmla="*/ 926 w 1383"/>
                  <a:gd name="T9" fmla="*/ 1381 h 1421"/>
                  <a:gd name="T10" fmla="*/ 988 w 1383"/>
                  <a:gd name="T11" fmla="*/ 1354 h 1421"/>
                  <a:gd name="T12" fmla="*/ 1046 w 1383"/>
                  <a:gd name="T13" fmla="*/ 1322 h 1421"/>
                  <a:gd name="T14" fmla="*/ 1102 w 1383"/>
                  <a:gd name="T15" fmla="*/ 1282 h 1421"/>
                  <a:gd name="T16" fmla="*/ 1155 w 1383"/>
                  <a:gd name="T17" fmla="*/ 1236 h 1421"/>
                  <a:gd name="T18" fmla="*/ 1181 w 1383"/>
                  <a:gd name="T19" fmla="*/ 1210 h 1421"/>
                  <a:gd name="T20" fmla="*/ 1229 w 1383"/>
                  <a:gd name="T21" fmla="*/ 1156 h 1421"/>
                  <a:gd name="T22" fmla="*/ 1305 w 1383"/>
                  <a:gd name="T23" fmla="*/ 1041 h 1421"/>
                  <a:gd name="T24" fmla="*/ 1355 w 1383"/>
                  <a:gd name="T25" fmla="*/ 916 h 1421"/>
                  <a:gd name="T26" fmla="*/ 1380 w 1383"/>
                  <a:gd name="T27" fmla="*/ 782 h 1421"/>
                  <a:gd name="T28" fmla="*/ 1383 w 1383"/>
                  <a:gd name="T29" fmla="*/ 710 h 1421"/>
                  <a:gd name="T30" fmla="*/ 1380 w 1383"/>
                  <a:gd name="T31" fmla="*/ 639 h 1421"/>
                  <a:gd name="T32" fmla="*/ 1355 w 1383"/>
                  <a:gd name="T33" fmla="*/ 506 h 1421"/>
                  <a:gd name="T34" fmla="*/ 1305 w 1383"/>
                  <a:gd name="T35" fmla="*/ 380 h 1421"/>
                  <a:gd name="T36" fmla="*/ 1229 w 1383"/>
                  <a:gd name="T37" fmla="*/ 265 h 1421"/>
                  <a:gd name="T38" fmla="*/ 1181 w 1383"/>
                  <a:gd name="T39" fmla="*/ 212 h 1421"/>
                  <a:gd name="T40" fmla="*/ 1155 w 1383"/>
                  <a:gd name="T41" fmla="*/ 186 h 1421"/>
                  <a:gd name="T42" fmla="*/ 1102 w 1383"/>
                  <a:gd name="T43" fmla="*/ 140 h 1421"/>
                  <a:gd name="T44" fmla="*/ 1046 w 1383"/>
                  <a:gd name="T45" fmla="*/ 99 h 1421"/>
                  <a:gd name="T46" fmla="*/ 988 w 1383"/>
                  <a:gd name="T47" fmla="*/ 66 h 1421"/>
                  <a:gd name="T48" fmla="*/ 926 w 1383"/>
                  <a:gd name="T49" fmla="*/ 40 h 1421"/>
                  <a:gd name="T50" fmla="*/ 863 w 1383"/>
                  <a:gd name="T51" fmla="*/ 20 h 1421"/>
                  <a:gd name="T52" fmla="*/ 797 w 1383"/>
                  <a:gd name="T53" fmla="*/ 7 h 1421"/>
                  <a:gd name="T54" fmla="*/ 728 w 1383"/>
                  <a:gd name="T55" fmla="*/ 0 h 1421"/>
                  <a:gd name="T56" fmla="*/ 692 w 1383"/>
                  <a:gd name="T57" fmla="*/ 0 h 1421"/>
                  <a:gd name="T58" fmla="*/ 656 w 1383"/>
                  <a:gd name="T59" fmla="*/ 0 h 1421"/>
                  <a:gd name="T60" fmla="*/ 586 w 1383"/>
                  <a:gd name="T61" fmla="*/ 7 h 1421"/>
                  <a:gd name="T62" fmla="*/ 519 w 1383"/>
                  <a:gd name="T63" fmla="*/ 20 h 1421"/>
                  <a:gd name="T64" fmla="*/ 455 w 1383"/>
                  <a:gd name="T65" fmla="*/ 40 h 1421"/>
                  <a:gd name="T66" fmla="*/ 395 w 1383"/>
                  <a:gd name="T67" fmla="*/ 66 h 1421"/>
                  <a:gd name="T68" fmla="*/ 336 w 1383"/>
                  <a:gd name="T69" fmla="*/ 99 h 1421"/>
                  <a:gd name="T70" fmla="*/ 252 w 1383"/>
                  <a:gd name="T71" fmla="*/ 161 h 1421"/>
                  <a:gd name="T72" fmla="*/ 202 w 1383"/>
                  <a:gd name="T73" fmla="*/ 212 h 1421"/>
                  <a:gd name="T74" fmla="*/ 153 w 1383"/>
                  <a:gd name="T75" fmla="*/ 265 h 1421"/>
                  <a:gd name="T76" fmla="*/ 78 w 1383"/>
                  <a:gd name="T77" fmla="*/ 380 h 1421"/>
                  <a:gd name="T78" fmla="*/ 28 w 1383"/>
                  <a:gd name="T79" fmla="*/ 506 h 1421"/>
                  <a:gd name="T80" fmla="*/ 2 w 1383"/>
                  <a:gd name="T81" fmla="*/ 639 h 1421"/>
                  <a:gd name="T82" fmla="*/ 0 w 1383"/>
                  <a:gd name="T83" fmla="*/ 710 h 1421"/>
                  <a:gd name="T84" fmla="*/ 2 w 1383"/>
                  <a:gd name="T85" fmla="*/ 782 h 1421"/>
                  <a:gd name="T86" fmla="*/ 28 w 1383"/>
                  <a:gd name="T87" fmla="*/ 916 h 1421"/>
                  <a:gd name="T88" fmla="*/ 78 w 1383"/>
                  <a:gd name="T89" fmla="*/ 1041 h 1421"/>
                  <a:gd name="T90" fmla="*/ 153 w 1383"/>
                  <a:gd name="T91" fmla="*/ 1156 h 1421"/>
                  <a:gd name="T92" fmla="*/ 202 w 1383"/>
                  <a:gd name="T93" fmla="*/ 1210 h 1421"/>
                  <a:gd name="T94" fmla="*/ 226 w 1383"/>
                  <a:gd name="T95" fmla="*/ 1236 h 1421"/>
                  <a:gd name="T96" fmla="*/ 280 w 1383"/>
                  <a:gd name="T97" fmla="*/ 1282 h 1421"/>
                  <a:gd name="T98" fmla="*/ 336 w 1383"/>
                  <a:gd name="T99" fmla="*/ 1322 h 1421"/>
                  <a:gd name="T100" fmla="*/ 395 w 1383"/>
                  <a:gd name="T101" fmla="*/ 1354 h 1421"/>
                  <a:gd name="T102" fmla="*/ 455 w 1383"/>
                  <a:gd name="T103" fmla="*/ 1381 h 1421"/>
                  <a:gd name="T104" fmla="*/ 519 w 1383"/>
                  <a:gd name="T105" fmla="*/ 1401 h 1421"/>
                  <a:gd name="T106" fmla="*/ 586 w 1383"/>
                  <a:gd name="T107" fmla="*/ 1414 h 1421"/>
                  <a:gd name="T108" fmla="*/ 656 w 1383"/>
                  <a:gd name="T109" fmla="*/ 1420 h 1421"/>
                  <a:gd name="T110" fmla="*/ 692 w 1383"/>
                  <a:gd name="T111" fmla="*/ 142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83" h="1421">
                    <a:moveTo>
                      <a:pt x="692" y="1421"/>
                    </a:moveTo>
                    <a:lnTo>
                      <a:pt x="728" y="1420"/>
                    </a:lnTo>
                    <a:lnTo>
                      <a:pt x="797" y="1414"/>
                    </a:lnTo>
                    <a:lnTo>
                      <a:pt x="863" y="1401"/>
                    </a:lnTo>
                    <a:lnTo>
                      <a:pt x="926" y="1381"/>
                    </a:lnTo>
                    <a:lnTo>
                      <a:pt x="988" y="1354"/>
                    </a:lnTo>
                    <a:lnTo>
                      <a:pt x="1046" y="1322"/>
                    </a:lnTo>
                    <a:lnTo>
                      <a:pt x="1102" y="1282"/>
                    </a:lnTo>
                    <a:lnTo>
                      <a:pt x="1155" y="1236"/>
                    </a:lnTo>
                    <a:lnTo>
                      <a:pt x="1181" y="1210"/>
                    </a:lnTo>
                    <a:lnTo>
                      <a:pt x="1229" y="1156"/>
                    </a:lnTo>
                    <a:lnTo>
                      <a:pt x="1305" y="1041"/>
                    </a:lnTo>
                    <a:lnTo>
                      <a:pt x="1355" y="916"/>
                    </a:lnTo>
                    <a:lnTo>
                      <a:pt x="1380" y="782"/>
                    </a:lnTo>
                    <a:lnTo>
                      <a:pt x="1383" y="710"/>
                    </a:lnTo>
                    <a:lnTo>
                      <a:pt x="1380" y="639"/>
                    </a:lnTo>
                    <a:lnTo>
                      <a:pt x="1355" y="506"/>
                    </a:lnTo>
                    <a:lnTo>
                      <a:pt x="1305" y="380"/>
                    </a:lnTo>
                    <a:lnTo>
                      <a:pt x="1229" y="265"/>
                    </a:lnTo>
                    <a:lnTo>
                      <a:pt x="1181" y="212"/>
                    </a:lnTo>
                    <a:lnTo>
                      <a:pt x="1155" y="186"/>
                    </a:lnTo>
                    <a:lnTo>
                      <a:pt x="1102" y="140"/>
                    </a:lnTo>
                    <a:lnTo>
                      <a:pt x="1046" y="99"/>
                    </a:lnTo>
                    <a:lnTo>
                      <a:pt x="988" y="66"/>
                    </a:lnTo>
                    <a:lnTo>
                      <a:pt x="926" y="40"/>
                    </a:lnTo>
                    <a:lnTo>
                      <a:pt x="863" y="20"/>
                    </a:lnTo>
                    <a:lnTo>
                      <a:pt x="797" y="7"/>
                    </a:lnTo>
                    <a:lnTo>
                      <a:pt x="728" y="0"/>
                    </a:lnTo>
                    <a:lnTo>
                      <a:pt x="692" y="0"/>
                    </a:lnTo>
                    <a:lnTo>
                      <a:pt x="656" y="0"/>
                    </a:lnTo>
                    <a:lnTo>
                      <a:pt x="586" y="7"/>
                    </a:lnTo>
                    <a:lnTo>
                      <a:pt x="519" y="20"/>
                    </a:lnTo>
                    <a:lnTo>
                      <a:pt x="455" y="40"/>
                    </a:lnTo>
                    <a:lnTo>
                      <a:pt x="395" y="66"/>
                    </a:lnTo>
                    <a:lnTo>
                      <a:pt x="336" y="99"/>
                    </a:lnTo>
                    <a:lnTo>
                      <a:pt x="252" y="161"/>
                    </a:lnTo>
                    <a:lnTo>
                      <a:pt x="202" y="212"/>
                    </a:lnTo>
                    <a:lnTo>
                      <a:pt x="153" y="265"/>
                    </a:lnTo>
                    <a:lnTo>
                      <a:pt x="78" y="380"/>
                    </a:lnTo>
                    <a:lnTo>
                      <a:pt x="28" y="506"/>
                    </a:lnTo>
                    <a:lnTo>
                      <a:pt x="2" y="639"/>
                    </a:lnTo>
                    <a:lnTo>
                      <a:pt x="0" y="710"/>
                    </a:lnTo>
                    <a:lnTo>
                      <a:pt x="2" y="782"/>
                    </a:lnTo>
                    <a:lnTo>
                      <a:pt x="28" y="916"/>
                    </a:lnTo>
                    <a:lnTo>
                      <a:pt x="78" y="1041"/>
                    </a:lnTo>
                    <a:lnTo>
                      <a:pt x="153" y="1156"/>
                    </a:lnTo>
                    <a:lnTo>
                      <a:pt x="202" y="1210"/>
                    </a:lnTo>
                    <a:lnTo>
                      <a:pt x="226" y="1236"/>
                    </a:lnTo>
                    <a:lnTo>
                      <a:pt x="280" y="1282"/>
                    </a:lnTo>
                    <a:lnTo>
                      <a:pt x="336" y="1322"/>
                    </a:lnTo>
                    <a:lnTo>
                      <a:pt x="395" y="1354"/>
                    </a:lnTo>
                    <a:lnTo>
                      <a:pt x="455" y="1381"/>
                    </a:lnTo>
                    <a:lnTo>
                      <a:pt x="519" y="1401"/>
                    </a:lnTo>
                    <a:lnTo>
                      <a:pt x="586" y="1414"/>
                    </a:lnTo>
                    <a:lnTo>
                      <a:pt x="656" y="1420"/>
                    </a:lnTo>
                    <a:lnTo>
                      <a:pt x="692" y="14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271" name="Freeform 8"/>
              <p:cNvSpPr>
                <a:spLocks/>
              </p:cNvSpPr>
              <p:nvPr/>
            </p:nvSpPr>
            <p:spPr bwMode="auto">
              <a:xfrm>
                <a:off x="3055" y="1054"/>
                <a:ext cx="1542" cy="1807"/>
              </a:xfrm>
              <a:custGeom>
                <a:avLst/>
                <a:gdLst>
                  <a:gd name="T0" fmla="*/ 4383 w 4626"/>
                  <a:gd name="T1" fmla="*/ 2059 h 5421"/>
                  <a:gd name="T2" fmla="*/ 4519 w 4626"/>
                  <a:gd name="T3" fmla="*/ 2004 h 5421"/>
                  <a:gd name="T4" fmla="*/ 4590 w 4626"/>
                  <a:gd name="T5" fmla="*/ 1917 h 5421"/>
                  <a:gd name="T6" fmla="*/ 4626 w 4626"/>
                  <a:gd name="T7" fmla="*/ 1809 h 5421"/>
                  <a:gd name="T8" fmla="*/ 4607 w 4626"/>
                  <a:gd name="T9" fmla="*/ 1665 h 5421"/>
                  <a:gd name="T10" fmla="*/ 4570 w 4626"/>
                  <a:gd name="T11" fmla="*/ 1594 h 5421"/>
                  <a:gd name="T12" fmla="*/ 4456 w 4626"/>
                  <a:gd name="T13" fmla="*/ 1503 h 5421"/>
                  <a:gd name="T14" fmla="*/ 4339 w 4626"/>
                  <a:gd name="T15" fmla="*/ 1485 h 5421"/>
                  <a:gd name="T16" fmla="*/ 2496 w 4626"/>
                  <a:gd name="T17" fmla="*/ 275 h 5421"/>
                  <a:gd name="T18" fmla="*/ 2417 w 4626"/>
                  <a:gd name="T19" fmla="*/ 168 h 5421"/>
                  <a:gd name="T20" fmla="*/ 2286 w 4626"/>
                  <a:gd name="T21" fmla="*/ 73 h 5421"/>
                  <a:gd name="T22" fmla="*/ 2196 w 4626"/>
                  <a:gd name="T23" fmla="*/ 31 h 5421"/>
                  <a:gd name="T24" fmla="*/ 2070 w 4626"/>
                  <a:gd name="T25" fmla="*/ 7 h 5421"/>
                  <a:gd name="T26" fmla="*/ 1959 w 4626"/>
                  <a:gd name="T27" fmla="*/ 6 h 5421"/>
                  <a:gd name="T28" fmla="*/ 1908 w 4626"/>
                  <a:gd name="T29" fmla="*/ 0 h 5421"/>
                  <a:gd name="T30" fmla="*/ 1786 w 4626"/>
                  <a:gd name="T31" fmla="*/ 34 h 5421"/>
                  <a:gd name="T32" fmla="*/ 1705 w 4626"/>
                  <a:gd name="T33" fmla="*/ 78 h 5421"/>
                  <a:gd name="T34" fmla="*/ 1613 w 4626"/>
                  <a:gd name="T35" fmla="*/ 155 h 5421"/>
                  <a:gd name="T36" fmla="*/ 134 w 4626"/>
                  <a:gd name="T37" fmla="*/ 1676 h 5421"/>
                  <a:gd name="T38" fmla="*/ 52 w 4626"/>
                  <a:gd name="T39" fmla="*/ 1801 h 5421"/>
                  <a:gd name="T40" fmla="*/ 1 w 4626"/>
                  <a:gd name="T41" fmla="*/ 2003 h 5421"/>
                  <a:gd name="T42" fmla="*/ 0 w 4626"/>
                  <a:gd name="T43" fmla="*/ 2102 h 5421"/>
                  <a:gd name="T44" fmla="*/ 27 w 4626"/>
                  <a:gd name="T45" fmla="*/ 2259 h 5421"/>
                  <a:gd name="T46" fmla="*/ 91 w 4626"/>
                  <a:gd name="T47" fmla="*/ 2395 h 5421"/>
                  <a:gd name="T48" fmla="*/ 190 w 4626"/>
                  <a:gd name="T49" fmla="*/ 2509 h 5421"/>
                  <a:gd name="T50" fmla="*/ 288 w 4626"/>
                  <a:gd name="T51" fmla="*/ 2579 h 5421"/>
                  <a:gd name="T52" fmla="*/ 1786 w 4626"/>
                  <a:gd name="T53" fmla="*/ 5017 h 5421"/>
                  <a:gd name="T54" fmla="*/ 1800 w 4626"/>
                  <a:gd name="T55" fmla="*/ 5140 h 5421"/>
                  <a:gd name="T56" fmla="*/ 1867 w 4626"/>
                  <a:gd name="T57" fmla="*/ 5277 h 5421"/>
                  <a:gd name="T58" fmla="*/ 1918 w 4626"/>
                  <a:gd name="T59" fmla="*/ 5333 h 5421"/>
                  <a:gd name="T60" fmla="*/ 2049 w 4626"/>
                  <a:gd name="T61" fmla="*/ 5405 h 5421"/>
                  <a:gd name="T62" fmla="*/ 2170 w 4626"/>
                  <a:gd name="T63" fmla="*/ 5421 h 5421"/>
                  <a:gd name="T64" fmla="*/ 2290 w 4626"/>
                  <a:gd name="T65" fmla="*/ 5405 h 5421"/>
                  <a:gd name="T66" fmla="*/ 2421 w 4626"/>
                  <a:gd name="T67" fmla="*/ 5333 h 5421"/>
                  <a:gd name="T68" fmla="*/ 2474 w 4626"/>
                  <a:gd name="T69" fmla="*/ 5277 h 5421"/>
                  <a:gd name="T70" fmla="*/ 2539 w 4626"/>
                  <a:gd name="T71" fmla="*/ 5140 h 5421"/>
                  <a:gd name="T72" fmla="*/ 2554 w 4626"/>
                  <a:gd name="T73" fmla="*/ 5017 h 5421"/>
                  <a:gd name="T74" fmla="*/ 2574 w 4626"/>
                  <a:gd name="T75" fmla="*/ 2943 h 5421"/>
                  <a:gd name="T76" fmla="*/ 2562 w 4626"/>
                  <a:gd name="T77" fmla="*/ 2879 h 5421"/>
                  <a:gd name="T78" fmla="*/ 2496 w 4626"/>
                  <a:gd name="T79" fmla="*/ 2742 h 5421"/>
                  <a:gd name="T80" fmla="*/ 2428 w 4626"/>
                  <a:gd name="T81" fmla="*/ 2655 h 5421"/>
                  <a:gd name="T82" fmla="*/ 2303 w 4626"/>
                  <a:gd name="T83" fmla="*/ 2560 h 5421"/>
                  <a:gd name="T84" fmla="*/ 1401 w 4626"/>
                  <a:gd name="T85" fmla="*/ 2079 h 5421"/>
                  <a:gd name="T86" fmla="*/ 2784 w 4626"/>
                  <a:gd name="T87" fmla="*/ 1868 h 5421"/>
                  <a:gd name="T88" fmla="*/ 2879 w 4626"/>
                  <a:gd name="T89" fmla="*/ 1986 h 5421"/>
                  <a:gd name="T90" fmla="*/ 3030 w 4626"/>
                  <a:gd name="T91" fmla="*/ 2058 h 5421"/>
                  <a:gd name="T92" fmla="*/ 4339 w 4626"/>
                  <a:gd name="T93" fmla="*/ 2061 h 5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6" h="5421">
                    <a:moveTo>
                      <a:pt x="4339" y="2061"/>
                    </a:moveTo>
                    <a:lnTo>
                      <a:pt x="4383" y="2059"/>
                    </a:lnTo>
                    <a:lnTo>
                      <a:pt x="4456" y="2041"/>
                    </a:lnTo>
                    <a:lnTo>
                      <a:pt x="4519" y="2004"/>
                    </a:lnTo>
                    <a:lnTo>
                      <a:pt x="4570" y="1951"/>
                    </a:lnTo>
                    <a:lnTo>
                      <a:pt x="4590" y="1917"/>
                    </a:lnTo>
                    <a:lnTo>
                      <a:pt x="4607" y="1881"/>
                    </a:lnTo>
                    <a:lnTo>
                      <a:pt x="4626" y="1809"/>
                    </a:lnTo>
                    <a:lnTo>
                      <a:pt x="4626" y="1737"/>
                    </a:lnTo>
                    <a:lnTo>
                      <a:pt x="4607" y="1665"/>
                    </a:lnTo>
                    <a:lnTo>
                      <a:pt x="4590" y="1629"/>
                    </a:lnTo>
                    <a:lnTo>
                      <a:pt x="4570" y="1594"/>
                    </a:lnTo>
                    <a:lnTo>
                      <a:pt x="4519" y="1539"/>
                    </a:lnTo>
                    <a:lnTo>
                      <a:pt x="4456" y="1503"/>
                    </a:lnTo>
                    <a:lnTo>
                      <a:pt x="4383" y="1486"/>
                    </a:lnTo>
                    <a:lnTo>
                      <a:pt x="4339" y="1485"/>
                    </a:lnTo>
                    <a:lnTo>
                      <a:pt x="3226" y="1485"/>
                    </a:lnTo>
                    <a:lnTo>
                      <a:pt x="2496" y="275"/>
                    </a:lnTo>
                    <a:lnTo>
                      <a:pt x="2438" y="197"/>
                    </a:lnTo>
                    <a:lnTo>
                      <a:pt x="2417" y="168"/>
                    </a:lnTo>
                    <a:lnTo>
                      <a:pt x="2339" y="106"/>
                    </a:lnTo>
                    <a:lnTo>
                      <a:pt x="2286" y="73"/>
                    </a:lnTo>
                    <a:lnTo>
                      <a:pt x="2257" y="56"/>
                    </a:lnTo>
                    <a:lnTo>
                      <a:pt x="2196" y="31"/>
                    </a:lnTo>
                    <a:lnTo>
                      <a:pt x="2134" y="14"/>
                    </a:lnTo>
                    <a:lnTo>
                      <a:pt x="2070" y="7"/>
                    </a:lnTo>
                    <a:lnTo>
                      <a:pt x="2035" y="6"/>
                    </a:lnTo>
                    <a:lnTo>
                      <a:pt x="1959" y="6"/>
                    </a:lnTo>
                    <a:lnTo>
                      <a:pt x="1944" y="1"/>
                    </a:lnTo>
                    <a:lnTo>
                      <a:pt x="1908" y="0"/>
                    </a:lnTo>
                    <a:lnTo>
                      <a:pt x="1841" y="13"/>
                    </a:lnTo>
                    <a:lnTo>
                      <a:pt x="1786" y="34"/>
                    </a:lnTo>
                    <a:lnTo>
                      <a:pt x="1757" y="47"/>
                    </a:lnTo>
                    <a:lnTo>
                      <a:pt x="1705" y="78"/>
                    </a:lnTo>
                    <a:lnTo>
                      <a:pt x="1656" y="114"/>
                    </a:lnTo>
                    <a:lnTo>
                      <a:pt x="1613" y="155"/>
                    </a:lnTo>
                    <a:lnTo>
                      <a:pt x="1594" y="178"/>
                    </a:lnTo>
                    <a:lnTo>
                      <a:pt x="134" y="1676"/>
                    </a:lnTo>
                    <a:lnTo>
                      <a:pt x="102" y="1715"/>
                    </a:lnTo>
                    <a:lnTo>
                      <a:pt x="52" y="1801"/>
                    </a:lnTo>
                    <a:lnTo>
                      <a:pt x="19" y="1898"/>
                    </a:lnTo>
                    <a:lnTo>
                      <a:pt x="1" y="2003"/>
                    </a:lnTo>
                    <a:lnTo>
                      <a:pt x="0" y="2061"/>
                    </a:lnTo>
                    <a:lnTo>
                      <a:pt x="0" y="2102"/>
                    </a:lnTo>
                    <a:lnTo>
                      <a:pt x="10" y="2185"/>
                    </a:lnTo>
                    <a:lnTo>
                      <a:pt x="27" y="2259"/>
                    </a:lnTo>
                    <a:lnTo>
                      <a:pt x="55" y="2330"/>
                    </a:lnTo>
                    <a:lnTo>
                      <a:pt x="91" y="2395"/>
                    </a:lnTo>
                    <a:lnTo>
                      <a:pt x="135" y="2454"/>
                    </a:lnTo>
                    <a:lnTo>
                      <a:pt x="190" y="2509"/>
                    </a:lnTo>
                    <a:lnTo>
                      <a:pt x="252" y="2556"/>
                    </a:lnTo>
                    <a:lnTo>
                      <a:pt x="288" y="2579"/>
                    </a:lnTo>
                    <a:lnTo>
                      <a:pt x="1786" y="3423"/>
                    </a:lnTo>
                    <a:lnTo>
                      <a:pt x="1786" y="5017"/>
                    </a:lnTo>
                    <a:lnTo>
                      <a:pt x="1787" y="5061"/>
                    </a:lnTo>
                    <a:lnTo>
                      <a:pt x="1800" y="5140"/>
                    </a:lnTo>
                    <a:lnTo>
                      <a:pt x="1826" y="5212"/>
                    </a:lnTo>
                    <a:lnTo>
                      <a:pt x="1867" y="5277"/>
                    </a:lnTo>
                    <a:lnTo>
                      <a:pt x="1891" y="5305"/>
                    </a:lnTo>
                    <a:lnTo>
                      <a:pt x="1918" y="5333"/>
                    </a:lnTo>
                    <a:lnTo>
                      <a:pt x="1980" y="5376"/>
                    </a:lnTo>
                    <a:lnTo>
                      <a:pt x="2049" y="5405"/>
                    </a:lnTo>
                    <a:lnTo>
                      <a:pt x="2127" y="5419"/>
                    </a:lnTo>
                    <a:lnTo>
                      <a:pt x="2170" y="5421"/>
                    </a:lnTo>
                    <a:lnTo>
                      <a:pt x="2212" y="5419"/>
                    </a:lnTo>
                    <a:lnTo>
                      <a:pt x="2290" y="5405"/>
                    </a:lnTo>
                    <a:lnTo>
                      <a:pt x="2361" y="5376"/>
                    </a:lnTo>
                    <a:lnTo>
                      <a:pt x="2421" y="5333"/>
                    </a:lnTo>
                    <a:lnTo>
                      <a:pt x="2448" y="5305"/>
                    </a:lnTo>
                    <a:lnTo>
                      <a:pt x="2474" y="5277"/>
                    </a:lnTo>
                    <a:lnTo>
                      <a:pt x="2513" y="5212"/>
                    </a:lnTo>
                    <a:lnTo>
                      <a:pt x="2539" y="5140"/>
                    </a:lnTo>
                    <a:lnTo>
                      <a:pt x="2554" y="5061"/>
                    </a:lnTo>
                    <a:lnTo>
                      <a:pt x="2554" y="5017"/>
                    </a:lnTo>
                    <a:lnTo>
                      <a:pt x="2554" y="3040"/>
                    </a:lnTo>
                    <a:lnTo>
                      <a:pt x="2574" y="2943"/>
                    </a:lnTo>
                    <a:lnTo>
                      <a:pt x="2572" y="2923"/>
                    </a:lnTo>
                    <a:lnTo>
                      <a:pt x="2562" y="2879"/>
                    </a:lnTo>
                    <a:lnTo>
                      <a:pt x="2532" y="2802"/>
                    </a:lnTo>
                    <a:lnTo>
                      <a:pt x="2496" y="2742"/>
                    </a:lnTo>
                    <a:lnTo>
                      <a:pt x="2476" y="2712"/>
                    </a:lnTo>
                    <a:lnTo>
                      <a:pt x="2428" y="2655"/>
                    </a:lnTo>
                    <a:lnTo>
                      <a:pt x="2371" y="2605"/>
                    </a:lnTo>
                    <a:lnTo>
                      <a:pt x="2303" y="2560"/>
                    </a:lnTo>
                    <a:lnTo>
                      <a:pt x="2265" y="2540"/>
                    </a:lnTo>
                    <a:lnTo>
                      <a:pt x="1401" y="2079"/>
                    </a:lnTo>
                    <a:lnTo>
                      <a:pt x="2343" y="1158"/>
                    </a:lnTo>
                    <a:lnTo>
                      <a:pt x="2784" y="1868"/>
                    </a:lnTo>
                    <a:lnTo>
                      <a:pt x="2814" y="1914"/>
                    </a:lnTo>
                    <a:lnTo>
                      <a:pt x="2879" y="1986"/>
                    </a:lnTo>
                    <a:lnTo>
                      <a:pt x="2951" y="2035"/>
                    </a:lnTo>
                    <a:lnTo>
                      <a:pt x="3030" y="2058"/>
                    </a:lnTo>
                    <a:lnTo>
                      <a:pt x="3072" y="2061"/>
                    </a:lnTo>
                    <a:lnTo>
                      <a:pt x="4339" y="20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272" name="원호 271"/>
            <p:cNvSpPr/>
            <p:nvPr/>
          </p:nvSpPr>
          <p:spPr>
            <a:xfrm>
              <a:off x="4358322" y="3774349"/>
              <a:ext cx="1175658" cy="1175658"/>
            </a:xfrm>
            <a:prstGeom prst="arc">
              <a:avLst>
                <a:gd name="adj1" fmla="val 16200000"/>
                <a:gd name="adj2" fmla="val 10395141"/>
              </a:avLst>
            </a:prstGeom>
            <a:ln w="101600" cap="rnd">
              <a:solidFill>
                <a:srgbClr val="FFC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3" name="원호 272"/>
            <p:cNvSpPr/>
            <p:nvPr/>
          </p:nvSpPr>
          <p:spPr>
            <a:xfrm>
              <a:off x="6906992" y="3784134"/>
              <a:ext cx="1175658" cy="1175658"/>
            </a:xfrm>
            <a:prstGeom prst="arc">
              <a:avLst>
                <a:gd name="adj1" fmla="val 20520997"/>
                <a:gd name="adj2" fmla="val 16075341"/>
              </a:avLst>
            </a:prstGeom>
            <a:ln w="101600" cap="rnd">
              <a:solidFill>
                <a:srgbClr val="FF505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301559" y="6303837"/>
              <a:ext cx="3213126" cy="353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서울 내 평균 엘리베이터 수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6419247" y="5884436"/>
              <a:ext cx="1749558" cy="389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평균 엘리베이터 개수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069997" y="5509444"/>
              <a:ext cx="1530164" cy="5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5050"/>
                  </a:solidFill>
                  <a:latin typeface="+mn-ea"/>
                </a:rPr>
                <a:t>2.8</a:t>
              </a:r>
              <a:r>
                <a:rPr lang="ko-KR" altLang="en-US" sz="2400" b="1" dirty="0" smtClean="0">
                  <a:solidFill>
                    <a:srgbClr val="FF5050"/>
                  </a:solidFill>
                  <a:latin typeface="+mn-ea"/>
                </a:rPr>
                <a:t>대</a:t>
              </a:r>
              <a:endParaRPr lang="en-US" altLang="ko-KR" sz="1200" b="1" dirty="0">
                <a:solidFill>
                  <a:srgbClr val="FF5050"/>
                </a:solidFill>
                <a:latin typeface="+mn-ea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737989" y="4656381"/>
              <a:ext cx="3213126" cy="353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엘리베이터는 많지만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어디에있을까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855677" y="4149341"/>
              <a:ext cx="1964373" cy="389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엘리베이터가 있는 역수 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06427" y="3718688"/>
              <a:ext cx="1530164" cy="93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C000"/>
                  </a:solidFill>
                  <a:latin typeface="+mn-ea"/>
                </a:rPr>
                <a:t>307</a:t>
              </a:r>
              <a:r>
                <a:rPr lang="ko-KR" altLang="en-US" sz="2400" b="1" dirty="0" smtClean="0">
                  <a:solidFill>
                    <a:srgbClr val="FFC000"/>
                  </a:solidFill>
                  <a:latin typeface="+mn-ea"/>
                </a:rPr>
                <a:t>개중 </a:t>
              </a:r>
              <a:r>
                <a:rPr lang="en-US" altLang="ko-KR" sz="2400" b="1" dirty="0" smtClean="0">
                  <a:solidFill>
                    <a:srgbClr val="FFC000"/>
                  </a:solidFill>
                  <a:latin typeface="+mn-ea"/>
                </a:rPr>
                <a:t>300</a:t>
              </a:r>
              <a:r>
                <a:rPr lang="ko-KR" altLang="en-US" sz="2400" b="1" dirty="0" smtClean="0">
                  <a:solidFill>
                    <a:srgbClr val="FFC000"/>
                  </a:solidFill>
                  <a:latin typeface="+mn-ea"/>
                </a:rPr>
                <a:t>개</a:t>
              </a:r>
              <a:endParaRPr lang="en-US" altLang="ko-KR" sz="1200" b="1" dirty="0">
                <a:solidFill>
                  <a:srgbClr val="FFC000"/>
                </a:solidFill>
                <a:latin typeface="+mn-ea"/>
              </a:endParaRPr>
            </a:p>
          </p:txBody>
        </p:sp>
        <p:cxnSp>
          <p:nvCxnSpPr>
            <p:cNvPr id="280" name="직선 화살표 연결선 279"/>
            <p:cNvCxnSpPr/>
            <p:nvPr/>
          </p:nvCxnSpPr>
          <p:spPr>
            <a:xfrm flipH="1">
              <a:off x="2036591" y="4054032"/>
              <a:ext cx="1819275" cy="9525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/>
            <p:cNvCxnSpPr/>
            <p:nvPr/>
          </p:nvCxnSpPr>
          <p:spPr>
            <a:xfrm flipH="1">
              <a:off x="6419249" y="4834199"/>
              <a:ext cx="694148" cy="75447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원호 281"/>
            <p:cNvSpPr/>
            <p:nvPr/>
          </p:nvSpPr>
          <p:spPr>
            <a:xfrm>
              <a:off x="6394120" y="1634664"/>
              <a:ext cx="468150" cy="468150"/>
            </a:xfrm>
            <a:prstGeom prst="arc">
              <a:avLst>
                <a:gd name="adj1" fmla="val 20520997"/>
                <a:gd name="adj2" fmla="val 16075341"/>
              </a:avLst>
            </a:prstGeom>
            <a:ln w="28575" cap="rnd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7981165" y="2127766"/>
              <a:ext cx="3213126" cy="353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하루 지하철 이용인구 서울 기준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9098853" y="1708365"/>
              <a:ext cx="1375891" cy="35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지하철 이용인구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7749603" y="1333373"/>
              <a:ext cx="1530164" cy="5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800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만</a:t>
              </a:r>
              <a:endPara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286" name="직선 화살표 연결선 285"/>
            <p:cNvCxnSpPr/>
            <p:nvPr/>
          </p:nvCxnSpPr>
          <p:spPr>
            <a:xfrm>
              <a:off x="6999470" y="1638594"/>
              <a:ext cx="792000" cy="9525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937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324286" y="40974"/>
            <a:ext cx="11522214" cy="6738719"/>
            <a:chOff x="324286" y="40974"/>
            <a:chExt cx="11522214" cy="6738719"/>
          </a:xfrm>
        </p:grpSpPr>
        <p:sp>
          <p:nvSpPr>
            <p:cNvPr id="42" name="직사각형 41"/>
            <p:cNvSpPr/>
            <p:nvPr/>
          </p:nvSpPr>
          <p:spPr>
            <a:xfrm>
              <a:off x="397450" y="486653"/>
              <a:ext cx="11449050" cy="629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4286" y="433405"/>
              <a:ext cx="11449050" cy="629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9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그룹 8"/>
            <p:cNvGrpSpPr/>
            <p:nvPr/>
          </p:nvGrpSpPr>
          <p:grpSpPr>
            <a:xfrm>
              <a:off x="496421" y="331394"/>
              <a:ext cx="113660" cy="234779"/>
              <a:chOff x="0" y="-1415"/>
              <a:chExt cx="186580" cy="385400"/>
            </a:xfrm>
          </p:grpSpPr>
          <p:sp>
            <p:nvSpPr>
              <p:cNvPr id="229" name="자유형 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자유형 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7321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1"/>
            <p:cNvGrpSpPr/>
            <p:nvPr/>
          </p:nvGrpSpPr>
          <p:grpSpPr>
            <a:xfrm>
              <a:off x="749617" y="331394"/>
              <a:ext cx="113660" cy="234779"/>
              <a:chOff x="0" y="-1415"/>
              <a:chExt cx="186580" cy="385400"/>
            </a:xfrm>
          </p:grpSpPr>
          <p:sp>
            <p:nvSpPr>
              <p:cNvPr id="227" name="자유형 22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자유형 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9853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5"/>
            <p:cNvGrpSpPr/>
            <p:nvPr/>
          </p:nvGrpSpPr>
          <p:grpSpPr>
            <a:xfrm>
              <a:off x="1002813" y="331394"/>
              <a:ext cx="113660" cy="234779"/>
              <a:chOff x="0" y="-1415"/>
              <a:chExt cx="186580" cy="385400"/>
            </a:xfrm>
          </p:grpSpPr>
          <p:sp>
            <p:nvSpPr>
              <p:cNvPr id="225" name="자유형 22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자유형 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2385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그룹 59"/>
            <p:cNvGrpSpPr/>
            <p:nvPr/>
          </p:nvGrpSpPr>
          <p:grpSpPr>
            <a:xfrm>
              <a:off x="1256009" y="331394"/>
              <a:ext cx="113660" cy="234779"/>
              <a:chOff x="0" y="-1415"/>
              <a:chExt cx="186580" cy="385400"/>
            </a:xfrm>
          </p:grpSpPr>
          <p:sp>
            <p:nvSpPr>
              <p:cNvPr id="223" name="자유형 22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자유형 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4917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509205" y="331394"/>
              <a:ext cx="113660" cy="234779"/>
              <a:chOff x="0" y="-1415"/>
              <a:chExt cx="186580" cy="385400"/>
            </a:xfrm>
          </p:grpSpPr>
          <p:sp>
            <p:nvSpPr>
              <p:cNvPr id="221" name="자유형 22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자유형 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7449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6" name="그룹 67"/>
            <p:cNvGrpSpPr/>
            <p:nvPr/>
          </p:nvGrpSpPr>
          <p:grpSpPr>
            <a:xfrm>
              <a:off x="1762401" y="331394"/>
              <a:ext cx="113660" cy="234779"/>
              <a:chOff x="0" y="-1415"/>
              <a:chExt cx="186580" cy="385400"/>
            </a:xfrm>
          </p:grpSpPr>
          <p:sp>
            <p:nvSpPr>
              <p:cNvPr id="219" name="자유형 21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자유형 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9981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71"/>
            <p:cNvGrpSpPr/>
            <p:nvPr/>
          </p:nvGrpSpPr>
          <p:grpSpPr>
            <a:xfrm>
              <a:off x="2015597" y="331394"/>
              <a:ext cx="113660" cy="234779"/>
              <a:chOff x="0" y="-1415"/>
              <a:chExt cx="186580" cy="385400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자유형 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22513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2268793" y="331394"/>
              <a:ext cx="113660" cy="234779"/>
              <a:chOff x="0" y="-1415"/>
              <a:chExt cx="186580" cy="385400"/>
            </a:xfrm>
          </p:grpSpPr>
          <p:sp>
            <p:nvSpPr>
              <p:cNvPr id="215" name="자유형 21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자유형 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25045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9"/>
            <p:cNvGrpSpPr/>
            <p:nvPr/>
          </p:nvGrpSpPr>
          <p:grpSpPr>
            <a:xfrm>
              <a:off x="2521989" y="331394"/>
              <a:ext cx="113660" cy="234779"/>
              <a:chOff x="0" y="-1415"/>
              <a:chExt cx="186580" cy="385400"/>
            </a:xfrm>
          </p:grpSpPr>
          <p:sp>
            <p:nvSpPr>
              <p:cNvPr id="213" name="자유형 21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자유형 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27577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3" name="그룹 83"/>
            <p:cNvGrpSpPr/>
            <p:nvPr/>
          </p:nvGrpSpPr>
          <p:grpSpPr>
            <a:xfrm>
              <a:off x="2775185" y="331394"/>
              <a:ext cx="113660" cy="234779"/>
              <a:chOff x="0" y="-1415"/>
              <a:chExt cx="186580" cy="385400"/>
            </a:xfrm>
          </p:grpSpPr>
          <p:sp>
            <p:nvSpPr>
              <p:cNvPr id="211" name="자유형 21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자유형 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0109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5" name="그룹 87"/>
            <p:cNvGrpSpPr/>
            <p:nvPr/>
          </p:nvGrpSpPr>
          <p:grpSpPr>
            <a:xfrm>
              <a:off x="3028381" y="331394"/>
              <a:ext cx="113660" cy="234779"/>
              <a:chOff x="0" y="-1415"/>
              <a:chExt cx="186580" cy="385400"/>
            </a:xfrm>
          </p:grpSpPr>
          <p:sp>
            <p:nvSpPr>
              <p:cNvPr id="209" name="자유형 20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자유형 20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32641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7" name="그룹 91"/>
            <p:cNvGrpSpPr/>
            <p:nvPr/>
          </p:nvGrpSpPr>
          <p:grpSpPr>
            <a:xfrm>
              <a:off x="3281577" y="331394"/>
              <a:ext cx="113660" cy="234779"/>
              <a:chOff x="0" y="-1415"/>
              <a:chExt cx="186580" cy="385400"/>
            </a:xfrm>
          </p:grpSpPr>
          <p:sp>
            <p:nvSpPr>
              <p:cNvPr id="207" name="자유형 20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8" name="자유형 20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35173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95"/>
            <p:cNvGrpSpPr/>
            <p:nvPr/>
          </p:nvGrpSpPr>
          <p:grpSpPr>
            <a:xfrm>
              <a:off x="3534773" y="331394"/>
              <a:ext cx="113660" cy="234779"/>
              <a:chOff x="0" y="-1415"/>
              <a:chExt cx="186580" cy="385400"/>
            </a:xfrm>
          </p:grpSpPr>
          <p:sp>
            <p:nvSpPr>
              <p:cNvPr id="205" name="자유형 20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37705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그룹 99"/>
            <p:cNvGrpSpPr/>
            <p:nvPr/>
          </p:nvGrpSpPr>
          <p:grpSpPr>
            <a:xfrm>
              <a:off x="3787969" y="331394"/>
              <a:ext cx="113660" cy="234779"/>
              <a:chOff x="0" y="-1415"/>
              <a:chExt cx="186580" cy="385400"/>
            </a:xfrm>
          </p:grpSpPr>
          <p:sp>
            <p:nvSpPr>
              <p:cNvPr id="203" name="자유형 20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자유형 20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40237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그룹 103"/>
            <p:cNvGrpSpPr/>
            <p:nvPr/>
          </p:nvGrpSpPr>
          <p:grpSpPr>
            <a:xfrm>
              <a:off x="4041165" y="331394"/>
              <a:ext cx="113660" cy="234779"/>
              <a:chOff x="0" y="-1415"/>
              <a:chExt cx="186580" cy="385400"/>
            </a:xfrm>
          </p:grpSpPr>
          <p:sp>
            <p:nvSpPr>
              <p:cNvPr id="201" name="자유형 20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자유형 20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42769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5" name="그룹 107"/>
            <p:cNvGrpSpPr/>
            <p:nvPr/>
          </p:nvGrpSpPr>
          <p:grpSpPr>
            <a:xfrm>
              <a:off x="4294361" y="331394"/>
              <a:ext cx="113660" cy="234779"/>
              <a:chOff x="0" y="-1415"/>
              <a:chExt cx="186580" cy="385400"/>
            </a:xfrm>
          </p:grpSpPr>
          <p:sp>
            <p:nvSpPr>
              <p:cNvPr id="199" name="자유형 19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자유형 19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45301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7" name="그룹 111"/>
            <p:cNvGrpSpPr/>
            <p:nvPr/>
          </p:nvGrpSpPr>
          <p:grpSpPr>
            <a:xfrm>
              <a:off x="4547557" y="331394"/>
              <a:ext cx="113660" cy="234779"/>
              <a:chOff x="0" y="-1415"/>
              <a:chExt cx="186580" cy="385400"/>
            </a:xfrm>
          </p:grpSpPr>
          <p:sp>
            <p:nvSpPr>
              <p:cNvPr id="197" name="자유형 19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자유형 19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47833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9" name="그룹 115"/>
            <p:cNvGrpSpPr/>
            <p:nvPr/>
          </p:nvGrpSpPr>
          <p:grpSpPr>
            <a:xfrm>
              <a:off x="4800753" y="331394"/>
              <a:ext cx="113660" cy="234779"/>
              <a:chOff x="0" y="-1415"/>
              <a:chExt cx="186580" cy="385400"/>
            </a:xfrm>
          </p:grpSpPr>
          <p:sp>
            <p:nvSpPr>
              <p:cNvPr id="195" name="자유형 19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자유형 19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50365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1" name="그룹 119"/>
            <p:cNvGrpSpPr/>
            <p:nvPr/>
          </p:nvGrpSpPr>
          <p:grpSpPr>
            <a:xfrm>
              <a:off x="5053949" y="331394"/>
              <a:ext cx="113660" cy="234779"/>
              <a:chOff x="0" y="-1415"/>
              <a:chExt cx="186580" cy="385400"/>
            </a:xfrm>
          </p:grpSpPr>
          <p:sp>
            <p:nvSpPr>
              <p:cNvPr id="193" name="자유형 19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자유형 19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528972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3" name="그룹 123"/>
            <p:cNvGrpSpPr/>
            <p:nvPr/>
          </p:nvGrpSpPr>
          <p:grpSpPr>
            <a:xfrm>
              <a:off x="5307145" y="331394"/>
              <a:ext cx="113660" cy="234779"/>
              <a:chOff x="0" y="-1415"/>
              <a:chExt cx="186580" cy="385400"/>
            </a:xfrm>
          </p:grpSpPr>
          <p:sp>
            <p:nvSpPr>
              <p:cNvPr id="191" name="자유형 19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자유형 19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554291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5" name="그룹 127"/>
            <p:cNvGrpSpPr/>
            <p:nvPr/>
          </p:nvGrpSpPr>
          <p:grpSpPr>
            <a:xfrm>
              <a:off x="5560341" y="331394"/>
              <a:ext cx="113660" cy="234779"/>
              <a:chOff x="0" y="-1415"/>
              <a:chExt cx="186580" cy="385400"/>
            </a:xfrm>
          </p:grpSpPr>
          <p:sp>
            <p:nvSpPr>
              <p:cNvPr id="189" name="자유형 18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자유형 18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655570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7" name="그룹 143"/>
            <p:cNvGrpSpPr/>
            <p:nvPr/>
          </p:nvGrpSpPr>
          <p:grpSpPr>
            <a:xfrm flipH="1">
              <a:off x="6573126" y="331394"/>
              <a:ext cx="113660" cy="234779"/>
              <a:chOff x="0" y="-1415"/>
              <a:chExt cx="186580" cy="385400"/>
            </a:xfrm>
          </p:grpSpPr>
          <p:sp>
            <p:nvSpPr>
              <p:cNvPr id="187" name="자유형 18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680889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9" name="그룹 147"/>
            <p:cNvGrpSpPr/>
            <p:nvPr/>
          </p:nvGrpSpPr>
          <p:grpSpPr>
            <a:xfrm flipH="1">
              <a:off x="6826322" y="331394"/>
              <a:ext cx="113660" cy="234779"/>
              <a:chOff x="0" y="-1415"/>
              <a:chExt cx="186580" cy="385400"/>
            </a:xfrm>
          </p:grpSpPr>
          <p:sp>
            <p:nvSpPr>
              <p:cNvPr id="185" name="자유형 18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706209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1" name="그룹 151"/>
            <p:cNvGrpSpPr/>
            <p:nvPr/>
          </p:nvGrpSpPr>
          <p:grpSpPr>
            <a:xfrm flipH="1">
              <a:off x="7079518" y="331394"/>
              <a:ext cx="113660" cy="234779"/>
              <a:chOff x="0" y="-1415"/>
              <a:chExt cx="186580" cy="385400"/>
            </a:xfrm>
          </p:grpSpPr>
          <p:sp>
            <p:nvSpPr>
              <p:cNvPr id="183" name="자유형 18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자유형 18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31528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55"/>
            <p:cNvGrpSpPr/>
            <p:nvPr/>
          </p:nvGrpSpPr>
          <p:grpSpPr>
            <a:xfrm flipH="1">
              <a:off x="7332714" y="331394"/>
              <a:ext cx="113660" cy="234779"/>
              <a:chOff x="0" y="-1415"/>
              <a:chExt cx="186580" cy="385400"/>
            </a:xfrm>
          </p:grpSpPr>
          <p:sp>
            <p:nvSpPr>
              <p:cNvPr id="181" name="자유형 18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자유형 18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756848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5" name="그룹 159"/>
            <p:cNvGrpSpPr/>
            <p:nvPr/>
          </p:nvGrpSpPr>
          <p:grpSpPr>
            <a:xfrm flipH="1">
              <a:off x="7585910" y="331394"/>
              <a:ext cx="113660" cy="234779"/>
              <a:chOff x="0" y="-1415"/>
              <a:chExt cx="186580" cy="385400"/>
            </a:xfrm>
          </p:grpSpPr>
          <p:sp>
            <p:nvSpPr>
              <p:cNvPr id="179" name="자유형 17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자유형 17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782168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7" name="그룹 163"/>
            <p:cNvGrpSpPr/>
            <p:nvPr/>
          </p:nvGrpSpPr>
          <p:grpSpPr>
            <a:xfrm flipH="1">
              <a:off x="7839106" y="331394"/>
              <a:ext cx="113660" cy="234779"/>
              <a:chOff x="0" y="-1415"/>
              <a:chExt cx="186580" cy="385400"/>
            </a:xfrm>
          </p:grpSpPr>
          <p:sp>
            <p:nvSpPr>
              <p:cNvPr id="177" name="자유형 17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자유형 17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07487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9" name="그룹 167"/>
            <p:cNvGrpSpPr/>
            <p:nvPr/>
          </p:nvGrpSpPr>
          <p:grpSpPr>
            <a:xfrm flipH="1">
              <a:off x="8092302" y="331394"/>
              <a:ext cx="113660" cy="234779"/>
              <a:chOff x="0" y="-1415"/>
              <a:chExt cx="186580" cy="385400"/>
            </a:xfrm>
          </p:grpSpPr>
          <p:sp>
            <p:nvSpPr>
              <p:cNvPr id="175" name="자유형 17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자유형 17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832807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1" name="그룹 171"/>
            <p:cNvGrpSpPr/>
            <p:nvPr/>
          </p:nvGrpSpPr>
          <p:grpSpPr>
            <a:xfrm flipH="1">
              <a:off x="8345498" y="331394"/>
              <a:ext cx="113660" cy="234779"/>
              <a:chOff x="0" y="-1415"/>
              <a:chExt cx="186580" cy="385400"/>
            </a:xfrm>
          </p:grpSpPr>
          <p:sp>
            <p:nvSpPr>
              <p:cNvPr id="173" name="자유형 17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자유형 17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2" name="직사각형 121"/>
            <p:cNvSpPr/>
            <p:nvPr/>
          </p:nvSpPr>
          <p:spPr>
            <a:xfrm>
              <a:off x="858126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3" name="그룹 175"/>
            <p:cNvGrpSpPr/>
            <p:nvPr/>
          </p:nvGrpSpPr>
          <p:grpSpPr>
            <a:xfrm flipH="1">
              <a:off x="8598694" y="331394"/>
              <a:ext cx="113660" cy="234779"/>
              <a:chOff x="0" y="-1415"/>
              <a:chExt cx="186580" cy="385400"/>
            </a:xfrm>
          </p:grpSpPr>
          <p:sp>
            <p:nvSpPr>
              <p:cNvPr id="171" name="자유형 17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자유형 17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883446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5" name="그룹 179"/>
            <p:cNvGrpSpPr/>
            <p:nvPr/>
          </p:nvGrpSpPr>
          <p:grpSpPr>
            <a:xfrm flipH="1">
              <a:off x="8851890" y="331394"/>
              <a:ext cx="113660" cy="234779"/>
              <a:chOff x="0" y="-1415"/>
              <a:chExt cx="186580" cy="385400"/>
            </a:xfrm>
          </p:grpSpPr>
          <p:sp>
            <p:nvSpPr>
              <p:cNvPr id="169" name="자유형 16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자유형 16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908766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7" name="그룹 183"/>
            <p:cNvGrpSpPr/>
            <p:nvPr/>
          </p:nvGrpSpPr>
          <p:grpSpPr>
            <a:xfrm flipH="1">
              <a:off x="9105086" y="331394"/>
              <a:ext cx="113660" cy="234779"/>
              <a:chOff x="0" y="-1415"/>
              <a:chExt cx="186580" cy="385400"/>
            </a:xfrm>
          </p:grpSpPr>
          <p:sp>
            <p:nvSpPr>
              <p:cNvPr id="167" name="자유형 16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자유형 16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8" name="직사각형 127"/>
            <p:cNvSpPr/>
            <p:nvPr/>
          </p:nvSpPr>
          <p:spPr>
            <a:xfrm>
              <a:off x="934085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9" name="그룹 187"/>
            <p:cNvGrpSpPr/>
            <p:nvPr/>
          </p:nvGrpSpPr>
          <p:grpSpPr>
            <a:xfrm flipH="1">
              <a:off x="9358282" y="331394"/>
              <a:ext cx="113660" cy="234779"/>
              <a:chOff x="0" y="-1415"/>
              <a:chExt cx="186580" cy="385400"/>
            </a:xfrm>
          </p:grpSpPr>
          <p:sp>
            <p:nvSpPr>
              <p:cNvPr id="165" name="자유형 16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959405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1" name="그룹 191"/>
            <p:cNvGrpSpPr/>
            <p:nvPr/>
          </p:nvGrpSpPr>
          <p:grpSpPr>
            <a:xfrm flipH="1">
              <a:off x="9611478" y="331394"/>
              <a:ext cx="113660" cy="234779"/>
              <a:chOff x="0" y="-1415"/>
              <a:chExt cx="186580" cy="385400"/>
            </a:xfrm>
          </p:grpSpPr>
          <p:sp>
            <p:nvSpPr>
              <p:cNvPr id="163" name="자유형 16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자유형 16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84724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3" name="그룹 195"/>
            <p:cNvGrpSpPr/>
            <p:nvPr/>
          </p:nvGrpSpPr>
          <p:grpSpPr>
            <a:xfrm flipH="1">
              <a:off x="9864674" y="331394"/>
              <a:ext cx="113660" cy="234779"/>
              <a:chOff x="0" y="-1415"/>
              <a:chExt cx="186580" cy="385400"/>
            </a:xfrm>
          </p:grpSpPr>
          <p:sp>
            <p:nvSpPr>
              <p:cNvPr id="161" name="자유형 16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자유형 16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1010044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5" name="그룹 199"/>
            <p:cNvGrpSpPr/>
            <p:nvPr/>
          </p:nvGrpSpPr>
          <p:grpSpPr>
            <a:xfrm flipH="1">
              <a:off x="10117870" y="331394"/>
              <a:ext cx="113660" cy="234779"/>
              <a:chOff x="0" y="-1415"/>
              <a:chExt cx="186580" cy="385400"/>
            </a:xfrm>
          </p:grpSpPr>
          <p:sp>
            <p:nvSpPr>
              <p:cNvPr id="159" name="자유형 15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자유형 15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10353641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7" name="그룹 203"/>
            <p:cNvGrpSpPr/>
            <p:nvPr/>
          </p:nvGrpSpPr>
          <p:grpSpPr>
            <a:xfrm flipH="1">
              <a:off x="10371066" y="331394"/>
              <a:ext cx="113660" cy="234779"/>
              <a:chOff x="0" y="-1415"/>
              <a:chExt cx="186580" cy="385400"/>
            </a:xfrm>
          </p:grpSpPr>
          <p:sp>
            <p:nvSpPr>
              <p:cNvPr id="157" name="자유형 156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자유형 157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10606837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9" name="그룹 207"/>
            <p:cNvGrpSpPr/>
            <p:nvPr/>
          </p:nvGrpSpPr>
          <p:grpSpPr>
            <a:xfrm flipH="1">
              <a:off x="10624262" y="331394"/>
              <a:ext cx="113660" cy="234779"/>
              <a:chOff x="0" y="-1415"/>
              <a:chExt cx="186580" cy="385400"/>
            </a:xfrm>
          </p:grpSpPr>
          <p:sp>
            <p:nvSpPr>
              <p:cNvPr id="155" name="자유형 154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자유형 155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10860033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1" name="그룹 211"/>
            <p:cNvGrpSpPr/>
            <p:nvPr/>
          </p:nvGrpSpPr>
          <p:grpSpPr>
            <a:xfrm flipH="1">
              <a:off x="10877458" y="331394"/>
              <a:ext cx="113660" cy="234779"/>
              <a:chOff x="0" y="-1415"/>
              <a:chExt cx="186580" cy="385400"/>
            </a:xfrm>
          </p:grpSpPr>
          <p:sp>
            <p:nvSpPr>
              <p:cNvPr id="153" name="자유형 152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자유형 153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11113229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" name="그룹 215"/>
            <p:cNvGrpSpPr/>
            <p:nvPr/>
          </p:nvGrpSpPr>
          <p:grpSpPr>
            <a:xfrm flipH="1">
              <a:off x="11130654" y="331394"/>
              <a:ext cx="113660" cy="234779"/>
              <a:chOff x="0" y="-1415"/>
              <a:chExt cx="186580" cy="385400"/>
            </a:xfrm>
          </p:grpSpPr>
          <p:sp>
            <p:nvSpPr>
              <p:cNvPr id="151" name="자유형 150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자유형 151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직사각형 143"/>
            <p:cNvSpPr/>
            <p:nvPr/>
          </p:nvSpPr>
          <p:spPr>
            <a:xfrm>
              <a:off x="11366425" y="535676"/>
              <a:ext cx="150136" cy="108044"/>
            </a:xfrm>
            <a:prstGeom prst="rect">
              <a:avLst/>
            </a:prstGeom>
            <a:solidFill>
              <a:srgbClr val="E7E6E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5" name="그룹 219"/>
            <p:cNvGrpSpPr/>
            <p:nvPr/>
          </p:nvGrpSpPr>
          <p:grpSpPr>
            <a:xfrm flipH="1">
              <a:off x="11383850" y="331394"/>
              <a:ext cx="113660" cy="234779"/>
              <a:chOff x="0" y="-1415"/>
              <a:chExt cx="186580" cy="385400"/>
            </a:xfrm>
          </p:grpSpPr>
          <p:sp>
            <p:nvSpPr>
              <p:cNvPr id="149" name="자유형 148"/>
              <p:cNvSpPr/>
              <p:nvPr/>
            </p:nvSpPr>
            <p:spPr>
              <a:xfrm>
                <a:off x="0" y="-1415"/>
                <a:ext cx="104464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자유형 149"/>
              <p:cNvSpPr/>
              <p:nvPr/>
            </p:nvSpPr>
            <p:spPr>
              <a:xfrm>
                <a:off x="82115" y="-1415"/>
                <a:ext cx="104465" cy="385400"/>
              </a:xfrm>
              <a:custGeom>
                <a:avLst/>
                <a:gdLst>
                  <a:gd name="connsiteX0" fmla="*/ 102083 w 102083"/>
                  <a:gd name="connsiteY0" fmla="*/ 181356 h 388665"/>
                  <a:gd name="connsiteX1" fmla="*/ 77370 w 102083"/>
                  <a:gd name="connsiteY1" fmla="*/ 123 h 388665"/>
                  <a:gd name="connsiteX2" fmla="*/ 3229 w 102083"/>
                  <a:gd name="connsiteY2" fmla="*/ 156642 h 388665"/>
                  <a:gd name="connsiteX3" fmla="*/ 19705 w 102083"/>
                  <a:gd name="connsiteY3" fmla="*/ 362588 h 388665"/>
                  <a:gd name="connsiteX4" fmla="*/ 77370 w 102083"/>
                  <a:gd name="connsiteY4" fmla="*/ 379064 h 388665"/>
                  <a:gd name="connsiteX0" fmla="*/ 99626 w 99626"/>
                  <a:gd name="connsiteY0" fmla="*/ 181457 h 388766"/>
                  <a:gd name="connsiteX1" fmla="*/ 74913 w 99626"/>
                  <a:gd name="connsiteY1" fmla="*/ 224 h 388766"/>
                  <a:gd name="connsiteX2" fmla="*/ 772 w 99626"/>
                  <a:gd name="connsiteY2" fmla="*/ 156743 h 388766"/>
                  <a:gd name="connsiteX3" fmla="*/ 17248 w 99626"/>
                  <a:gd name="connsiteY3" fmla="*/ 362689 h 388766"/>
                  <a:gd name="connsiteX4" fmla="*/ 74913 w 99626"/>
                  <a:gd name="connsiteY4" fmla="*/ 379165 h 388766"/>
                  <a:gd name="connsiteX0" fmla="*/ 99626 w 100366"/>
                  <a:gd name="connsiteY0" fmla="*/ 181867 h 389176"/>
                  <a:gd name="connsiteX1" fmla="*/ 74913 w 100366"/>
                  <a:gd name="connsiteY1" fmla="*/ 634 h 389176"/>
                  <a:gd name="connsiteX2" fmla="*/ 772 w 100366"/>
                  <a:gd name="connsiteY2" fmla="*/ 157153 h 389176"/>
                  <a:gd name="connsiteX3" fmla="*/ 17248 w 100366"/>
                  <a:gd name="connsiteY3" fmla="*/ 363099 h 389176"/>
                  <a:gd name="connsiteX4" fmla="*/ 74913 w 100366"/>
                  <a:gd name="connsiteY4" fmla="*/ 379575 h 389176"/>
                  <a:gd name="connsiteX0" fmla="*/ 103724 w 104464"/>
                  <a:gd name="connsiteY0" fmla="*/ 181594 h 385400"/>
                  <a:gd name="connsiteX1" fmla="*/ 79011 w 104464"/>
                  <a:gd name="connsiteY1" fmla="*/ 361 h 385400"/>
                  <a:gd name="connsiteX2" fmla="*/ 4870 w 104464"/>
                  <a:gd name="connsiteY2" fmla="*/ 156880 h 385400"/>
                  <a:gd name="connsiteX3" fmla="*/ 14996 w 104464"/>
                  <a:gd name="connsiteY3" fmla="*/ 353301 h 385400"/>
                  <a:gd name="connsiteX4" fmla="*/ 79011 w 104464"/>
                  <a:gd name="connsiteY4" fmla="*/ 379302 h 3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64" h="385400">
                    <a:moveTo>
                      <a:pt x="103724" y="181594"/>
                    </a:moveTo>
                    <a:cubicBezTo>
                      <a:pt x="99605" y="93037"/>
                      <a:pt x="117712" y="7655"/>
                      <a:pt x="79011" y="361"/>
                    </a:cubicBezTo>
                    <a:cubicBezTo>
                      <a:pt x="40310" y="-6933"/>
                      <a:pt x="15539" y="98057"/>
                      <a:pt x="4870" y="156880"/>
                    </a:cubicBezTo>
                    <a:cubicBezTo>
                      <a:pt x="-5799" y="215703"/>
                      <a:pt x="2639" y="316231"/>
                      <a:pt x="14996" y="353301"/>
                    </a:cubicBezTo>
                    <a:cubicBezTo>
                      <a:pt x="27353" y="390371"/>
                      <a:pt x="56357" y="389599"/>
                      <a:pt x="79011" y="379302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6" name="자유형 145"/>
            <p:cNvSpPr/>
            <p:nvPr/>
          </p:nvSpPr>
          <p:spPr>
            <a:xfrm>
              <a:off x="1813270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자유형 146"/>
            <p:cNvSpPr/>
            <p:nvPr/>
          </p:nvSpPr>
          <p:spPr>
            <a:xfrm flipH="1">
              <a:off x="6066733" y="91150"/>
              <a:ext cx="4267200" cy="300582"/>
            </a:xfrm>
            <a:custGeom>
              <a:avLst/>
              <a:gdLst>
                <a:gd name="connsiteX0" fmla="*/ 4267200 w 4267200"/>
                <a:gd name="connsiteY0" fmla="*/ 0 h 300582"/>
                <a:gd name="connsiteX1" fmla="*/ 3810000 w 4267200"/>
                <a:gd name="connsiteY1" fmla="*/ 274320 h 300582"/>
                <a:gd name="connsiteX2" fmla="*/ 3535680 w 4267200"/>
                <a:gd name="connsiteY2" fmla="*/ 289560 h 300582"/>
                <a:gd name="connsiteX3" fmla="*/ 0 w 4267200"/>
                <a:gd name="connsiteY3" fmla="*/ 297180 h 3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200" h="300582">
                  <a:moveTo>
                    <a:pt x="4267200" y="0"/>
                  </a:moveTo>
                  <a:cubicBezTo>
                    <a:pt x="4099560" y="113030"/>
                    <a:pt x="3931920" y="226060"/>
                    <a:pt x="3810000" y="274320"/>
                  </a:cubicBezTo>
                  <a:cubicBezTo>
                    <a:pt x="3688080" y="322580"/>
                    <a:pt x="3535680" y="289560"/>
                    <a:pt x="3535680" y="289560"/>
                  </a:cubicBezTo>
                  <a:lnTo>
                    <a:pt x="0" y="297180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039286" y="40974"/>
              <a:ext cx="82689" cy="21529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133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순서도: 연결자 12"/>
          <p:cNvSpPr/>
          <p:nvPr/>
        </p:nvSpPr>
        <p:spPr>
          <a:xfrm>
            <a:off x="1323580" y="4140200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061523" y="4140200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7020623" y="4140200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0421048" y="2575719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6461823" y="1689100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0344848" y="5575300"/>
            <a:ext cx="469900" cy="4699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1" name="직선 연결선 20"/>
          <p:cNvCxnSpPr>
            <a:stCxn id="13" idx="6"/>
            <a:endCxn id="14" idx="2"/>
          </p:cNvCxnSpPr>
          <p:nvPr/>
        </p:nvCxnSpPr>
        <p:spPr>
          <a:xfrm>
            <a:off x="1793480" y="4375150"/>
            <a:ext cx="2268043" cy="0"/>
          </a:xfrm>
          <a:prstGeom prst="line">
            <a:avLst/>
          </a:prstGeom>
          <a:ln w="257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6"/>
            <a:endCxn id="15" idx="2"/>
          </p:cNvCxnSpPr>
          <p:nvPr/>
        </p:nvCxnSpPr>
        <p:spPr>
          <a:xfrm>
            <a:off x="4531423" y="4375150"/>
            <a:ext cx="2489200" cy="0"/>
          </a:xfrm>
          <a:prstGeom prst="line">
            <a:avLst/>
          </a:prstGeom>
          <a:ln w="257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5" idx="6"/>
            <a:endCxn id="16" idx="2"/>
          </p:cNvCxnSpPr>
          <p:nvPr/>
        </p:nvCxnSpPr>
        <p:spPr>
          <a:xfrm>
            <a:off x="7490523" y="4375150"/>
            <a:ext cx="1447800" cy="0"/>
          </a:xfrm>
          <a:prstGeom prst="line">
            <a:avLst/>
          </a:prstGeom>
          <a:ln w="257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6" idx="7"/>
            <a:endCxn id="17" idx="3"/>
          </p:cNvCxnSpPr>
          <p:nvPr/>
        </p:nvCxnSpPr>
        <p:spPr>
          <a:xfrm flipV="1">
            <a:off x="9339408" y="2976804"/>
            <a:ext cx="1150455" cy="1232211"/>
          </a:xfrm>
          <a:prstGeom prst="line">
            <a:avLst/>
          </a:prstGeom>
          <a:ln w="257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5"/>
            <a:endCxn id="16" idx="1"/>
          </p:cNvCxnSpPr>
          <p:nvPr/>
        </p:nvCxnSpPr>
        <p:spPr>
          <a:xfrm>
            <a:off x="6862908" y="2090185"/>
            <a:ext cx="2144230" cy="2118830"/>
          </a:xfrm>
          <a:prstGeom prst="line">
            <a:avLst/>
          </a:prstGeom>
          <a:ln w="257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5"/>
            <a:endCxn id="19" idx="1"/>
          </p:cNvCxnSpPr>
          <p:nvPr/>
        </p:nvCxnSpPr>
        <p:spPr>
          <a:xfrm>
            <a:off x="9339408" y="4541285"/>
            <a:ext cx="1074255" cy="1102830"/>
          </a:xfrm>
          <a:prstGeom prst="line">
            <a:avLst/>
          </a:prstGeom>
          <a:ln w="257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연결자 15"/>
          <p:cNvSpPr/>
          <p:nvPr/>
        </p:nvSpPr>
        <p:spPr>
          <a:xfrm>
            <a:off x="8938323" y="4140200"/>
            <a:ext cx="469900" cy="469900"/>
          </a:xfrm>
          <a:prstGeom prst="flowChartConnector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1"/>
          <p:cNvGrpSpPr/>
          <p:nvPr/>
        </p:nvGrpSpPr>
        <p:grpSpPr>
          <a:xfrm>
            <a:off x="6079422" y="5075717"/>
            <a:ext cx="2332039" cy="1349448"/>
            <a:chOff x="8490702" y="2435678"/>
            <a:chExt cx="2332039" cy="1349448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8490703" y="2803919"/>
              <a:ext cx="2332038" cy="981207"/>
            </a:xfrm>
            <a:prstGeom prst="round2SameRect">
              <a:avLst>
                <a:gd name="adj1" fmla="val 0"/>
                <a:gd name="adj2" fmla="val 10286"/>
              </a:avLst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원하는 역만 골라 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검색 가능 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(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환승역은 호선 별 출력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)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8490702" y="2435678"/>
              <a:ext cx="2332038" cy="3905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역 별 검색 </a:t>
              </a:r>
              <a:endParaRPr lang="en-US" altLang="ko-KR" sz="1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3902987" y="796659"/>
            <a:ext cx="2332039" cy="2134464"/>
            <a:chOff x="8490702" y="2435678"/>
            <a:chExt cx="2332039" cy="2134464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8490703" y="2803919"/>
              <a:ext cx="2332038" cy="1766223"/>
            </a:xfrm>
            <a:prstGeom prst="round2SameRect">
              <a:avLst>
                <a:gd name="adj1" fmla="val 0"/>
                <a:gd name="adj2" fmla="val 10286"/>
              </a:avLst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현존하는 앱 또는 빠른길찾기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이용 시 엘리베이터위치를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찾을 수 없다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.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8490702" y="2435678"/>
              <a:ext cx="2332038" cy="3905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엘리베이터 위치</a:t>
              </a:r>
              <a:endParaRPr lang="en-US" altLang="ko-KR" sz="1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grpSp>
        <p:nvGrpSpPr>
          <p:cNvPr id="4" name="그룹 49"/>
          <p:cNvGrpSpPr/>
          <p:nvPr/>
        </p:nvGrpSpPr>
        <p:grpSpPr>
          <a:xfrm>
            <a:off x="3149503" y="5048692"/>
            <a:ext cx="2332039" cy="1349448"/>
            <a:chOff x="8490702" y="2435678"/>
            <a:chExt cx="2332039" cy="1349448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8490703" y="2803919"/>
              <a:ext cx="2332038" cy="981207"/>
            </a:xfrm>
            <a:prstGeom prst="round2SameRect">
              <a:avLst>
                <a:gd name="adj1" fmla="val 0"/>
                <a:gd name="adj2" fmla="val 10286"/>
              </a:avLst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각 호선 별 엘리베이터 정보를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검색하여 한번에 파악 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8490702" y="2435678"/>
              <a:ext cx="2332038" cy="3905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호선 별 검색 </a:t>
              </a:r>
              <a:endParaRPr lang="en-US" altLang="ko-KR" sz="1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grpSp>
        <p:nvGrpSpPr>
          <p:cNvPr id="5" name="그룹 52"/>
          <p:cNvGrpSpPr/>
          <p:nvPr/>
        </p:nvGrpSpPr>
        <p:grpSpPr>
          <a:xfrm>
            <a:off x="318935" y="5048692"/>
            <a:ext cx="2332039" cy="1349448"/>
            <a:chOff x="8490702" y="2435678"/>
            <a:chExt cx="2332039" cy="1349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8490703" y="2803919"/>
              <a:ext cx="2332038" cy="981207"/>
            </a:xfrm>
            <a:prstGeom prst="round2SameRect">
              <a:avLst>
                <a:gd name="adj1" fmla="val 0"/>
                <a:gd name="adj2" fmla="val 10286"/>
              </a:avLst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1-4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호선의 엘리베이터 위치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개수를 알려준다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8490702" y="2435678"/>
              <a:ext cx="2332038" cy="3905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엘리베이터 위치</a:t>
              </a:r>
              <a:endParaRPr lang="en-US" altLang="ko-KR" sz="1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16249" y="682470"/>
            <a:ext cx="3280541" cy="2013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i="1" dirty="0" smtClean="0">
                <a:solidFill>
                  <a:srgbClr val="2A3442"/>
                </a:solidFill>
                <a:cs typeface="Aharoni" panose="02010803020104030203" pitchFamily="2" charset="-79"/>
              </a:rPr>
              <a:t>지 하 철 </a:t>
            </a:r>
            <a:endParaRPr lang="en-US" altLang="ko-KR" sz="3200" b="1" i="1" dirty="0" smtClean="0">
              <a:solidFill>
                <a:srgbClr val="2A3442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3200" b="1" i="1" dirty="0" smtClean="0">
                <a:solidFill>
                  <a:srgbClr val="2A3442"/>
                </a:solidFill>
                <a:cs typeface="Aharoni" panose="02010803020104030203" pitchFamily="2" charset="-79"/>
              </a:rPr>
              <a:t>엘리베이터 현황</a:t>
            </a:r>
            <a:endParaRPr lang="en-US" altLang="ko-KR" sz="3200" b="1" i="1" dirty="0" smtClean="0">
              <a:solidFill>
                <a:srgbClr val="2A344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i="1" dirty="0" smtClean="0">
                <a:solidFill>
                  <a:srgbClr val="2A3442"/>
                </a:solidFill>
                <a:cs typeface="Aharoni" panose="02010803020104030203" pitchFamily="2" charset="-79"/>
              </a:rPr>
              <a:t>Data </a:t>
            </a:r>
            <a:r>
              <a:rPr lang="ko-KR" altLang="en-US" sz="3200" b="1" i="1" dirty="0" smtClean="0">
                <a:solidFill>
                  <a:srgbClr val="2A3442"/>
                </a:solidFill>
                <a:cs typeface="Aharoni" panose="02010803020104030203" pitchFamily="2" charset="-79"/>
              </a:rPr>
              <a:t>분석</a:t>
            </a:r>
            <a:endParaRPr lang="en-US" altLang="ko-KR" sz="3200" b="1" i="1" dirty="0" smtClean="0">
              <a:solidFill>
                <a:srgbClr val="2A3442"/>
              </a:solidFill>
              <a:cs typeface="Aharoni" panose="02010803020104030203" pitchFamily="2" charset="-79"/>
            </a:endParaRPr>
          </a:p>
        </p:txBody>
      </p:sp>
      <p:grpSp>
        <p:nvGrpSpPr>
          <p:cNvPr id="7" name="그룹 81"/>
          <p:cNvGrpSpPr/>
          <p:nvPr/>
        </p:nvGrpSpPr>
        <p:grpSpPr>
          <a:xfrm>
            <a:off x="1973350" y="4003189"/>
            <a:ext cx="539087" cy="258632"/>
            <a:chOff x="2040189" y="3826400"/>
            <a:chExt cx="769185" cy="369025"/>
          </a:xfrm>
        </p:grpSpPr>
        <p:sp>
          <p:nvSpPr>
            <p:cNvPr id="81" name="도넛 80"/>
            <p:cNvSpPr/>
            <p:nvPr/>
          </p:nvSpPr>
          <p:spPr>
            <a:xfrm>
              <a:off x="2345682" y="4054395"/>
              <a:ext cx="132542" cy="135628"/>
            </a:xfrm>
            <a:prstGeom prst="donu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도넛 78"/>
            <p:cNvSpPr/>
            <p:nvPr/>
          </p:nvSpPr>
          <p:spPr>
            <a:xfrm>
              <a:off x="2592587" y="4054539"/>
              <a:ext cx="132542" cy="135629"/>
            </a:xfrm>
            <a:prstGeom prst="donu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도넛 79"/>
            <p:cNvSpPr/>
            <p:nvPr/>
          </p:nvSpPr>
          <p:spPr>
            <a:xfrm>
              <a:off x="2101370" y="4059797"/>
              <a:ext cx="132542" cy="135628"/>
            </a:xfrm>
            <a:prstGeom prst="donu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양쪽 모서리가 둥근 사각형 70"/>
            <p:cNvSpPr/>
            <p:nvPr/>
          </p:nvSpPr>
          <p:spPr>
            <a:xfrm>
              <a:off x="2040189" y="3826400"/>
              <a:ext cx="769185" cy="313800"/>
            </a:xfrm>
            <a:prstGeom prst="round2SameRect">
              <a:avLst>
                <a:gd name="adj1" fmla="val 24199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altLang="ko-KR" sz="16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12616" y="3901671"/>
              <a:ext cx="114300" cy="11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71885" y="3903403"/>
              <a:ext cx="139905" cy="11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621479" y="3903997"/>
              <a:ext cx="114300" cy="116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22675" y="3903403"/>
              <a:ext cx="156309" cy="113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49"/>
          <p:cNvGrpSpPr/>
          <p:nvPr/>
        </p:nvGrpSpPr>
        <p:grpSpPr>
          <a:xfrm>
            <a:off x="8702578" y="924367"/>
            <a:ext cx="2332039" cy="1349448"/>
            <a:chOff x="8490702" y="2435678"/>
            <a:chExt cx="2332039" cy="1349448"/>
          </a:xfrm>
        </p:grpSpPr>
        <p:sp>
          <p:nvSpPr>
            <p:cNvPr id="232" name="양쪽 모서리가 둥근 사각형 231"/>
            <p:cNvSpPr/>
            <p:nvPr/>
          </p:nvSpPr>
          <p:spPr>
            <a:xfrm>
              <a:off x="8490703" y="2803919"/>
              <a:ext cx="2332038" cy="981207"/>
            </a:xfrm>
            <a:prstGeom prst="round2SameRect">
              <a:avLst>
                <a:gd name="adj1" fmla="val 0"/>
                <a:gd name="adj2" fmla="val 10286"/>
              </a:avLst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각 호선 별 </a:t>
              </a: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환승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 정보 파악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검색 및 정보 미리 보기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3" name="양쪽 모서리가 둥근 사각형 232"/>
            <p:cNvSpPr/>
            <p:nvPr/>
          </p:nvSpPr>
          <p:spPr>
            <a:xfrm>
              <a:off x="8490702" y="2435678"/>
              <a:ext cx="2332038" cy="3905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환승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정보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검색 </a:t>
              </a:r>
              <a:endParaRPr lang="en-US" altLang="ko-KR" sz="1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450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en-US" altLang="ko-KR" sz="2000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b="1" i="1" dirty="0" smtClean="0">
                <a:solidFill>
                  <a:schemeClr val="tx2">
                    <a:lumMod val="75000"/>
                  </a:schemeClr>
                </a:solidFill>
              </a:rPr>
              <a:t>Review</a:t>
            </a:r>
          </a:p>
        </p:txBody>
      </p:sp>
      <p:pic>
        <p:nvPicPr>
          <p:cNvPr id="31" name="그림 30" descr="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39" y="476249"/>
            <a:ext cx="4682526" cy="4505325"/>
          </a:xfrm>
          <a:prstGeom prst="rect">
            <a:avLst/>
          </a:prstGeom>
        </p:spPr>
      </p:pic>
      <p:pic>
        <p:nvPicPr>
          <p:cNvPr id="32" name="그림 31" descr="서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63" y="552450"/>
            <a:ext cx="3789187" cy="31436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152650" y="2152650"/>
            <a:ext cx="2667000" cy="2333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86326" y="2209800"/>
            <a:ext cx="1009650" cy="37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57751" y="2562225"/>
            <a:ext cx="1381124" cy="37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86326" y="2943225"/>
            <a:ext cx="561974" cy="323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29276" y="2943225"/>
            <a:ext cx="561974" cy="323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210426" y="3048000"/>
            <a:ext cx="2066924" cy="3714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401176" y="3057525"/>
            <a:ext cx="723899" cy="3714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2">
                    <a:lumMod val="75000"/>
                  </a:schemeClr>
                </a:solidFill>
              </a:rPr>
              <a:t>PROJECT Review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1676400" y="647614"/>
            <a:ext cx="8431427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Data</a:t>
            </a:r>
          </a:p>
          <a:p>
            <a:pPr marL="457200" indent="-457200">
              <a:buNone/>
            </a:pPr>
            <a:r>
              <a:rPr lang="ko-KR" altLang="en-US" sz="2000" dirty="0" smtClean="0"/>
              <a:t>서울시 데이터 센터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지하철 역 </a:t>
            </a:r>
            <a:r>
              <a:rPr lang="en-US" altLang="ko-KR" sz="2000" dirty="0" smtClean="0"/>
              <a:t>1-4</a:t>
            </a:r>
            <a:r>
              <a:rPr lang="ko-KR" altLang="en-US" sz="2000" dirty="0" smtClean="0"/>
              <a:t>호선 시설 현황 파일 분석 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2. UI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PYQT4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를 구현 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ko-KR" altLang="en-US" sz="2000" dirty="0" smtClean="0"/>
              <a:t>사용 기능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*Table, Label, </a:t>
            </a:r>
            <a:r>
              <a:rPr lang="en-US" altLang="ko-KR" sz="2000" dirty="0" err="1" smtClean="0"/>
              <a:t>ComboBox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LineEdit</a:t>
            </a:r>
            <a:r>
              <a:rPr lang="en-US" altLang="ko-KR" sz="2000" dirty="0" smtClean="0"/>
              <a:t>, Button</a:t>
            </a:r>
          </a:p>
          <a:p>
            <a:pPr marL="457200" indent="-45720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함수 구현 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조합된 </a:t>
            </a:r>
            <a:r>
              <a:rPr lang="en-US" altLang="ko-KR" sz="2000" dirty="0" smtClean="0"/>
              <a:t>UI class </a:t>
            </a:r>
            <a:r>
              <a:rPr lang="ko-KR" altLang="en-US" sz="2000" dirty="0" smtClean="0"/>
              <a:t>내 함수 구현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* action event </a:t>
            </a:r>
          </a:p>
          <a:p>
            <a:pPr marL="457200" indent="-457200">
              <a:buNone/>
            </a:pPr>
            <a:r>
              <a:rPr lang="en-US" altLang="ko-KR" sz="2000" dirty="0" smtClean="0"/>
              <a:t>	* data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* Table </a:t>
            </a:r>
            <a:r>
              <a:rPr lang="ko-KR" altLang="en-US" sz="2000" dirty="0" smtClean="0"/>
              <a:t>내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* </a:t>
            </a:r>
            <a:r>
              <a:rPr lang="ko-KR" altLang="en-US" sz="2000" dirty="0" smtClean="0"/>
              <a:t>각 호선 별 분리 출력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* </a:t>
            </a:r>
            <a:r>
              <a:rPr lang="ko-KR" altLang="en-US" sz="2000" dirty="0" smtClean="0"/>
              <a:t>역 검색 기능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tx2">
                    <a:lumMod val="75000"/>
                  </a:schemeClr>
                </a:solidFill>
              </a:rPr>
              <a:t>PROJECT continue?</a:t>
            </a:r>
            <a:endParaRPr lang="en-US" altLang="ko-KR" sz="16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1676400" y="647614"/>
            <a:ext cx="8431427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어려웠던 점 </a:t>
            </a:r>
            <a:endParaRPr lang="en-US" altLang="ko-KR" sz="2000" dirty="0" smtClean="0"/>
          </a:p>
          <a:p>
            <a:pPr marL="457200" indent="-457200">
              <a:buFont typeface="Arial" charset="0"/>
              <a:buChar char="•"/>
            </a:pPr>
            <a:r>
              <a:rPr lang="ko-KR" altLang="en-US" sz="2600" b="1" dirty="0" smtClean="0">
                <a:solidFill>
                  <a:srgbClr val="FF0000"/>
                </a:solidFill>
              </a:rPr>
              <a:t>한글 변환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6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조합 정리 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600" b="1" dirty="0" smtClean="0">
                <a:solidFill>
                  <a:srgbClr val="FF0000"/>
                </a:solidFill>
              </a:rPr>
              <a:t>함수 구현 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추후 구현 기능 </a:t>
            </a:r>
            <a:endParaRPr lang="en-US" altLang="ko-KR" sz="2000" dirty="0" smtClean="0"/>
          </a:p>
          <a:p>
            <a:pPr marL="457200" indent="-457200">
              <a:buFont typeface="Arial" charset="0"/>
              <a:buChar char="•"/>
            </a:pPr>
            <a:r>
              <a:rPr lang="ko-KR" altLang="en-US" sz="2000" dirty="0" smtClean="0"/>
              <a:t>빠른 길 찾기 와 같은 길 찾기 기능</a:t>
            </a:r>
            <a:endParaRPr lang="en-US" altLang="ko-KR" sz="20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ko-KR" sz="2000" dirty="0" smtClean="0"/>
              <a:t>5-9</a:t>
            </a:r>
            <a:r>
              <a:rPr lang="ko-KR" altLang="en-US" sz="2000" dirty="0" smtClean="0"/>
              <a:t>호선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marL="457200" indent="-457200">
              <a:buFont typeface="Arial" charset="0"/>
              <a:buChar char="•"/>
            </a:pPr>
            <a:r>
              <a:rPr lang="ko-KR" altLang="en-US" sz="2000" dirty="0" smtClean="0"/>
              <a:t>환승역의 빠른 </a:t>
            </a:r>
            <a:r>
              <a:rPr lang="ko-KR" altLang="en-US" sz="2000" dirty="0" err="1" smtClean="0"/>
              <a:t>환승과</a:t>
            </a:r>
            <a:r>
              <a:rPr lang="ko-KR" altLang="en-US" sz="2000" dirty="0" smtClean="0"/>
              <a:t> 엘리베이터 위치 정보 확인 </a:t>
            </a:r>
            <a:endParaRPr lang="en-US" altLang="ko-KR" sz="2000" dirty="0" smtClean="0"/>
          </a:p>
          <a:p>
            <a:pPr marL="457200" indent="-457200">
              <a:buFont typeface="Arial" charset="0"/>
              <a:buChar char="•"/>
            </a:pPr>
            <a:r>
              <a:rPr lang="ko-KR" altLang="en-US" sz="2000" dirty="0" smtClean="0"/>
              <a:t>에스컬레이터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휠체어리프트 기능 추가 구현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191</Words>
  <Application>Microsoft Office PowerPoint</Application>
  <PresentationFormat>사용자 지정</PresentationFormat>
  <Paragraphs>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auney</cp:lastModifiedBy>
  <cp:revision>159</cp:revision>
  <dcterms:created xsi:type="dcterms:W3CDTF">2017-12-29T07:18:59Z</dcterms:created>
  <dcterms:modified xsi:type="dcterms:W3CDTF">2018-05-25T05:12:08Z</dcterms:modified>
</cp:coreProperties>
</file>