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7" y="-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9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6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1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0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2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90AA-8A55-4043-8F14-FE897301831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0C8F-0300-43C4-91FA-C5DEF748D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7" y="2492896"/>
            <a:ext cx="37814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35" y="5305425"/>
            <a:ext cx="3667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2636912"/>
            <a:ext cx="2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?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6672"/>
            <a:ext cx="610135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col1, col2 </a:t>
            </a:r>
            <a:r>
              <a:rPr lang="ko-KR" altLang="en-US" dirty="0" smtClean="0"/>
              <a:t>정의된 </a:t>
            </a:r>
            <a:r>
              <a:rPr lang="en-US" altLang="ko-KR" dirty="0" smtClean="0"/>
              <a:t>Sample </a:t>
            </a:r>
            <a:r>
              <a:rPr lang="ko-KR" altLang="en-US" dirty="0" smtClean="0"/>
              <a:t>테이블 가정한다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데이터값은</a:t>
            </a:r>
            <a:r>
              <a:rPr lang="ko-KR" altLang="en-US" dirty="0" smtClean="0"/>
              <a:t> 그대로 </a:t>
            </a:r>
            <a:r>
              <a:rPr lang="ko-KR" altLang="en-US" dirty="0" smtClean="0"/>
              <a:t>출력하고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아래에 </a:t>
            </a:r>
            <a:r>
              <a:rPr lang="ko-KR" altLang="en-US" dirty="0" smtClean="0"/>
              <a:t>합계를 누적하는 쿼리를 작성하세요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Cf</a:t>
            </a:r>
            <a:r>
              <a:rPr lang="en-US" altLang="ko-KR" dirty="0" smtClean="0"/>
              <a:t>) Sample </a:t>
            </a:r>
            <a:r>
              <a:rPr lang="ko-KR" altLang="en-US" dirty="0" smtClean="0"/>
              <a:t>테이블은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회만 스캔</a:t>
            </a:r>
            <a:r>
              <a:rPr lang="en-US" altLang="ko-KR" dirty="0" smtClean="0"/>
              <a:t>, ANSI SQL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004048" y="6309320"/>
            <a:ext cx="35283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8805"/>
            <a:ext cx="39814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10" y="3861048"/>
            <a:ext cx="3752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78833" y="5085184"/>
            <a:ext cx="35283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0152" y="1172120"/>
            <a:ext cx="2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?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0542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435" y="404664"/>
            <a:ext cx="41889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WITH</a:t>
            </a:r>
            <a:r>
              <a:rPr lang="en-US" altLang="ko-KR" dirty="0"/>
              <a:t> Sample </a:t>
            </a:r>
            <a:r>
              <a:rPr lang="en-US" altLang="ko-KR" b="1" dirty="0"/>
              <a:t>AS</a:t>
            </a:r>
            <a:endParaRPr lang="en-US" altLang="ko-KR" dirty="0"/>
          </a:p>
          <a:p>
            <a:r>
              <a:rPr lang="en-US" altLang="ko-KR" dirty="0"/>
              <a:t>( </a:t>
            </a:r>
          </a:p>
          <a:p>
            <a:r>
              <a:rPr lang="en-US" altLang="ko-KR" b="1" dirty="0" smtClean="0"/>
              <a:t>	SELECT</a:t>
            </a:r>
            <a:r>
              <a:rPr lang="en-US" altLang="ko-KR" dirty="0" smtClean="0"/>
              <a:t> </a:t>
            </a:r>
            <a:r>
              <a:rPr lang="en-US" altLang="ko-KR" dirty="0"/>
              <a:t>'A' COL1, 1 COL2 </a:t>
            </a:r>
          </a:p>
          <a:p>
            <a:r>
              <a:rPr lang="en-US" altLang="ko-KR" b="1" dirty="0" smtClean="0"/>
              <a:t>	UNION</a:t>
            </a:r>
            <a:r>
              <a:rPr lang="en-US" altLang="ko-KR" dirty="0" smtClean="0"/>
              <a:t> </a:t>
            </a:r>
            <a:r>
              <a:rPr lang="en-US" altLang="ko-KR" b="1" dirty="0"/>
              <a:t>ALL</a:t>
            </a:r>
            <a:r>
              <a:rPr lang="en-US" altLang="ko-KR" dirty="0"/>
              <a:t> </a:t>
            </a:r>
            <a:r>
              <a:rPr lang="en-US" altLang="ko-KR" b="1" dirty="0"/>
              <a:t>SELECT</a:t>
            </a:r>
            <a:r>
              <a:rPr lang="en-US" altLang="ko-KR" dirty="0"/>
              <a:t> 'B', 2</a:t>
            </a:r>
          </a:p>
          <a:p>
            <a:r>
              <a:rPr lang="en-US" altLang="ko-KR" b="1" dirty="0" smtClean="0"/>
              <a:t>	-- UNION</a:t>
            </a:r>
            <a:r>
              <a:rPr lang="en-US" altLang="ko-KR" dirty="0" smtClean="0"/>
              <a:t> </a:t>
            </a:r>
            <a:r>
              <a:rPr lang="en-US" altLang="ko-KR" b="1" dirty="0"/>
              <a:t>ALL</a:t>
            </a:r>
            <a:r>
              <a:rPr lang="en-US" altLang="ko-KR" dirty="0"/>
              <a:t> </a:t>
            </a:r>
            <a:r>
              <a:rPr lang="en-US" altLang="ko-KR" b="1" dirty="0"/>
              <a:t>SELECT</a:t>
            </a:r>
            <a:r>
              <a:rPr lang="en-US" altLang="ko-KR" dirty="0"/>
              <a:t> 'C', 3 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b="1" dirty="0"/>
              <a:t>SELECT</a:t>
            </a:r>
            <a:r>
              <a:rPr lang="en-US" altLang="ko-KR" dirty="0"/>
              <a:t> * </a:t>
            </a:r>
          </a:p>
          <a:p>
            <a:r>
              <a:rPr lang="en-US" altLang="ko-KR" b="1" dirty="0"/>
              <a:t>FROM</a:t>
            </a:r>
            <a:r>
              <a:rPr lang="en-US" altLang="ko-KR" dirty="0"/>
              <a:t> Sample;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Sang-Dong</dc:creator>
  <cp:lastModifiedBy>Lee Sang-Dong</cp:lastModifiedBy>
  <cp:revision>5</cp:revision>
  <dcterms:created xsi:type="dcterms:W3CDTF">2023-07-05T05:36:34Z</dcterms:created>
  <dcterms:modified xsi:type="dcterms:W3CDTF">2023-07-05T05:56:57Z</dcterms:modified>
</cp:coreProperties>
</file>