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40D268-3DCE-4442-B8F9-4DB0363969FD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FEA96-336D-427C-BA85-7AB16D7E4D86}" v="23" dt="2021-12-10T01:09:14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Changani" userId="48644e14b3a98cb7" providerId="LiveId" clId="{6F7FEA96-336D-427C-BA85-7AB16D7E4D86}"/>
    <pc:docChg chg="modSld">
      <pc:chgData name="Soham Changani" userId="48644e14b3a98cb7" providerId="LiveId" clId="{6F7FEA96-336D-427C-BA85-7AB16D7E4D86}" dt="2021-12-10T01:09:14.532" v="23" actId="16959"/>
      <pc:docMkLst>
        <pc:docMk/>
      </pc:docMkLst>
      <pc:sldChg chg="addSp modSp mod">
        <pc:chgData name="Soham Changani" userId="48644e14b3a98cb7" providerId="LiveId" clId="{6F7FEA96-336D-427C-BA85-7AB16D7E4D86}" dt="2021-12-10T01:09:14.532" v="23" actId="16959"/>
        <pc:sldMkLst>
          <pc:docMk/>
          <pc:sldMk cId="236626400" sldId="257"/>
        </pc:sldMkLst>
        <pc:spChg chg="add mod">
          <ac:chgData name="Soham Changani" userId="48644e14b3a98cb7" providerId="LiveId" clId="{6F7FEA96-336D-427C-BA85-7AB16D7E4D86}" dt="2021-12-10T01:09:14.532" v="23" actId="16959"/>
          <ac:spMkLst>
            <pc:docMk/>
            <pc:sldMk cId="236626400" sldId="257"/>
            <ac:spMk id="15" creationId="{8D015AE5-8BF8-4D6C-A2A7-987F8C0B8B2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5E326-F100-4D4C-9135-80EB595A4BDF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818AE35-61DB-41D4-B105-52F8D99CAE5F}">
      <dgm:prSet phldrT="[Text]"/>
      <dgm:spPr/>
      <dgm:t>
        <a:bodyPr/>
        <a:lstStyle/>
        <a:p>
          <a:r>
            <a:rPr lang="en-IN" dirty="0"/>
            <a:t>Statistics</a:t>
          </a:r>
        </a:p>
      </dgm:t>
    </dgm:pt>
    <dgm:pt modelId="{70926AE8-9C9D-413D-809B-EA53CCC6B167}" type="parTrans" cxnId="{68A05DA0-D33F-4E4B-AB90-04882C1F908D}">
      <dgm:prSet/>
      <dgm:spPr/>
      <dgm:t>
        <a:bodyPr/>
        <a:lstStyle/>
        <a:p>
          <a:endParaRPr lang="en-IN"/>
        </a:p>
      </dgm:t>
    </dgm:pt>
    <dgm:pt modelId="{8BCC67A3-7436-4653-A0F2-5F4DF030344C}" type="sibTrans" cxnId="{68A05DA0-D33F-4E4B-AB90-04882C1F908D}">
      <dgm:prSet/>
      <dgm:spPr/>
      <dgm:t>
        <a:bodyPr/>
        <a:lstStyle/>
        <a:p>
          <a:endParaRPr lang="en-IN"/>
        </a:p>
      </dgm:t>
    </dgm:pt>
    <dgm:pt modelId="{133A49AC-E021-4CEF-9240-00A21BAB0017}">
      <dgm:prSet phldrT="[Text]"/>
      <dgm:spPr/>
      <dgm:t>
        <a:bodyPr/>
        <a:lstStyle/>
        <a:p>
          <a:r>
            <a:rPr lang="en-IN" dirty="0"/>
            <a:t>Frequentist</a:t>
          </a:r>
        </a:p>
      </dgm:t>
    </dgm:pt>
    <dgm:pt modelId="{DBF03053-677C-436C-BDCA-D89ACF5EB77B}" type="parTrans" cxnId="{B673A2D2-746C-49B1-A8DD-8E0F25F56B18}">
      <dgm:prSet/>
      <dgm:spPr/>
      <dgm:t>
        <a:bodyPr/>
        <a:lstStyle/>
        <a:p>
          <a:endParaRPr lang="en-IN"/>
        </a:p>
      </dgm:t>
    </dgm:pt>
    <dgm:pt modelId="{0EB3E408-18AB-46C6-8EAC-731B2FADD276}" type="sibTrans" cxnId="{B673A2D2-746C-49B1-A8DD-8E0F25F56B18}">
      <dgm:prSet/>
      <dgm:spPr/>
      <dgm:t>
        <a:bodyPr/>
        <a:lstStyle/>
        <a:p>
          <a:endParaRPr lang="en-IN"/>
        </a:p>
      </dgm:t>
    </dgm:pt>
    <dgm:pt modelId="{530B0E6F-75A4-440A-BCD9-04C181329BA2}">
      <dgm:prSet phldrT="[Text]"/>
      <dgm:spPr/>
      <dgm:t>
        <a:bodyPr/>
        <a:lstStyle/>
        <a:p>
          <a:r>
            <a:rPr lang="en-IN" dirty="0"/>
            <a:t>Bayesian</a:t>
          </a:r>
        </a:p>
      </dgm:t>
    </dgm:pt>
    <dgm:pt modelId="{A19A8D15-FA3E-446B-84A7-5182564EE167}" type="parTrans" cxnId="{EB310146-B676-4E86-BA44-5932FB3159B3}">
      <dgm:prSet/>
      <dgm:spPr/>
      <dgm:t>
        <a:bodyPr/>
        <a:lstStyle/>
        <a:p>
          <a:endParaRPr lang="en-IN"/>
        </a:p>
      </dgm:t>
    </dgm:pt>
    <dgm:pt modelId="{6F3797B5-F4B6-4B5D-B442-B325962515BD}" type="sibTrans" cxnId="{EB310146-B676-4E86-BA44-5932FB3159B3}">
      <dgm:prSet/>
      <dgm:spPr/>
      <dgm:t>
        <a:bodyPr/>
        <a:lstStyle/>
        <a:p>
          <a:endParaRPr lang="en-IN"/>
        </a:p>
      </dgm:t>
    </dgm:pt>
    <dgm:pt modelId="{54E53C88-03DF-47D2-9AFB-F885BE833C46}" type="pres">
      <dgm:prSet presAssocID="{4615E326-F100-4D4C-9135-80EB595A4B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7A2403-46D0-4A8F-8BC3-4A7AB584DD6B}" type="pres">
      <dgm:prSet presAssocID="{1818AE35-61DB-41D4-B105-52F8D99CAE5F}" presName="hierRoot1" presStyleCnt="0">
        <dgm:presLayoutVars>
          <dgm:hierBranch val="init"/>
        </dgm:presLayoutVars>
      </dgm:prSet>
      <dgm:spPr/>
    </dgm:pt>
    <dgm:pt modelId="{B3513A71-F019-4DB9-98B6-430B9B07BDF6}" type="pres">
      <dgm:prSet presAssocID="{1818AE35-61DB-41D4-B105-52F8D99CAE5F}" presName="rootComposite1" presStyleCnt="0"/>
      <dgm:spPr/>
    </dgm:pt>
    <dgm:pt modelId="{B6F9D7DA-3BD1-4286-B112-004A4C1DF5C7}" type="pres">
      <dgm:prSet presAssocID="{1818AE35-61DB-41D4-B105-52F8D99CAE5F}" presName="rootText1" presStyleLbl="node0" presStyleIdx="0" presStyleCnt="1">
        <dgm:presLayoutVars>
          <dgm:chPref val="3"/>
        </dgm:presLayoutVars>
      </dgm:prSet>
      <dgm:spPr/>
    </dgm:pt>
    <dgm:pt modelId="{FC6F91A3-E002-42F8-BB6A-79B8CAA27271}" type="pres">
      <dgm:prSet presAssocID="{1818AE35-61DB-41D4-B105-52F8D99CAE5F}" presName="rootConnector1" presStyleLbl="node1" presStyleIdx="0" presStyleCnt="0"/>
      <dgm:spPr/>
    </dgm:pt>
    <dgm:pt modelId="{9C66E5A5-451A-48BE-AE2A-AF6FC9C6FA9B}" type="pres">
      <dgm:prSet presAssocID="{1818AE35-61DB-41D4-B105-52F8D99CAE5F}" presName="hierChild2" presStyleCnt="0"/>
      <dgm:spPr/>
    </dgm:pt>
    <dgm:pt modelId="{6A522F31-7727-4504-B199-1A0509D9B8E6}" type="pres">
      <dgm:prSet presAssocID="{DBF03053-677C-436C-BDCA-D89ACF5EB77B}" presName="Name37" presStyleLbl="parChTrans1D2" presStyleIdx="0" presStyleCnt="2"/>
      <dgm:spPr/>
    </dgm:pt>
    <dgm:pt modelId="{FDFE708D-7928-4A62-9245-626B0F546528}" type="pres">
      <dgm:prSet presAssocID="{133A49AC-E021-4CEF-9240-00A21BAB0017}" presName="hierRoot2" presStyleCnt="0">
        <dgm:presLayoutVars>
          <dgm:hierBranch val="init"/>
        </dgm:presLayoutVars>
      </dgm:prSet>
      <dgm:spPr/>
    </dgm:pt>
    <dgm:pt modelId="{1CD7EF89-38C5-434D-95EF-F2497A3D937C}" type="pres">
      <dgm:prSet presAssocID="{133A49AC-E021-4CEF-9240-00A21BAB0017}" presName="rootComposite" presStyleCnt="0"/>
      <dgm:spPr/>
    </dgm:pt>
    <dgm:pt modelId="{081155BA-DC23-4189-AB94-2E61DF85E31C}" type="pres">
      <dgm:prSet presAssocID="{133A49AC-E021-4CEF-9240-00A21BAB0017}" presName="rootText" presStyleLbl="node2" presStyleIdx="0" presStyleCnt="2">
        <dgm:presLayoutVars>
          <dgm:chPref val="3"/>
        </dgm:presLayoutVars>
      </dgm:prSet>
      <dgm:spPr/>
    </dgm:pt>
    <dgm:pt modelId="{FC364D45-9E70-44DA-88B3-6E6DEF3A4F75}" type="pres">
      <dgm:prSet presAssocID="{133A49AC-E021-4CEF-9240-00A21BAB0017}" presName="rootConnector" presStyleLbl="node2" presStyleIdx="0" presStyleCnt="2"/>
      <dgm:spPr/>
    </dgm:pt>
    <dgm:pt modelId="{97F1501F-A20A-4AD1-8D28-CA7D0AAFBFE7}" type="pres">
      <dgm:prSet presAssocID="{133A49AC-E021-4CEF-9240-00A21BAB0017}" presName="hierChild4" presStyleCnt="0"/>
      <dgm:spPr/>
    </dgm:pt>
    <dgm:pt modelId="{7ADD60DF-99ED-4510-B5CD-8A09E071543B}" type="pres">
      <dgm:prSet presAssocID="{133A49AC-E021-4CEF-9240-00A21BAB0017}" presName="hierChild5" presStyleCnt="0"/>
      <dgm:spPr/>
    </dgm:pt>
    <dgm:pt modelId="{CBB13BE5-D985-420A-BBAC-9734AEB531B1}" type="pres">
      <dgm:prSet presAssocID="{A19A8D15-FA3E-446B-84A7-5182564EE167}" presName="Name37" presStyleLbl="parChTrans1D2" presStyleIdx="1" presStyleCnt="2"/>
      <dgm:spPr/>
    </dgm:pt>
    <dgm:pt modelId="{6BC6EE80-CCF2-49FC-BB71-542EC232665C}" type="pres">
      <dgm:prSet presAssocID="{530B0E6F-75A4-440A-BCD9-04C181329BA2}" presName="hierRoot2" presStyleCnt="0">
        <dgm:presLayoutVars>
          <dgm:hierBranch val="init"/>
        </dgm:presLayoutVars>
      </dgm:prSet>
      <dgm:spPr/>
    </dgm:pt>
    <dgm:pt modelId="{0AC43C41-B09F-4080-9666-533C2F092FA3}" type="pres">
      <dgm:prSet presAssocID="{530B0E6F-75A4-440A-BCD9-04C181329BA2}" presName="rootComposite" presStyleCnt="0"/>
      <dgm:spPr/>
    </dgm:pt>
    <dgm:pt modelId="{85C51D4F-BE0D-4DDF-9F88-DCA2EB5FFAA3}" type="pres">
      <dgm:prSet presAssocID="{530B0E6F-75A4-440A-BCD9-04C181329BA2}" presName="rootText" presStyleLbl="node2" presStyleIdx="1" presStyleCnt="2">
        <dgm:presLayoutVars>
          <dgm:chPref val="3"/>
        </dgm:presLayoutVars>
      </dgm:prSet>
      <dgm:spPr/>
    </dgm:pt>
    <dgm:pt modelId="{A309B2B3-B6A9-4B45-BDE3-7881BEE1AC0F}" type="pres">
      <dgm:prSet presAssocID="{530B0E6F-75A4-440A-BCD9-04C181329BA2}" presName="rootConnector" presStyleLbl="node2" presStyleIdx="1" presStyleCnt="2"/>
      <dgm:spPr/>
    </dgm:pt>
    <dgm:pt modelId="{38A42ABF-818A-41EF-A26A-C8B21348FCB2}" type="pres">
      <dgm:prSet presAssocID="{530B0E6F-75A4-440A-BCD9-04C181329BA2}" presName="hierChild4" presStyleCnt="0"/>
      <dgm:spPr/>
    </dgm:pt>
    <dgm:pt modelId="{10F522E2-40DC-4D04-907A-270C81A79179}" type="pres">
      <dgm:prSet presAssocID="{530B0E6F-75A4-440A-BCD9-04C181329BA2}" presName="hierChild5" presStyleCnt="0"/>
      <dgm:spPr/>
    </dgm:pt>
    <dgm:pt modelId="{8FBF9640-5595-41B3-A1A4-9340B1BB4180}" type="pres">
      <dgm:prSet presAssocID="{1818AE35-61DB-41D4-B105-52F8D99CAE5F}" presName="hierChild3" presStyleCnt="0"/>
      <dgm:spPr/>
    </dgm:pt>
  </dgm:ptLst>
  <dgm:cxnLst>
    <dgm:cxn modelId="{4FC48C2B-A10B-468C-9420-3A14CBB23F02}" type="presOf" srcId="{133A49AC-E021-4CEF-9240-00A21BAB0017}" destId="{081155BA-DC23-4189-AB94-2E61DF85E31C}" srcOrd="0" destOrd="0" presId="urn:microsoft.com/office/officeart/2005/8/layout/orgChart1"/>
    <dgm:cxn modelId="{E0954D35-D03D-4227-B94B-E1125A019343}" type="presOf" srcId="{4615E326-F100-4D4C-9135-80EB595A4BDF}" destId="{54E53C88-03DF-47D2-9AFB-F885BE833C46}" srcOrd="0" destOrd="0" presId="urn:microsoft.com/office/officeart/2005/8/layout/orgChart1"/>
    <dgm:cxn modelId="{B489463F-6233-4668-BBF1-CA2B1A14E34B}" type="presOf" srcId="{DBF03053-677C-436C-BDCA-D89ACF5EB77B}" destId="{6A522F31-7727-4504-B199-1A0509D9B8E6}" srcOrd="0" destOrd="0" presId="urn:microsoft.com/office/officeart/2005/8/layout/orgChart1"/>
    <dgm:cxn modelId="{0C504B5F-07EB-4F0E-9D89-4435E907E514}" type="presOf" srcId="{1818AE35-61DB-41D4-B105-52F8D99CAE5F}" destId="{B6F9D7DA-3BD1-4286-B112-004A4C1DF5C7}" srcOrd="0" destOrd="0" presId="urn:microsoft.com/office/officeart/2005/8/layout/orgChart1"/>
    <dgm:cxn modelId="{EB310146-B676-4E86-BA44-5932FB3159B3}" srcId="{1818AE35-61DB-41D4-B105-52F8D99CAE5F}" destId="{530B0E6F-75A4-440A-BCD9-04C181329BA2}" srcOrd="1" destOrd="0" parTransId="{A19A8D15-FA3E-446B-84A7-5182564EE167}" sibTransId="{6F3797B5-F4B6-4B5D-B442-B325962515BD}"/>
    <dgm:cxn modelId="{07F3A269-7BF5-4357-8C91-5FE49623A9C7}" type="presOf" srcId="{530B0E6F-75A4-440A-BCD9-04C181329BA2}" destId="{85C51D4F-BE0D-4DDF-9F88-DCA2EB5FFAA3}" srcOrd="0" destOrd="0" presId="urn:microsoft.com/office/officeart/2005/8/layout/orgChart1"/>
    <dgm:cxn modelId="{33B44F76-3187-4A50-8AC8-405EB892C472}" type="presOf" srcId="{1818AE35-61DB-41D4-B105-52F8D99CAE5F}" destId="{FC6F91A3-E002-42F8-BB6A-79B8CAA27271}" srcOrd="1" destOrd="0" presId="urn:microsoft.com/office/officeart/2005/8/layout/orgChart1"/>
    <dgm:cxn modelId="{D15E8A7F-18F8-42F0-84A5-AABAFF7187E4}" type="presOf" srcId="{530B0E6F-75A4-440A-BCD9-04C181329BA2}" destId="{A309B2B3-B6A9-4B45-BDE3-7881BEE1AC0F}" srcOrd="1" destOrd="0" presId="urn:microsoft.com/office/officeart/2005/8/layout/orgChart1"/>
    <dgm:cxn modelId="{C6386A85-6525-4F2A-B7E2-DE61381AFC48}" type="presOf" srcId="{A19A8D15-FA3E-446B-84A7-5182564EE167}" destId="{CBB13BE5-D985-420A-BBAC-9734AEB531B1}" srcOrd="0" destOrd="0" presId="urn:microsoft.com/office/officeart/2005/8/layout/orgChart1"/>
    <dgm:cxn modelId="{68A05DA0-D33F-4E4B-AB90-04882C1F908D}" srcId="{4615E326-F100-4D4C-9135-80EB595A4BDF}" destId="{1818AE35-61DB-41D4-B105-52F8D99CAE5F}" srcOrd="0" destOrd="0" parTransId="{70926AE8-9C9D-413D-809B-EA53CCC6B167}" sibTransId="{8BCC67A3-7436-4653-A0F2-5F4DF030344C}"/>
    <dgm:cxn modelId="{4780E5A8-3AEC-4106-8CC5-30CDD00771AA}" type="presOf" srcId="{133A49AC-E021-4CEF-9240-00A21BAB0017}" destId="{FC364D45-9E70-44DA-88B3-6E6DEF3A4F75}" srcOrd="1" destOrd="0" presId="urn:microsoft.com/office/officeart/2005/8/layout/orgChart1"/>
    <dgm:cxn modelId="{B673A2D2-746C-49B1-A8DD-8E0F25F56B18}" srcId="{1818AE35-61DB-41D4-B105-52F8D99CAE5F}" destId="{133A49AC-E021-4CEF-9240-00A21BAB0017}" srcOrd="0" destOrd="0" parTransId="{DBF03053-677C-436C-BDCA-D89ACF5EB77B}" sibTransId="{0EB3E408-18AB-46C6-8EAC-731B2FADD276}"/>
    <dgm:cxn modelId="{0E0983A8-3948-4F08-BFB5-5DCFB9407EF6}" type="presParOf" srcId="{54E53C88-03DF-47D2-9AFB-F885BE833C46}" destId="{D47A2403-46D0-4A8F-8BC3-4A7AB584DD6B}" srcOrd="0" destOrd="0" presId="urn:microsoft.com/office/officeart/2005/8/layout/orgChart1"/>
    <dgm:cxn modelId="{E872ED8E-41CA-4C92-A61C-3E5EF97E7D05}" type="presParOf" srcId="{D47A2403-46D0-4A8F-8BC3-4A7AB584DD6B}" destId="{B3513A71-F019-4DB9-98B6-430B9B07BDF6}" srcOrd="0" destOrd="0" presId="urn:microsoft.com/office/officeart/2005/8/layout/orgChart1"/>
    <dgm:cxn modelId="{0DF01E1C-1BE6-4815-BFA3-F217E78F0A48}" type="presParOf" srcId="{B3513A71-F019-4DB9-98B6-430B9B07BDF6}" destId="{B6F9D7DA-3BD1-4286-B112-004A4C1DF5C7}" srcOrd="0" destOrd="0" presId="urn:microsoft.com/office/officeart/2005/8/layout/orgChart1"/>
    <dgm:cxn modelId="{3DA1F774-A934-48DE-AE7A-ECCB4124A578}" type="presParOf" srcId="{B3513A71-F019-4DB9-98B6-430B9B07BDF6}" destId="{FC6F91A3-E002-42F8-BB6A-79B8CAA27271}" srcOrd="1" destOrd="0" presId="urn:microsoft.com/office/officeart/2005/8/layout/orgChart1"/>
    <dgm:cxn modelId="{52FA040C-9C8D-4355-8C4B-226CE28BC23C}" type="presParOf" srcId="{D47A2403-46D0-4A8F-8BC3-4A7AB584DD6B}" destId="{9C66E5A5-451A-48BE-AE2A-AF6FC9C6FA9B}" srcOrd="1" destOrd="0" presId="urn:microsoft.com/office/officeart/2005/8/layout/orgChart1"/>
    <dgm:cxn modelId="{E3B31505-AB53-417B-92EB-805415691C09}" type="presParOf" srcId="{9C66E5A5-451A-48BE-AE2A-AF6FC9C6FA9B}" destId="{6A522F31-7727-4504-B199-1A0509D9B8E6}" srcOrd="0" destOrd="0" presId="urn:microsoft.com/office/officeart/2005/8/layout/orgChart1"/>
    <dgm:cxn modelId="{69C94D1F-6322-421C-809F-7AF8849B98B3}" type="presParOf" srcId="{9C66E5A5-451A-48BE-AE2A-AF6FC9C6FA9B}" destId="{FDFE708D-7928-4A62-9245-626B0F546528}" srcOrd="1" destOrd="0" presId="urn:microsoft.com/office/officeart/2005/8/layout/orgChart1"/>
    <dgm:cxn modelId="{43D32381-273E-4FB4-9A5F-409A28B023D6}" type="presParOf" srcId="{FDFE708D-7928-4A62-9245-626B0F546528}" destId="{1CD7EF89-38C5-434D-95EF-F2497A3D937C}" srcOrd="0" destOrd="0" presId="urn:microsoft.com/office/officeart/2005/8/layout/orgChart1"/>
    <dgm:cxn modelId="{7C0E9142-1FD9-4F43-BF3B-9EE6BE666864}" type="presParOf" srcId="{1CD7EF89-38C5-434D-95EF-F2497A3D937C}" destId="{081155BA-DC23-4189-AB94-2E61DF85E31C}" srcOrd="0" destOrd="0" presId="urn:microsoft.com/office/officeart/2005/8/layout/orgChart1"/>
    <dgm:cxn modelId="{BF68E18C-0F0E-4B78-8C7F-350BE7419893}" type="presParOf" srcId="{1CD7EF89-38C5-434D-95EF-F2497A3D937C}" destId="{FC364D45-9E70-44DA-88B3-6E6DEF3A4F75}" srcOrd="1" destOrd="0" presId="urn:microsoft.com/office/officeart/2005/8/layout/orgChart1"/>
    <dgm:cxn modelId="{7DEAA11A-0461-489F-9FD7-BA797C9C68A3}" type="presParOf" srcId="{FDFE708D-7928-4A62-9245-626B0F546528}" destId="{97F1501F-A20A-4AD1-8D28-CA7D0AAFBFE7}" srcOrd="1" destOrd="0" presId="urn:microsoft.com/office/officeart/2005/8/layout/orgChart1"/>
    <dgm:cxn modelId="{59FED97A-778A-40B7-A3FE-A4C7260D61D7}" type="presParOf" srcId="{FDFE708D-7928-4A62-9245-626B0F546528}" destId="{7ADD60DF-99ED-4510-B5CD-8A09E071543B}" srcOrd="2" destOrd="0" presId="urn:microsoft.com/office/officeart/2005/8/layout/orgChart1"/>
    <dgm:cxn modelId="{2E4869FB-B951-4A34-B50B-B0DF93C7FA72}" type="presParOf" srcId="{9C66E5A5-451A-48BE-AE2A-AF6FC9C6FA9B}" destId="{CBB13BE5-D985-420A-BBAC-9734AEB531B1}" srcOrd="2" destOrd="0" presId="urn:microsoft.com/office/officeart/2005/8/layout/orgChart1"/>
    <dgm:cxn modelId="{12A3D66B-D8D4-44A1-885F-FFBF8C01FB9D}" type="presParOf" srcId="{9C66E5A5-451A-48BE-AE2A-AF6FC9C6FA9B}" destId="{6BC6EE80-CCF2-49FC-BB71-542EC232665C}" srcOrd="3" destOrd="0" presId="urn:microsoft.com/office/officeart/2005/8/layout/orgChart1"/>
    <dgm:cxn modelId="{C3C3B671-7CF1-46F4-ACB6-5C7FAA5655AB}" type="presParOf" srcId="{6BC6EE80-CCF2-49FC-BB71-542EC232665C}" destId="{0AC43C41-B09F-4080-9666-533C2F092FA3}" srcOrd="0" destOrd="0" presId="urn:microsoft.com/office/officeart/2005/8/layout/orgChart1"/>
    <dgm:cxn modelId="{2CB0567A-E451-4E1E-9499-CD842D13D04D}" type="presParOf" srcId="{0AC43C41-B09F-4080-9666-533C2F092FA3}" destId="{85C51D4F-BE0D-4DDF-9F88-DCA2EB5FFAA3}" srcOrd="0" destOrd="0" presId="urn:microsoft.com/office/officeart/2005/8/layout/orgChart1"/>
    <dgm:cxn modelId="{0DAA62E2-B5D9-43FC-9A06-A629F21CBFDA}" type="presParOf" srcId="{0AC43C41-B09F-4080-9666-533C2F092FA3}" destId="{A309B2B3-B6A9-4B45-BDE3-7881BEE1AC0F}" srcOrd="1" destOrd="0" presId="urn:microsoft.com/office/officeart/2005/8/layout/orgChart1"/>
    <dgm:cxn modelId="{CB8CAC08-B21C-4FEC-A4C6-7694BF56C97F}" type="presParOf" srcId="{6BC6EE80-CCF2-49FC-BB71-542EC232665C}" destId="{38A42ABF-818A-41EF-A26A-C8B21348FCB2}" srcOrd="1" destOrd="0" presId="urn:microsoft.com/office/officeart/2005/8/layout/orgChart1"/>
    <dgm:cxn modelId="{A8771DBA-B99B-4BFD-83F0-EC1FC01D5AEE}" type="presParOf" srcId="{6BC6EE80-CCF2-49FC-BB71-542EC232665C}" destId="{10F522E2-40DC-4D04-907A-270C81A79179}" srcOrd="2" destOrd="0" presId="urn:microsoft.com/office/officeart/2005/8/layout/orgChart1"/>
    <dgm:cxn modelId="{175DB6A0-37B3-4A80-B1B7-0546DC219C82}" type="presParOf" srcId="{D47A2403-46D0-4A8F-8BC3-4A7AB584DD6B}" destId="{8FBF9640-5595-41B3-A1A4-9340B1BB41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3BE5-D985-420A-BBAC-9734AEB531B1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22F31-7727-4504-B199-1A0509D9B8E6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9D7DA-3BD1-4286-B112-004A4C1DF5C7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Statistics</a:t>
          </a:r>
        </a:p>
      </dsp:txBody>
      <dsp:txXfrm>
        <a:off x="2225972" y="485320"/>
        <a:ext cx="3676054" cy="1838027"/>
      </dsp:txXfrm>
    </dsp:sp>
    <dsp:sp modelId="{081155BA-DC23-4189-AB94-2E61DF85E31C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Frequentist</a:t>
          </a:r>
        </a:p>
      </dsp:txBody>
      <dsp:txXfrm>
        <a:off x="1959" y="3095319"/>
        <a:ext cx="3676054" cy="1838027"/>
      </dsp:txXfrm>
    </dsp:sp>
    <dsp:sp modelId="{85C51D4F-BE0D-4DDF-9F88-DCA2EB5FFAA3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Bayesian</a:t>
          </a:r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0E96-338D-482C-B3A3-5A250EB9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2D0CE-170F-44E4-85EC-852A4E11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BA2F-7916-4692-A3D8-756DB10D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F89D-4E5E-485D-8C12-9686D1FF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211D-D77C-4388-92C2-6F176AB1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2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ACAD-1F4B-46CA-A53F-3CC1F4E8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880EA-794E-48D2-B8F9-DF794153C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6654-50B3-4A86-9581-9C0A1989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30F6-D148-4ABD-BBF6-072FA1BF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B8C0-01B1-4BD1-9A8D-081CD26A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2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67EC3-000F-48C5-B858-4EE1FFA3C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14EF5-D22F-447A-8D61-5E6FE240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CD0C-5FD6-4CB4-B3F5-6BE35261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DB23-B5E3-42F1-A8DE-D48E42E0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2B8A-2CD2-466B-95EB-3D036921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8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F042-8A89-44EE-A328-A246241E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00BE-51EF-4DC0-8A16-8080B541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2CAA-9776-407E-82A9-513E40F9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F04D4-4BFA-40BA-8048-017CB65B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6ABD-B3E7-44C3-BA84-8AEFD964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9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4BC-AF7A-47F9-A311-0F0A5C18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C9B59-2766-4B91-9AEE-F62F0F67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633B-7739-4EB9-B49A-2A98043D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79ED5-A3E2-4331-B90A-52DA56AD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4C49-248E-4D82-AB2D-FCCE856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9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8E3C-1077-4092-8D41-B0A49A6F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0BE6-D492-4A29-8B35-642E7E9B4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60C49-3817-4308-B074-9BDA5F60D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A435-7B50-442D-BA79-ACCEC509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AEFA9-0451-47D0-9BF8-A58D3870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F06E-8D34-45F0-A7CE-D22BC017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763B-0842-476B-8F33-DE56988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05F5-58D3-4458-8315-DAFC11C4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E64BC-6829-4FCB-AD9E-3387AABF4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89EBE-08B1-44F4-89C7-57D91522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C7C7D-8B25-47F7-8DFC-CC5CB9406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31D7C-F8D2-405C-9A8B-AB04A451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6886E-CAB0-4DA9-BE89-9A80BF78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1133E-7772-4BF8-BC76-1D79BB36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A95C-808B-41AD-9C7C-770508A2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80471-018C-4DFE-8301-B060B376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8255B-7466-4A53-A7F4-2EB408B2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47590-524A-4EEC-9293-88D1463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6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60E16-A7DB-43C4-9CA8-4655EA10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1191-0130-4B19-9F35-0D8206ED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2794E-EF19-467B-B3F9-3E4450CF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F4FB-452F-4FC2-B7F1-9FECF65C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4961-A389-4527-A0AC-19A9306F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0D73-3736-42F1-A4C9-88E832A7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E841-0952-4CA0-84E0-9B0F9611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4B41-0CA3-4550-90A4-32E5FEF1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75EC3-61B1-4551-BD26-49D1F200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1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25EE-DBF7-4B18-8EBB-D3008AB7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5FC2A-CBE2-47C0-A0F3-B7E4A9F36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B7B5-E63E-4FE9-8B6C-D837D40A8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75CAF-29A0-4604-944F-AF4DEC30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56B68-C47F-44B7-A9ED-4CA271F0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B99D-6F55-49CC-8B03-AAA303FC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0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9E270-C1A1-422C-8798-A38EDC51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A737-6801-416E-B512-208BC33B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48ED-A683-4F5C-B96B-1D2AC65F3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92F5-21A5-4459-BD62-C674914CC214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D2968-53E5-40C3-9744-4E403A4FC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6351-2C31-4C17-BCBF-5B69D0626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DF3-778C-4E67-8E3C-A3ED300F1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395BA0-1B60-489F-9090-5E2B16B4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051" r="96203">
                        <a14:foregroundMark x1="19620" y1="31392" x2="19620" y2="31392"/>
                        <a14:foregroundMark x1="10633" y1="36456" x2="10633" y2="36456"/>
                        <a14:foregroundMark x1="10506" y1="43418" x2="10506" y2="43418"/>
                        <a14:foregroundMark x1="20253" y1="38608" x2="20253" y2="38608"/>
                        <a14:foregroundMark x1="20759" y1="45316" x2="20759" y2="45316"/>
                        <a14:foregroundMark x1="9747" y1="51899" x2="9747" y2="51899"/>
                        <a14:foregroundMark x1="4051" y1="58861" x2="4051" y2="58861"/>
                        <a14:foregroundMark x1="34051" y1="32278" x2="34051" y2="32278"/>
                        <a14:foregroundMark x1="32152" y1="42911" x2="32152" y2="42911"/>
                        <a14:foregroundMark x1="26076" y1="59114" x2="26076" y2="59114"/>
                        <a14:foregroundMark x1="27595" y1="67595" x2="27595" y2="67595"/>
                        <a14:foregroundMark x1="53924" y1="63924" x2="53924" y2="63924"/>
                        <a14:foregroundMark x1="59114" y1="58987" x2="59114" y2="58987"/>
                        <a14:foregroundMark x1="64684" y1="53671" x2="64684" y2="53671"/>
                        <a14:foregroundMark x1="50759" y1="51266" x2="50759" y2="51266"/>
                        <a14:foregroundMark x1="66582" y1="66582" x2="66582" y2="66582"/>
                        <a14:foregroundMark x1="82152" y1="62152" x2="82152" y2="62152"/>
                        <a14:foregroundMark x1="84684" y1="51266" x2="84684" y2="51266"/>
                        <a14:foregroundMark x1="86835" y1="42152" x2="86835" y2="42152"/>
                        <a14:foregroundMark x1="93797" y1="43924" x2="93797" y2="43924"/>
                        <a14:foregroundMark x1="96203" y1="54304" x2="96203" y2="54304"/>
                        <a14:foregroundMark x1="68861" y1="46456" x2="68861" y2="46456"/>
                        <a14:foregroundMark x1="66709" y1="35063" x2="66709" y2="35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68" y="20262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2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8B99F1-DC2A-4BAD-8726-EC3C81519ADC}"/>
                  </a:ext>
                </a:extLst>
              </p:cNvPr>
              <p:cNvSpPr txBox="1"/>
              <p:nvPr/>
            </p:nvSpPr>
            <p:spPr>
              <a:xfrm>
                <a:off x="4418734" y="893619"/>
                <a:ext cx="3020763" cy="577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8B99F1-DC2A-4BAD-8726-EC3C8151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34" y="893619"/>
                <a:ext cx="3020763" cy="5770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8BFDC2-4CF8-4595-8A3F-F9E85D95442F}"/>
                  </a:ext>
                </a:extLst>
              </p:cNvPr>
              <p:cNvSpPr txBox="1"/>
              <p:nvPr/>
            </p:nvSpPr>
            <p:spPr>
              <a:xfrm>
                <a:off x="5679047" y="2327564"/>
                <a:ext cx="35209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8BFDC2-4CF8-4595-8A3F-F9E85D954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47" y="2327564"/>
                <a:ext cx="352090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FF64C8-3F31-4FA9-949D-2CBF6A79563D}"/>
                  </a:ext>
                </a:extLst>
              </p:cNvPr>
              <p:cNvSpPr txBox="1"/>
              <p:nvPr/>
            </p:nvSpPr>
            <p:spPr>
              <a:xfrm>
                <a:off x="2470439" y="2426277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FF64C8-3F31-4FA9-949D-2CBF6A795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39" y="2426277"/>
                <a:ext cx="11968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AC4CAC-A456-4941-BD75-CC2EC7D7EC75}"/>
                  </a:ext>
                </a:extLst>
              </p:cNvPr>
              <p:cNvSpPr txBox="1"/>
              <p:nvPr/>
            </p:nvSpPr>
            <p:spPr>
              <a:xfrm>
                <a:off x="1654753" y="3029481"/>
                <a:ext cx="1903918" cy="971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AC4CAC-A456-4941-BD75-CC2EC7D7E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753" y="3029481"/>
                <a:ext cx="1903918" cy="971356"/>
              </a:xfrm>
              <a:prstGeom prst="rect">
                <a:avLst/>
              </a:prstGeom>
              <a:blipFill>
                <a:blip r:embed="rId5"/>
                <a:stretch>
                  <a:fillRect r="-49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89C25-D3B4-44F9-8498-BE38691589AE}"/>
                  </a:ext>
                </a:extLst>
              </p:cNvPr>
              <p:cNvSpPr txBox="1"/>
              <p:nvPr/>
            </p:nvSpPr>
            <p:spPr>
              <a:xfrm>
                <a:off x="5504584" y="3060548"/>
                <a:ext cx="5103257" cy="1232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IN" sz="2400" dirty="0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89C25-D3B4-44F9-8498-BE3869158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84" y="3060548"/>
                <a:ext cx="5103257" cy="1232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B2288-F4F7-4CC6-8814-1D03E632520C}"/>
                  </a:ext>
                </a:extLst>
              </p:cNvPr>
              <p:cNvSpPr txBox="1"/>
              <p:nvPr/>
            </p:nvSpPr>
            <p:spPr>
              <a:xfrm>
                <a:off x="6159217" y="4862945"/>
                <a:ext cx="5867888" cy="1008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9+2100</m:t>
                                      </m:r>
                                    </m:e>
                                  </m:d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12000−9+9900</m:t>
                                  </m:r>
                                </m:e>
                              </m:d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(9+2100, 12000−9+9900)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B2288-F4F7-4CC6-8814-1D03E6325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17" y="4862945"/>
                <a:ext cx="5867888" cy="1008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1E7DF81-DFD0-4443-BE31-E7D9A8059037}"/>
              </a:ext>
            </a:extLst>
          </p:cNvPr>
          <p:cNvGrpSpPr/>
          <p:nvPr/>
        </p:nvGrpSpPr>
        <p:grpSpPr>
          <a:xfrm>
            <a:off x="703985" y="628161"/>
            <a:ext cx="1891836" cy="553998"/>
            <a:chOff x="703985" y="628161"/>
            <a:chExt cx="1891836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E18BB62-319B-42A9-A234-695D04C7F35C}"/>
                    </a:ext>
                  </a:extLst>
                </p:cNvPr>
                <p:cNvSpPr txBox="1"/>
                <p:nvPr/>
              </p:nvSpPr>
              <p:spPr>
                <a:xfrm>
                  <a:off x="703985" y="628161"/>
                  <a:ext cx="74776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oMath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=9</m:t>
                        </m:r>
                      </m:oMath>
                    </m:oMathPara>
                  </a14:m>
                  <a:endParaRPr lang="en-IN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E18BB62-319B-42A9-A234-695D04C7F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85" y="628161"/>
                  <a:ext cx="74776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4065" r="-7317" b="-32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4367260-029E-4A13-BEC9-58F1A75D9472}"/>
                    </a:ext>
                  </a:extLst>
                </p:cNvPr>
                <p:cNvSpPr txBox="1"/>
                <p:nvPr/>
              </p:nvSpPr>
              <p:spPr>
                <a:xfrm>
                  <a:off x="1583749" y="628161"/>
                  <a:ext cx="101207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=2100</m:t>
                        </m:r>
                      </m:oMath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=9900</m:t>
                        </m:r>
                      </m:oMath>
                    </m:oMathPara>
                  </a14:m>
                  <a:endParaRPr lang="en-IN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4367260-029E-4A13-BEC9-58F1A75D9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49" y="628161"/>
                  <a:ext cx="1012072" cy="553998"/>
                </a:xfrm>
                <a:prstGeom prst="rect">
                  <a:avLst/>
                </a:prstGeom>
                <a:blipFill>
                  <a:blip r:embed="rId9"/>
                  <a:stretch>
                    <a:fillRect l="-7831" r="-5422" b="-164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2ED268-0170-42F6-A8D4-F0DD732614E6}"/>
                  </a:ext>
                </a:extLst>
              </p:cNvPr>
              <p:cNvSpPr txBox="1"/>
              <p:nvPr/>
            </p:nvSpPr>
            <p:spPr>
              <a:xfrm>
                <a:off x="263617" y="4760768"/>
                <a:ext cx="4525213" cy="1008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9+1</m:t>
                                      </m:r>
                                    </m:e>
                                  </m:d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12−9+5</m:t>
                                  </m:r>
                                </m:e>
                              </m:d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(9+1, 12−9+5)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2ED268-0170-42F6-A8D4-F0DD73261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7" y="4760768"/>
                <a:ext cx="4525213" cy="10082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015AE5-8BF8-4D6C-A2A7-987F8C0B8B2A}"/>
                  </a:ext>
                </a:extLst>
              </p:cNvPr>
              <p:cNvSpPr txBox="1"/>
              <p:nvPr/>
            </p:nvSpPr>
            <p:spPr>
              <a:xfrm>
                <a:off x="7575353" y="524351"/>
                <a:ext cx="4413581" cy="1008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015AE5-8BF8-4D6C-A2A7-987F8C0B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53" y="524351"/>
                <a:ext cx="4413581" cy="100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37BE-A33C-423C-9D51-2DCD173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C31C-1AE0-4538-9202-4CAA9B1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2A24F0-1F69-4ED7-B80F-F5970B2EF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0699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79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Changani</dc:creator>
  <cp:lastModifiedBy>Soham Changani</cp:lastModifiedBy>
  <cp:revision>8</cp:revision>
  <dcterms:created xsi:type="dcterms:W3CDTF">2021-12-08T02:49:12Z</dcterms:created>
  <dcterms:modified xsi:type="dcterms:W3CDTF">2021-12-10T01:09:16Z</dcterms:modified>
</cp:coreProperties>
</file>