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6" r:id="rId5"/>
    <p:sldId id="275" r:id="rId6"/>
    <p:sldId id="261" r:id="rId7"/>
    <p:sldId id="263" r:id="rId8"/>
    <p:sldId id="264" r:id="rId9"/>
    <p:sldId id="265" r:id="rId10"/>
    <p:sldId id="266" r:id="rId11"/>
    <p:sldId id="270" r:id="rId12"/>
    <p:sldId id="273" r:id="rId13"/>
    <p:sldId id="272" r:id="rId14"/>
    <p:sldId id="274" r:id="rId15"/>
    <p:sldId id="27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2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3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4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7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DEE6-203B-4463-9B59-B512CF49CEEF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09BA-E6FF-4397-8377-5CCCD07915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200" y="0"/>
            <a:ext cx="36576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왕십리 </a:t>
            </a: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맛집의</a:t>
            </a: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 모든 것</a:t>
            </a:r>
            <a:endParaRPr lang="en-US" altLang="ko-KR" sz="12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3000" b="1" dirty="0" err="1" smtClean="0">
                <a:solidFill>
                  <a:srgbClr val="C00000"/>
                </a:solidFill>
                <a:latin typeface="Jokerman" panose="04090605060D06020702" pitchFamily="82" charset="0"/>
                <a:ea typeface="문체부 궁체 흘림체" panose="02030609000101010101" pitchFamily="17" charset="-127"/>
                <a:cs typeface="함초롬돋움" panose="020B0604000101010101" pitchFamily="50" charset="-127"/>
              </a:rPr>
              <a:t>맛위키</a:t>
            </a:r>
            <a:endParaRPr lang="en-US" altLang="ko-KR" sz="3000" b="1" dirty="0">
              <a:solidFill>
                <a:srgbClr val="C00000"/>
              </a:solidFill>
              <a:latin typeface="Jokerman" panose="04090605060D06020702" pitchFamily="82" charset="0"/>
              <a:ea typeface="궁서" panose="02030600000101010101" pitchFamily="18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2016.05.30.</a:t>
            </a: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정승철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/ 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컴퓨터전공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200" baseline="30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00" y="4204609"/>
            <a:ext cx="871200" cy="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Distance Weighting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828471"/>
            <a:ext cx="2613600" cy="2613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98" y="3204732"/>
            <a:ext cx="1800000" cy="941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3" y="5079446"/>
            <a:ext cx="2192727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4612967"/>
            <a:ext cx="3600000" cy="1292958"/>
          </a:xfrm>
          <a:prstGeom prst="rect">
            <a:avLst/>
          </a:prstGeom>
        </p:spPr>
      </p:pic>
      <p:sp>
        <p:nvSpPr>
          <p:cNvPr id="15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8461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198" y="4269600"/>
            <a:ext cx="8229600" cy="3183636"/>
          </a:xfrm>
        </p:spPr>
        <p:txBody>
          <a:bodyPr>
            <a:normAutofit fontScale="95000"/>
          </a:bodyPr>
          <a:lstStyle/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</a:p>
          <a:p>
            <a:pPr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세 곳의 지점을 중심으로 조</a:t>
            </a: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사</a:t>
            </a: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500" dirty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조사 결과를 바탕으로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기준이 되는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Distance 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설정</a:t>
            </a:r>
            <a:endParaRPr lang="ko-KR" altLang="en-US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None/>
              <a:defRPr lang="ko-KR" altLang="en-US"/>
            </a:pPr>
            <a:r>
              <a:rPr lang="ko-KR" altLang="en-US" sz="2500" dirty="0">
                <a:latin typeface="함초롬돋움"/>
                <a:ea typeface="함초롬돋움"/>
                <a:cs typeface="함초롬돋움"/>
              </a:rPr>
              <a:t>		</a:t>
            </a:r>
          </a:p>
        </p:txBody>
      </p:sp>
      <p:sp>
        <p:nvSpPr>
          <p:cNvPr id="14" name="직사각형 16"/>
          <p:cNvSpPr/>
          <p:nvPr/>
        </p:nvSpPr>
        <p:spPr>
          <a:xfrm>
            <a:off x="1007577" y="45830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7"/>
          <p:cNvSpPr/>
          <p:nvPr/>
        </p:nvSpPr>
        <p:spPr>
          <a:xfrm>
            <a:off x="1007577" y="551175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3" y="669600"/>
            <a:ext cx="780223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5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99" y="1501200"/>
            <a:ext cx="61439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Distance Weighting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828471"/>
            <a:ext cx="2613600" cy="2613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98" y="3204732"/>
            <a:ext cx="1800000" cy="941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3" y="5079446"/>
            <a:ext cx="2192727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4612967"/>
            <a:ext cx="3600000" cy="129295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되는 </a:t>
            </a:r>
            <a:r>
              <a:rPr lang="en-US" altLang="ko-KR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구하는 문제</a:t>
            </a:r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5" y="3276893"/>
            <a:ext cx="1440000" cy="398769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16973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1" y="264017"/>
            <a:ext cx="381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39" y="264017"/>
            <a:ext cx="3810000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1" y="3383493"/>
            <a:ext cx="38100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439" y="3383493"/>
            <a:ext cx="3810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561" y="268793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IT/BT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9439" y="2687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3914" y="579888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뚝섬역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9439" y="58039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롯데마트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2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>
                <a:latin typeface="함초롬돋움"/>
                <a:ea typeface="함초롬돋움"/>
                <a:cs typeface="함초롬돋움"/>
              </a:rPr>
              <a:t>Q&amp;A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5785" y="682337"/>
            <a:ext cx="2613600" cy="2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1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ko-KR" altLang="en-US" dirty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2786058"/>
            <a:ext cx="4114800" cy="3456432"/>
          </a:xfrm>
        </p:spPr>
        <p:txBody>
          <a:bodyPr vert="horz" wrap="square" lIns="91440" tIns="45720" rIns="91440" bIns="45720" anchor="t">
            <a:normAutofit fontScale="94500"/>
          </a:bodyPr>
          <a:lstStyle/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endParaRPr lang="en-US" altLang="ko-KR" sz="2360" b="1" dirty="0" smtClean="0">
              <a:latin typeface="함초롬돋움"/>
              <a:ea typeface="함초롬돋움"/>
              <a:cs typeface="함초롬돋움"/>
            </a:endParaRP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en-US" altLang="ko-KR" sz="2360" b="1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en-US" altLang="ko-KR" sz="2360" b="1" dirty="0" smtClean="0">
                <a:latin typeface="함초롬돋움"/>
                <a:ea typeface="함초롬돋움"/>
                <a:cs typeface="함초롬돋움"/>
              </a:rPr>
              <a:t> for Recommend</a:t>
            </a:r>
            <a:endParaRPr lang="ko-KR" altLang="en-US" sz="2360" b="1" dirty="0" smtClean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 marL="591947" indent="-591947">
              <a:lnSpc>
                <a:spcPct val="200000"/>
              </a:lnSpc>
              <a:buAutoNum type="arabicPeriod"/>
              <a:defRPr lang="ko-KR" altLang="en-US"/>
            </a:pPr>
            <a:r>
              <a:rPr lang="en-US" altLang="ko-KR" sz="2360" b="1" dirty="0" smtClean="0">
                <a:latin typeface="함초롬돋움"/>
                <a:ea typeface="함초롬돋움"/>
                <a:cs typeface="함초롬돋움"/>
              </a:rPr>
              <a:t>Distance for Recommend</a:t>
            </a:r>
            <a:endParaRPr lang="en-US" altLang="ko-KR" sz="2360" b="1" dirty="0" smtClean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" name="그림 5" descr="K-20151128-215639-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799" y="785794"/>
            <a:ext cx="2090879" cy="2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48000" b="1" spc="5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01</a:t>
            </a:r>
            <a:endParaRPr lang="ko-KR" altLang="en-US" sz="48000" b="1" spc="5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9119764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en-US" altLang="ko-KR" sz="35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 : Implicit data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3429000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3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는 어느 정도의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Rating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으로 </a:t>
            </a:r>
            <a:r>
              <a:rPr lang="ko-KR" altLang="en-US" sz="2300" dirty="0" err="1" smtClean="0">
                <a:latin typeface="함초롬돋움"/>
                <a:ea typeface="함초롬돋움"/>
                <a:cs typeface="함초롬돋움"/>
              </a:rPr>
              <a:t>환산가능한가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?</a:t>
            </a: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	</a:t>
            </a:r>
            <a:endParaRPr lang="en-US" altLang="ko-KR" sz="23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		최소한 평균 이상의 </a:t>
            </a: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Rating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endParaRPr lang="en-US" altLang="ko-KR" sz="2300" dirty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3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상위 </a:t>
            </a:r>
            <a:r>
              <a:rPr lang="en-US" altLang="ko-KR" sz="23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25%</a:t>
            </a:r>
            <a:r>
              <a:rPr lang="ko-KR" altLang="en-US" sz="2300" dirty="0" smtClean="0">
                <a:latin typeface="함초롬돋움"/>
                <a:ea typeface="함초롬돋움"/>
                <a:cs typeface="함초롬돋움"/>
              </a:rPr>
              <a:t>로 간주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직사각형 16"/>
          <p:cNvSpPr/>
          <p:nvPr/>
        </p:nvSpPr>
        <p:spPr>
          <a:xfrm>
            <a:off x="1179029" y="37424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3" name="직사각형 17"/>
          <p:cNvSpPr/>
          <p:nvPr/>
        </p:nvSpPr>
        <p:spPr>
          <a:xfrm>
            <a:off x="1179029" y="467115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5" name="직사각형 17"/>
          <p:cNvSpPr/>
          <p:nvPr/>
        </p:nvSpPr>
        <p:spPr>
          <a:xfrm>
            <a:off x="1179029" y="559985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Wishlist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" y="815400"/>
            <a:ext cx="2613600" cy="2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5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en-US" altLang="ko-KR" dirty="0" err="1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Wishlist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24" y="1690689"/>
            <a:ext cx="3352381" cy="1361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616" y="3126479"/>
            <a:ext cx="685800" cy="1238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02" y="2399166"/>
            <a:ext cx="1800000" cy="208264"/>
          </a:xfrm>
          <a:prstGeom prst="rect">
            <a:avLst/>
          </a:prstGeom>
        </p:spPr>
      </p:pic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3500" dirty="0" smtClean="0">
                <a:latin typeface="함초롬돋움"/>
                <a:ea typeface="함초롬돋움"/>
                <a:cs typeface="함초롬돋움"/>
              </a:rPr>
              <a:t>→ 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Rating</a:t>
            </a:r>
            <a:endParaRPr lang="en-US" altLang="ko-KR" sz="3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57199" y="3315907"/>
            <a:ext cx="8229600" cy="3183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사용자마다 기준이 다르기에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임의로 특정한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Rating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을 지정할 수 없다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		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		정규분포를 이용해 각 </a:t>
            </a:r>
            <a:r>
              <a:rPr lang="ko-KR" altLang="en-US" sz="2500" dirty="0" err="1" smtClean="0">
                <a:latin typeface="함초롬돋움"/>
                <a:ea typeface="함초롬돋움"/>
                <a:cs typeface="함초롬돋움"/>
              </a:rPr>
              <a:t>사용자별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의 가치 설정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endParaRPr lang="en-US" altLang="ko-KR" sz="2500" dirty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en-US" altLang="ko-KR" sz="2500" dirty="0" err="1" smtClean="0">
                <a:latin typeface="함초롬돋움"/>
                <a:ea typeface="함초롬돋움"/>
                <a:cs typeface="함초롬돋움"/>
              </a:rPr>
              <a:t>Wishlist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→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Review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의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Rating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을 통해</a:t>
            </a:r>
            <a:endParaRPr lang="en-US" altLang="ko-KR" sz="2500" dirty="0" smtClean="0">
              <a:latin typeface="함초롬돋움"/>
              <a:ea typeface="함초롬돋움"/>
              <a:cs typeface="함초롬돋움"/>
            </a:endParaRPr>
          </a:p>
          <a:p>
            <a:pPr>
              <a:buFont typeface="Arial" panose="020B0604020202020204" pitchFamily="34" charset="0"/>
              <a:buNone/>
              <a:defRPr lang="ko-KR" altLang="en-US"/>
            </a:pPr>
            <a:r>
              <a:rPr lang="en-US" altLang="ko-KR" sz="2500" dirty="0">
                <a:latin typeface="함초롬돋움"/>
                <a:ea typeface="함초롬돋움"/>
                <a:cs typeface="함초롬돋움"/>
              </a:rPr>
              <a:t>	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		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더 정확한 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Rating</a:t>
            </a:r>
            <a:r>
              <a:rPr lang="ko-KR" altLang="en-US" sz="2500" dirty="0" smtClean="0">
                <a:latin typeface="함초롬돋움"/>
                <a:ea typeface="함초롬돋움"/>
                <a:cs typeface="함초롬돋움"/>
              </a:rPr>
              <a:t>을 예측할 수 있을 것</a:t>
            </a:r>
            <a:r>
              <a:rPr lang="en-US" altLang="ko-KR" sz="2500" dirty="0" smtClean="0"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2500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7" name="직사각형 16"/>
          <p:cNvSpPr/>
          <p:nvPr/>
        </p:nvSpPr>
        <p:spPr>
          <a:xfrm>
            <a:off x="1007578" y="362937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직사각형 17"/>
          <p:cNvSpPr/>
          <p:nvPr/>
        </p:nvSpPr>
        <p:spPr>
          <a:xfrm>
            <a:off x="1007578" y="455806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9" name="직사각형 17"/>
          <p:cNvSpPr/>
          <p:nvPr/>
        </p:nvSpPr>
        <p:spPr>
          <a:xfrm>
            <a:off x="1007578" y="54867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825278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/>
          <p:nvPr/>
        </p:nvSpPr>
        <p:spPr>
          <a:xfrm>
            <a:off x="-857288" y="2857500"/>
            <a:ext cx="7072362" cy="449493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8000" b="1" i="0" spc="5" dirty="0" smtClean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0</a:t>
            </a:r>
            <a:r>
              <a:rPr lang="en-US" altLang="ko-KR" sz="48000" b="1" spc="5" dirty="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2</a:t>
            </a:r>
            <a:endParaRPr lang="ko-KR" altLang="en-US" sz="48000" b="1" i="0" spc="5" dirty="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199" y="1714500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dirty="0" smtClean="0"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1670" y="1354500"/>
            <a:ext cx="720000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4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Rating Prediction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sp>
        <p:nvSpPr>
          <p:cNvPr id="9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7170" name="Picture 2" descr="C:\Users\J.Style\Desktop\predic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2000" y="3428999"/>
            <a:ext cx="5400000" cy="974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250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Ranking 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Prediction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pic>
        <p:nvPicPr>
          <p:cNvPr id="8194" name="Picture 2" descr="C:\Users\J.Style\Desktop\A_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28950"/>
            <a:ext cx="8186400" cy="600050"/>
          </a:xfrm>
          <a:prstGeom prst="rect">
            <a:avLst/>
          </a:prstGeom>
          <a:noFill/>
        </p:spPr>
      </p:pic>
      <p:pic>
        <p:nvPicPr>
          <p:cNvPr id="8195" name="Picture 3" descr="C:\Users\J.Style\Desktop\A_B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2400" y="3928831"/>
            <a:ext cx="2941200" cy="599662"/>
          </a:xfrm>
          <a:prstGeom prst="rect">
            <a:avLst/>
          </a:prstGeom>
          <a:noFill/>
        </p:spPr>
      </p:pic>
      <p:pic>
        <p:nvPicPr>
          <p:cNvPr id="8196" name="Picture 4" descr="C:\Users\J.Style\Desktop\A_B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800" y="4849828"/>
            <a:ext cx="2170800" cy="642671"/>
          </a:xfrm>
          <a:prstGeom prst="rect">
            <a:avLst/>
          </a:prstGeom>
          <a:noFill/>
        </p:spPr>
      </p:pic>
      <p:sp>
        <p:nvSpPr>
          <p:cNvPr id="8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24204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500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Ranking </a:t>
            </a:r>
            <a:r>
              <a:rPr lang="en-US" altLang="ko-KR" sz="3500" dirty="0" smtClean="0">
                <a:latin typeface="함초롬돋움"/>
                <a:ea typeface="함초롬돋움"/>
                <a:cs typeface="함초롬돋움"/>
              </a:rPr>
              <a:t>Prediction</a:t>
            </a:r>
            <a:endParaRPr lang="ko-KR" altLang="en-US" sz="3500" dirty="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Picture 3" descr="C:\Users\J.Style\Desktop\K-20160410-212925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815400"/>
            <a:ext cx="2613600" cy="2613600"/>
          </a:xfrm>
          <a:prstGeom prst="rect">
            <a:avLst/>
          </a:prstGeom>
          <a:noFill/>
        </p:spPr>
      </p:pic>
      <p:pic>
        <p:nvPicPr>
          <p:cNvPr id="8194" name="Picture 2" descr="C:\Users\J.Style\Desktop\A_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28950"/>
            <a:ext cx="8186400" cy="600050"/>
          </a:xfrm>
          <a:prstGeom prst="rect">
            <a:avLst/>
          </a:prstGeom>
          <a:noFill/>
        </p:spPr>
      </p:pic>
      <p:pic>
        <p:nvPicPr>
          <p:cNvPr id="8195" name="Picture 3" descr="C:\Users\J.Style\Desktop\A_B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2400" y="3928831"/>
            <a:ext cx="2941200" cy="599662"/>
          </a:xfrm>
          <a:prstGeom prst="rect">
            <a:avLst/>
          </a:prstGeom>
          <a:noFill/>
        </p:spPr>
      </p:pic>
      <p:pic>
        <p:nvPicPr>
          <p:cNvPr id="8196" name="Picture 4" descr="C:\Users\J.Style\Desktop\A_B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2800" y="4849828"/>
            <a:ext cx="2170800" cy="64267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되는 </a:t>
            </a:r>
            <a:r>
              <a:rPr lang="en-US" altLang="ko-KR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3500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구하는 문제</a:t>
            </a:r>
            <a:r>
              <a:rPr lang="en-US" altLang="ko-KR" sz="35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</p:txBody>
      </p:sp>
      <p:pic>
        <p:nvPicPr>
          <p:cNvPr id="8197" name="Picture 5" descr="C:\Users\J.Style\Desktop\A_B4.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31785" y="3022929"/>
            <a:ext cx="1767600" cy="812141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2951797" y="6499543"/>
            <a:ext cx="3240405" cy="36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2.</a:t>
            </a:r>
            <a:r>
              <a:rPr lang="ko-KR" altLang="en-US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함초롬돋움"/>
                <a:ea typeface="함초롬돋움"/>
                <a:cs typeface="함초롬돋움"/>
              </a:rPr>
              <a:t>Distance</a:t>
            </a:r>
            <a:endParaRPr lang="ko-KR" altLang="en-US" dirty="0">
              <a:solidFill>
                <a:srgbClr val="C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487985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76</Words>
  <Application>Microsoft Office PowerPoint</Application>
  <PresentationFormat>화면 슬라이드 쇼(4:3)</PresentationFormat>
  <Paragraphs>107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HY헤드라인M</vt:lpstr>
      <vt:lpstr>궁서</vt:lpstr>
      <vt:lpstr>맑은 고딕</vt:lpstr>
      <vt:lpstr>문체부 궁체 흘림체</vt:lpstr>
      <vt:lpstr>함초롬돋움</vt:lpstr>
      <vt:lpstr>Arial</vt:lpstr>
      <vt:lpstr>Calibri</vt:lpstr>
      <vt:lpstr>Calibri Light</vt:lpstr>
      <vt:lpstr>Jokerman</vt:lpstr>
      <vt:lpstr>Office 테마</vt:lpstr>
      <vt:lpstr>PowerPoint 프레젠테이션</vt:lpstr>
      <vt:lpstr>목차</vt:lpstr>
      <vt:lpstr>Wishlist</vt:lpstr>
      <vt:lpstr>Wishlist : Implicit data</vt:lpstr>
      <vt:lpstr>Wishlist → Rating</vt:lpstr>
      <vt:lpstr>Distance</vt:lpstr>
      <vt:lpstr>Rating Prediction</vt:lpstr>
      <vt:lpstr>Ranking Prediction</vt:lpstr>
      <vt:lpstr>Ranking Prediction</vt:lpstr>
      <vt:lpstr>Distance Weighting</vt:lpstr>
      <vt:lpstr>PowerPoint 프레젠테이션</vt:lpstr>
      <vt:lpstr>PowerPoint 프레젠테이션</vt:lpstr>
      <vt:lpstr>Distance Weighting</vt:lpstr>
      <vt:lpstr>PowerPoint 프레젠테이션</vt:lpstr>
      <vt:lpstr>Q&amp;A</vt:lpstr>
    </vt:vector>
  </TitlesOfParts>
  <Company>J.Style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J.Style</dc:creator>
  <cp:lastModifiedBy>J.Style</cp:lastModifiedBy>
  <cp:revision>17</cp:revision>
  <dcterms:created xsi:type="dcterms:W3CDTF">2016-05-29T10:17:15Z</dcterms:created>
  <dcterms:modified xsi:type="dcterms:W3CDTF">2016-05-29T15:01:19Z</dcterms:modified>
</cp:coreProperties>
</file>