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59" r:id="rId4"/>
    <p:sldId id="276" r:id="rId5"/>
    <p:sldId id="261" r:id="rId6"/>
    <p:sldId id="280" r:id="rId7"/>
    <p:sldId id="281" r:id="rId8"/>
    <p:sldId id="282" r:id="rId9"/>
    <p:sldId id="283" r:id="rId10"/>
    <p:sldId id="284" r:id="rId11"/>
    <p:sldId id="279" r:id="rId12"/>
    <p:sldId id="286" r:id="rId13"/>
    <p:sldId id="287" r:id="rId14"/>
    <p:sldId id="27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3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7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DEE6-203B-4463-9B59-B512CF49CEEF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200" y="0"/>
            <a:ext cx="36576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왕십리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맛집의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모든 것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000" b="1" dirty="0" err="1" smtClean="0">
                <a:solidFill>
                  <a:srgbClr val="C00000"/>
                </a:solidFill>
                <a:latin typeface="Jokerman" panose="04090605060D06020702" pitchFamily="82" charset="0"/>
                <a:ea typeface="문체부 궁체 흘림체" panose="02030609000101010101" pitchFamily="17" charset="-127"/>
                <a:cs typeface="함초롬돋움" panose="020B0604000101010101" pitchFamily="50" charset="-127"/>
              </a:rPr>
              <a:t>맛위키</a:t>
            </a:r>
            <a:endParaRPr lang="en-US" altLang="ko-KR" sz="3000" b="1" dirty="0">
              <a:solidFill>
                <a:srgbClr val="C00000"/>
              </a:solidFill>
              <a:latin typeface="Jokerman" panose="04090605060D06020702" pitchFamily="82" charset="0"/>
              <a:ea typeface="궁서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2016.06.20.</a:t>
            </a: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정승철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/ 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컴퓨터전공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00" y="4204609"/>
            <a:ext cx="871200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그래서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어디까지</a:t>
            </a: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 했는가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해결책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의 라이브러리를 활용하여 코드를 작성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 중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해결책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를 모두 활용하여 최적화 할 예정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8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1179029" y="467033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183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48000" b="1" spc="5" dirty="0" smtClean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lang="ko-KR" altLang="en-US" sz="48000" b="1" spc="5" dirty="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63754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무엇</a:t>
            </a: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을 할 것인가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678892"/>
            <a:ext cx="2613600" cy="261360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572000" y="2154983"/>
            <a:ext cx="4114800" cy="4344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6000"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최근 수정된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/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내용이 적은 항목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Community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lang="ko-KR" altLang="en-US" sz="2300" dirty="0" err="1">
                <a:latin typeface="함초롬돋움"/>
                <a:ea typeface="함초롬돋움"/>
                <a:cs typeface="함초롬돋움"/>
              </a:rPr>
              <a:t>조건별</a:t>
            </a:r>
            <a:r>
              <a:rPr lang="ko-KR" altLang="en-US" sz="2300" dirty="0">
                <a:latin typeface="함초롬돋움"/>
                <a:ea typeface="함초롬돋움"/>
                <a:cs typeface="함초롬돋움"/>
              </a:rPr>
              <a:t> 검색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Rank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안정성 향상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4810" y="208354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4810" y="292223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15039" y="376093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14810" y="459962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4810" y="543832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9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무엇</a:t>
            </a: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을 할 것인가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572000" y="2154983"/>
            <a:ext cx="4114800" cy="4344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6000"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오픈 베타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!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불특정 다수를 대상으로 테스트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678557"/>
            <a:ext cx="2613600" cy="26136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214810" y="292223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13405" y="376093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32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>
                <a:latin typeface="함초롬돋움"/>
                <a:ea typeface="함초롬돋움"/>
                <a:cs typeface="함초롬돋움"/>
              </a:rPr>
              <a:t>Q&amp;A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1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2786058"/>
            <a:ext cx="4114800" cy="3456432"/>
          </a:xfrm>
        </p:spPr>
        <p:txBody>
          <a:bodyPr vert="horz" wrap="square" lIns="91440" tIns="45720" rIns="91440" bIns="45720" anchor="t">
            <a:normAutofit fontScale="94500"/>
          </a:bodyPr>
          <a:lstStyle/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endParaRPr lang="en-US" altLang="ko-KR" sz="2360" b="1" dirty="0" smtClean="0"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 dirty="0" smtClean="0">
                <a:latin typeface="함초롬돋움"/>
                <a:ea typeface="함초롬돋움"/>
                <a:cs typeface="함초롬돋움"/>
              </a:rPr>
              <a:t>구현</a:t>
            </a:r>
            <a:endParaRPr lang="ko-KR" altLang="en-US" sz="2360" b="1" dirty="0" smtClean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 dirty="0" err="1" smtClean="0">
                <a:latin typeface="함초롬돋움"/>
                <a:ea typeface="함초롬돋움"/>
                <a:cs typeface="함초롬돋움"/>
              </a:rPr>
              <a:t>미구현</a:t>
            </a:r>
            <a:endParaRPr lang="en-US" altLang="ko-KR" sz="2360" b="1" dirty="0" smtClean="0"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 dirty="0" smtClean="0">
                <a:latin typeface="함초롬돋움"/>
                <a:ea typeface="함초롬돋움"/>
                <a:cs typeface="함초롬돋움"/>
              </a:rPr>
              <a:t>계획</a:t>
            </a:r>
            <a:endParaRPr lang="en-US" altLang="ko-KR" sz="2360" b="1" dirty="0" smtClean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 descr="K-20151128-215639-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9" y="785794"/>
            <a:ext cx="2090879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3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48000" b="1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lang="ko-KR" altLang="en-US" sz="48000" b="1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구현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91197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조금 더</a:t>
            </a: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 정확한 예측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기존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상위 </a:t>
            </a:r>
            <a:r>
              <a:rPr lang="en-US" altLang="ko-KR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25%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로 간주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변경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3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→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Review / Review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 →</a:t>
            </a: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데이터를 통해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Rating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을 결정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1179029" y="467115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24" y="1690689"/>
            <a:ext cx="3352381" cy="13619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16" y="3126479"/>
            <a:ext cx="685800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5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 dirty="0" smtClean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sz="48000" b="1" spc="5" dirty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48000" b="1" i="0" spc="5" dirty="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 err="1" smtClean="0"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4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문제점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Cache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data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가 없는 경우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3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Main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화면을 로딩하는데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			23.8MB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의 데이터와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en-US" altLang="ko-KR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6</a:t>
            </a:r>
            <a:r>
              <a:rPr lang="ko-KR" altLang="en-US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초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의 시간이 필요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300" dirty="0" err="1" smtClean="0">
                <a:latin typeface="함초롬돋움"/>
                <a:ea typeface="함초롬돋움"/>
                <a:cs typeface="함초롬돋움"/>
              </a:rPr>
              <a:t>모바일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 이용자에게 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특히 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치명적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!</a:t>
            </a: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8" b="87070"/>
          <a:stretch/>
        </p:blipFill>
        <p:spPr>
          <a:xfrm>
            <a:off x="1179029" y="2116464"/>
            <a:ext cx="5661997" cy="886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6"/>
          <p:cNvSpPr/>
          <p:nvPr/>
        </p:nvSpPr>
        <p:spPr>
          <a:xfrm>
            <a:off x="1179029" y="51346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23412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가장 큰 원인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가장 큰 비중을 차지하는 이미지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Google Map Image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+ Spot Thumbnail + α</a:t>
            </a:r>
          </a:p>
          <a:p>
            <a:pPr>
              <a:buNone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고해상도 이미지의 업로드를 막을 수는 없다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0" t="12830" r="1"/>
          <a:stretch/>
        </p:blipFill>
        <p:spPr>
          <a:xfrm>
            <a:off x="628650" y="785794"/>
            <a:ext cx="2716521" cy="2613600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179029" y="467033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16"/>
          <p:cNvSpPr/>
          <p:nvPr/>
        </p:nvSpPr>
        <p:spPr>
          <a:xfrm>
            <a:off x="1179029" y="55981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35960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해결책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1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각 이미지의 부하 감소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GD, </a:t>
            </a:r>
            <a:r>
              <a:rPr lang="en-US" altLang="ko-KR" sz="2300" dirty="0" err="1">
                <a:latin typeface="함초롬돋움"/>
                <a:ea typeface="함초롬돋움"/>
                <a:cs typeface="함초롬돋움"/>
              </a:rPr>
              <a:t>Imagick</a:t>
            </a: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300" dirty="0">
                <a:latin typeface="함초롬돋움"/>
                <a:ea typeface="함초롬돋움"/>
                <a:cs typeface="함초롬돋움"/>
              </a:rPr>
              <a:t>등 이미지 처리 라이브러리 활용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300" dirty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>
                <a:latin typeface="함초롬돋움"/>
                <a:ea typeface="함초롬돋움"/>
                <a:cs typeface="함초롬돋움"/>
              </a:rPr>
              <a:t>큰 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이미지를 </a:t>
            </a:r>
            <a:r>
              <a:rPr lang="en-US" altLang="ko-KR" sz="2300" dirty="0" err="1" smtClean="0">
                <a:latin typeface="함초롬돋움"/>
                <a:ea typeface="함초롬돋움"/>
                <a:cs typeface="함초롬돋움"/>
              </a:rPr>
              <a:t>Downsampling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하여 저장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6"/>
          <p:cNvSpPr/>
          <p:nvPr/>
        </p:nvSpPr>
        <p:spPr>
          <a:xfrm>
            <a:off x="1179029" y="467033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20" name="직사각형 16"/>
          <p:cNvSpPr/>
          <p:nvPr/>
        </p:nvSpPr>
        <p:spPr>
          <a:xfrm>
            <a:off x="1179029" y="55981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0474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해결책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2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표현하는 방식의 변화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같은 건물에 여러 개의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Sp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ot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이 있는 경우 묶어서 표현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확대 단계에 따라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Marker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가 나타나는 형태 다르게 적용</a:t>
            </a:r>
            <a:endParaRPr lang="ko-KR" altLang="en-US" sz="23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미구현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8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16"/>
          <p:cNvSpPr/>
          <p:nvPr/>
        </p:nvSpPr>
        <p:spPr>
          <a:xfrm>
            <a:off x="1179029" y="467033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1179029" y="55981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898000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92</Words>
  <Application>Microsoft Office PowerPoint</Application>
  <PresentationFormat>화면 슬라이드 쇼(4:3)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HY헤드라인M</vt:lpstr>
      <vt:lpstr>궁서</vt:lpstr>
      <vt:lpstr>맑은 고딕</vt:lpstr>
      <vt:lpstr>문체부 궁체 흘림체</vt:lpstr>
      <vt:lpstr>함초롬돋움</vt:lpstr>
      <vt:lpstr>Arial</vt:lpstr>
      <vt:lpstr>Calibri</vt:lpstr>
      <vt:lpstr>Calibri Light</vt:lpstr>
      <vt:lpstr>Jokerman</vt:lpstr>
      <vt:lpstr>Office 테마</vt:lpstr>
      <vt:lpstr>PowerPoint 프레젠테이션</vt:lpstr>
      <vt:lpstr>목차</vt:lpstr>
      <vt:lpstr>구현</vt:lpstr>
      <vt:lpstr>조금 더 정확한 예측?</vt:lpstr>
      <vt:lpstr>미구현</vt:lpstr>
      <vt:lpstr>문제점</vt:lpstr>
      <vt:lpstr>가장 큰 원인</vt:lpstr>
      <vt:lpstr>해결책1</vt:lpstr>
      <vt:lpstr>해결책2</vt:lpstr>
      <vt:lpstr>그래서, 어디까지 했는가?</vt:lpstr>
      <vt:lpstr>계획사항</vt:lpstr>
      <vt:lpstr>무엇을 할 것인가?</vt:lpstr>
      <vt:lpstr>무엇을 할 것인가?</vt:lpstr>
      <vt:lpstr>Q&amp;A</vt:lpstr>
    </vt:vector>
  </TitlesOfParts>
  <Company>J.Style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J.Style</dc:creator>
  <cp:lastModifiedBy>J.Style</cp:lastModifiedBy>
  <cp:revision>33</cp:revision>
  <dcterms:created xsi:type="dcterms:W3CDTF">2016-05-29T10:17:15Z</dcterms:created>
  <dcterms:modified xsi:type="dcterms:W3CDTF">2016-06-20T07:06:32Z</dcterms:modified>
</cp:coreProperties>
</file>