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F09F-A3CD-4543-BDB3-B42F8C870C92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505B-1140-46F5-95C4-FC4FA6679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87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F09F-A3CD-4543-BDB3-B42F8C870C92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505B-1140-46F5-95C4-FC4FA6679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33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F09F-A3CD-4543-BDB3-B42F8C870C92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505B-1140-46F5-95C4-FC4FA6679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9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F09F-A3CD-4543-BDB3-B42F8C870C92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505B-1140-46F5-95C4-FC4FA6679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F09F-A3CD-4543-BDB3-B42F8C870C92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505B-1140-46F5-95C4-FC4FA6679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6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F09F-A3CD-4543-BDB3-B42F8C870C92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505B-1140-46F5-95C4-FC4FA6679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0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F09F-A3CD-4543-BDB3-B42F8C870C92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505B-1140-46F5-95C4-FC4FA6679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69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F09F-A3CD-4543-BDB3-B42F8C870C92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505B-1140-46F5-95C4-FC4FA6679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79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F09F-A3CD-4543-BDB3-B42F8C870C92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505B-1140-46F5-95C4-FC4FA6679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63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F09F-A3CD-4543-BDB3-B42F8C870C92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505B-1140-46F5-95C4-FC4FA6679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8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F09F-A3CD-4543-BDB3-B42F8C870C92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505B-1140-46F5-95C4-FC4FA6679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9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F09F-A3CD-4543-BDB3-B42F8C870C92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0505B-1140-46F5-95C4-FC4FA6679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3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커뮤니티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리뷰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정지하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85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모르는 부분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1.Store</a:t>
            </a:r>
            <a:r>
              <a:rPr lang="ko-KR" altLang="en-US" sz="2800" dirty="0" smtClean="0"/>
              <a:t>에 모든 것은 이미 다 연결이 되어있는 상태인가</a:t>
            </a:r>
            <a:r>
              <a:rPr lang="en-US" altLang="ko-KR" sz="2800" dirty="0" smtClean="0"/>
              <a:t>?(</a:t>
            </a:r>
            <a:r>
              <a:rPr lang="en-US" altLang="ko-KR" sz="2800" dirty="0" err="1" smtClean="0"/>
              <a:t>appheader.vue</a:t>
            </a:r>
            <a:r>
              <a:rPr lang="ko-KR" altLang="en-US" sz="2800" dirty="0" smtClean="0"/>
              <a:t>에는 </a:t>
            </a:r>
            <a:r>
              <a:rPr lang="en-US" altLang="ko-KR" sz="2800" dirty="0" err="1" smtClean="0"/>
              <a:t>vuex</a:t>
            </a:r>
            <a:r>
              <a:rPr lang="ko-KR" altLang="en-US" sz="2800" dirty="0" smtClean="0"/>
              <a:t>가 </a:t>
            </a:r>
            <a:r>
              <a:rPr lang="ko-KR" altLang="en-US" sz="2800" dirty="0" err="1" smtClean="0"/>
              <a:t>있긴함</a:t>
            </a:r>
            <a:r>
              <a:rPr lang="en-US" altLang="ko-KR" sz="2800" dirty="0" smtClean="0"/>
              <a:t>.)</a:t>
            </a:r>
          </a:p>
          <a:p>
            <a:pPr marL="0" indent="0">
              <a:buNone/>
            </a:pPr>
            <a:r>
              <a:rPr lang="en-US" altLang="ko-KR" sz="2800" dirty="0"/>
              <a:t>2</a:t>
            </a:r>
            <a:r>
              <a:rPr lang="en-US" altLang="ko-KR" sz="2800" dirty="0" smtClean="0"/>
              <a:t>.Router </a:t>
            </a:r>
            <a:r>
              <a:rPr lang="ko-KR" altLang="en-US" sz="2800" dirty="0" smtClean="0"/>
              <a:t>헤더에 대한 구분 방법</a:t>
            </a:r>
            <a:r>
              <a:rPr lang="en-US" altLang="ko-KR" sz="2800" dirty="0" smtClean="0"/>
              <a:t>.(router/index.js</a:t>
            </a:r>
            <a:r>
              <a:rPr lang="ko-KR" altLang="en-US" sz="2800" dirty="0" smtClean="0"/>
              <a:t>에 </a:t>
            </a:r>
            <a:r>
              <a:rPr lang="en-US" altLang="ko-KR" sz="2800" dirty="0" smtClean="0"/>
              <a:t>header: </a:t>
            </a:r>
            <a:r>
              <a:rPr lang="en-US" altLang="ko-KR" sz="2800" dirty="0" err="1" smtClean="0"/>
              <a:t>Appheader</a:t>
            </a:r>
            <a:r>
              <a:rPr lang="en-US" altLang="ko-KR" sz="2800" dirty="0" smtClean="0"/>
              <a:t>, default</a:t>
            </a:r>
            <a:r>
              <a:rPr lang="ko-KR" altLang="en-US" sz="2800" dirty="0" smtClean="0"/>
              <a:t>에는 그냥 값이 써있어서 구분이 어떻게 되는 것인가</a:t>
            </a:r>
            <a:r>
              <a:rPr lang="en-US" altLang="ko-KR" sz="2800" dirty="0" smtClean="0"/>
              <a:t>?)</a:t>
            </a:r>
          </a:p>
          <a:p>
            <a:pPr marL="0" indent="0">
              <a:buNone/>
            </a:pPr>
            <a:r>
              <a:rPr lang="en-US" altLang="ko-KR" sz="2800" dirty="0"/>
              <a:t>3</a:t>
            </a:r>
            <a:r>
              <a:rPr lang="en-US" altLang="ko-KR" sz="2800" dirty="0" smtClean="0"/>
              <a:t>. </a:t>
            </a:r>
            <a:r>
              <a:rPr lang="en-US" altLang="ko-KR" sz="2800" dirty="0" err="1" smtClean="0"/>
              <a:t>Api</a:t>
            </a:r>
            <a:r>
              <a:rPr lang="ko-KR" altLang="en-US" sz="2800" dirty="0" smtClean="0"/>
              <a:t>연결되는 방법에 대한 부분</a:t>
            </a:r>
            <a:r>
              <a:rPr lang="en-US" altLang="ko-KR" sz="2800" dirty="0" smtClean="0"/>
              <a:t>. (</a:t>
            </a:r>
            <a:r>
              <a:rPr lang="en-US" altLang="ko-KR" sz="2800" dirty="0" err="1" smtClean="0"/>
              <a:t>Restapi</a:t>
            </a:r>
            <a:r>
              <a:rPr lang="en-US" altLang="ko-KR" sz="2800" dirty="0" smtClean="0"/>
              <a:t>?)</a:t>
            </a:r>
          </a:p>
          <a:p>
            <a:pPr marL="0" indent="0">
              <a:buNone/>
            </a:pPr>
            <a:endParaRPr lang="ko-KR" alt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09120"/>
            <a:ext cx="576064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14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눈에 띄는 이것저것 찾기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39952" y="1340769"/>
            <a:ext cx="4824536" cy="5040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Novalidate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유효성 검사 </a:t>
            </a:r>
            <a:r>
              <a:rPr lang="ko-KR" altLang="en-US" dirty="0" err="1" smtClean="0"/>
              <a:t>ㄴㄴ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35909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51816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395536" y="3501008"/>
            <a:ext cx="7776864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2. Post</a:t>
            </a:r>
            <a:r>
              <a:rPr lang="ko-KR" altLang="en-US" dirty="0" smtClean="0"/>
              <a:t>에 대한 유효성 검사할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값이 참인지 확인하려고 하는 작업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44481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46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27000"/>
            <a:ext cx="8335963" cy="660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206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71625"/>
            <a:ext cx="51530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눈에 띄는 이것저것 찾기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11560" y="3264916"/>
            <a:ext cx="7776864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3. getters</a:t>
            </a:r>
            <a:r>
              <a:rPr lang="ko-KR" altLang="en-US" dirty="0" smtClean="0"/>
              <a:t>의 사용법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일반적인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안에 값으로 사용하는 게 아니라 가공된 값을 사용하고자 연산을 해놓은 값 자체를 사용하려고 쓰는 것임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61048"/>
            <a:ext cx="5467350" cy="23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6012160" y="3861048"/>
            <a:ext cx="3307110" cy="2396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단일 페이지 </a:t>
            </a:r>
            <a:r>
              <a:rPr lang="en-US" altLang="ko-KR" dirty="0" smtClean="0"/>
              <a:t>app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방식을 사용해서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를 쓰는 것임</a:t>
            </a:r>
            <a:r>
              <a:rPr lang="en-US" altLang="ko-KR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Ajax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30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눈에 띄는 이것저것 찾기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4536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눈에 띄는 이것저것 찾기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498157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5377111" y="1628800"/>
            <a:ext cx="3307110" cy="437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6. </a:t>
            </a:r>
            <a:r>
              <a:rPr lang="en-US" altLang="ko-KR" dirty="0" err="1" smtClean="0"/>
              <a:t>restAPI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과 다른 개념으로다가 </a:t>
            </a:r>
            <a:r>
              <a:rPr lang="en-US" altLang="ko-KR" dirty="0" smtClean="0"/>
              <a:t>http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표현하기때문에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/index.js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baseURL</a:t>
            </a:r>
            <a:r>
              <a:rPr lang="ko-KR" altLang="en-US" dirty="0" smtClean="0"/>
              <a:t>을 설정해놓은 것으로 보임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8655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773531" cy="602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눈에 띄는 이것저것 찾기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16016" y="1560829"/>
            <a:ext cx="417646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716016" y="3284984"/>
            <a:ext cx="4832301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7. </a:t>
            </a:r>
            <a:r>
              <a:rPr lang="ko-KR" altLang="en-US" dirty="0" smtClean="0"/>
              <a:t>알고 싶었던 내용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05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Store</a:t>
            </a:r>
            <a:r>
              <a:rPr lang="ko-KR" altLang="en-US" dirty="0" smtClean="0"/>
              <a:t>에 대한 순환 과정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Vuex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796136" y="1340768"/>
            <a:ext cx="3024336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en-US" altLang="ko-KR" sz="2000" dirty="0" err="1" smtClean="0"/>
              <a:t>PostListPage.vue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pages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Directory</a:t>
            </a:r>
            <a:r>
              <a:rPr lang="ko-KR" altLang="en-US" sz="2000" dirty="0" smtClean="0"/>
              <a:t>안에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~</a:t>
            </a:r>
            <a:r>
              <a:rPr lang="en-US" altLang="ko-KR" sz="2000" dirty="0" err="1" smtClean="0"/>
              <a:t>page.vue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 smtClean="0"/>
              <a:t>This.fetchPostList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posts </a:t>
            </a:r>
            <a:r>
              <a:rPr lang="ko-KR" altLang="en-US" sz="2000" dirty="0" smtClean="0"/>
              <a:t>값을 </a:t>
            </a:r>
            <a:r>
              <a:rPr lang="en-US" altLang="ko-KR" sz="2000" dirty="0" err="1" smtClean="0"/>
              <a:t>vuex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쓸때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r>
              <a:rPr lang="en-US" altLang="ko-KR" sz="1800" dirty="0" smtClean="0"/>
              <a:t>Methods :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Actions(</a:t>
            </a:r>
            <a:r>
              <a:rPr lang="ko-KR" altLang="en-US" sz="1800" dirty="0" err="1" smtClean="0"/>
              <a:t>메소드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Computed : State(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//posts</a:t>
            </a:r>
            <a:r>
              <a:rPr lang="ko-KR" altLang="en-US" sz="2000" dirty="0" smtClean="0"/>
              <a:t>에 대한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26" y="1340768"/>
            <a:ext cx="5328591" cy="4953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43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Store</a:t>
            </a:r>
            <a:r>
              <a:rPr lang="ko-KR" altLang="en-US" dirty="0" smtClean="0"/>
              <a:t>에 대한 순환 과정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Vuex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796136" y="1340768"/>
            <a:ext cx="3024336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2. store/actions.js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 smtClean="0"/>
              <a:t>fetchPostList</a:t>
            </a:r>
            <a:r>
              <a:rPr lang="en-US" altLang="ko-KR" sz="2000" dirty="0" smtClean="0"/>
              <a:t>({commit})</a:t>
            </a:r>
          </a:p>
          <a:p>
            <a:pPr marL="0" indent="0">
              <a:buNone/>
            </a:pPr>
            <a:r>
              <a:rPr lang="ko-KR" altLang="en-US" sz="2000" dirty="0" smtClean="0"/>
              <a:t>실행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해서</a:t>
            </a:r>
            <a:r>
              <a:rPr lang="en-US" altLang="ko-KR" sz="2000" dirty="0" smtClean="0"/>
              <a:t>. </a:t>
            </a:r>
            <a:r>
              <a:rPr lang="en-US" altLang="ko-KR" sz="2000" dirty="0" err="1" smtClean="0"/>
              <a:t>Api.get</a:t>
            </a:r>
            <a:r>
              <a:rPr lang="en-US" altLang="ko-KR" sz="2000" dirty="0" smtClean="0"/>
              <a:t>(‘/posts’)</a:t>
            </a:r>
            <a:r>
              <a:rPr lang="ko-KR" altLang="en-US" sz="2000" dirty="0" smtClean="0"/>
              <a:t>로 넘김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Commit();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45434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22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Store</a:t>
            </a:r>
            <a:r>
              <a:rPr lang="ko-KR" altLang="en-US" dirty="0" smtClean="0"/>
              <a:t>에 대한 순환 과정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Vuex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821613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12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Store</a:t>
            </a:r>
            <a:r>
              <a:rPr lang="ko-KR" altLang="en-US" dirty="0" smtClean="0"/>
              <a:t>에 대한 순환 과정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Vuex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796136" y="1340768"/>
            <a:ext cx="3024336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3. store/mutations.js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[FETCH_POST_LIST]</a:t>
            </a:r>
            <a:r>
              <a:rPr lang="ko-KR" altLang="en-US" sz="2000" dirty="0" smtClean="0"/>
              <a:t>로 값이오면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state.posts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Api.get</a:t>
            </a:r>
            <a:r>
              <a:rPr lang="en-US" altLang="ko-KR" sz="2000" dirty="0" smtClean="0"/>
              <a:t>(‘/posts’)</a:t>
            </a:r>
            <a:r>
              <a:rPr lang="ko-KR" altLang="en-US" sz="2000" dirty="0" smtClean="0"/>
              <a:t>로 넘긴 </a:t>
            </a:r>
            <a:r>
              <a:rPr lang="en-US" altLang="ko-KR" sz="2000" dirty="0" err="1" smtClean="0"/>
              <a:t>res,data</a:t>
            </a:r>
            <a:r>
              <a:rPr lang="ko-KR" altLang="en-US" sz="2000" dirty="0" smtClean="0"/>
              <a:t>를 넘김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* Mutations-types</a:t>
            </a:r>
            <a:r>
              <a:rPr lang="ko-KR" altLang="en-US" sz="2000" dirty="0" smtClean="0"/>
              <a:t>는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이름에 대한 </a:t>
            </a:r>
            <a:r>
              <a:rPr lang="en-US" altLang="ko-KR" sz="2000" dirty="0" smtClean="0"/>
              <a:t>enumeration</a:t>
            </a:r>
            <a:r>
              <a:rPr lang="ko-KR" altLang="en-US" sz="2000" dirty="0" smtClean="0"/>
              <a:t>을 위해서 쓰여짐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19238"/>
            <a:ext cx="349567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63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라우터</a:t>
            </a:r>
            <a:r>
              <a:rPr lang="ko-KR" altLang="en-US" dirty="0" smtClean="0"/>
              <a:t> 동작 예시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44008" y="1340768"/>
            <a:ext cx="4320480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en-US" altLang="ko-KR" sz="2000" dirty="0" err="1" smtClean="0"/>
              <a:t>PostCreatePage.vue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1800" dirty="0" smtClean="0"/>
              <a:t>This.$</a:t>
            </a:r>
            <a:r>
              <a:rPr lang="en-US" altLang="ko-KR" sz="1800" dirty="0" err="1" smtClean="0"/>
              <a:t>router.push</a:t>
            </a:r>
            <a:r>
              <a:rPr lang="en-US" altLang="ko-KR" sz="1800" dirty="0" smtClean="0"/>
              <a:t>({</a:t>
            </a:r>
          </a:p>
          <a:p>
            <a:pPr marL="0" indent="0">
              <a:buNone/>
            </a:pPr>
            <a:r>
              <a:rPr lang="en-US" altLang="ko-KR" sz="1800" dirty="0" smtClean="0"/>
              <a:t>Name : ‘router/index.js</a:t>
            </a:r>
            <a:r>
              <a:rPr lang="ko-KR" altLang="en-US" sz="1800" dirty="0" smtClean="0"/>
              <a:t>에서 정의한 이름</a:t>
            </a:r>
            <a:r>
              <a:rPr lang="en-US" altLang="ko-KR" sz="1800" dirty="0" smtClean="0"/>
              <a:t>.’</a:t>
            </a:r>
          </a:p>
          <a:p>
            <a:pPr marL="0" indent="0">
              <a:buNone/>
            </a:pPr>
            <a:r>
              <a:rPr lang="en-US" altLang="ko-KR" sz="1800" dirty="0" smtClean="0"/>
              <a:t>(</a:t>
            </a:r>
            <a:r>
              <a:rPr lang="ko-KR" altLang="en-US" sz="1800" dirty="0" smtClean="0"/>
              <a:t>생략 가능</a:t>
            </a:r>
            <a:r>
              <a:rPr lang="en-US" altLang="ko-KR" sz="1800" dirty="0" smtClean="0"/>
              <a:t>)</a:t>
            </a:r>
            <a:r>
              <a:rPr lang="en-US" altLang="ko-KR" sz="1800" dirty="0" err="1" smtClean="0"/>
              <a:t>Params</a:t>
            </a:r>
            <a:r>
              <a:rPr lang="en-US" altLang="ko-KR" sz="1800" dirty="0" smtClean="0"/>
              <a:t> : { </a:t>
            </a:r>
            <a:r>
              <a:rPr lang="en-US" altLang="ko-KR" sz="1800" dirty="0" err="1" smtClean="0"/>
              <a:t>args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}) </a:t>
            </a:r>
            <a:r>
              <a:rPr lang="ko-KR" altLang="en-US" sz="1800" dirty="0" smtClean="0"/>
              <a:t>형태를 지님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76502"/>
            <a:ext cx="4104456" cy="525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93096"/>
            <a:ext cx="33147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12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라우터</a:t>
            </a:r>
            <a:r>
              <a:rPr lang="ko-KR" altLang="en-US" dirty="0" smtClean="0"/>
              <a:t> 동작 예시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11560" y="3284984"/>
            <a:ext cx="7632848" cy="2448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en-US" altLang="ko-KR" sz="2000" dirty="0" err="1" smtClean="0"/>
              <a:t>Signin.vue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1800" dirty="0" smtClean="0"/>
              <a:t>&lt;router-link :to= “{ name : ‘</a:t>
            </a:r>
            <a:r>
              <a:rPr lang="en-US" altLang="ko-KR" sz="1800" dirty="0" smtClean="0"/>
              <a:t>router/index.js</a:t>
            </a:r>
            <a:r>
              <a:rPr lang="ko-KR" altLang="en-US" sz="1800" dirty="0" smtClean="0"/>
              <a:t>에서 정의한 이름</a:t>
            </a:r>
            <a:r>
              <a:rPr lang="en-US" altLang="ko-KR" sz="1800" dirty="0" smtClean="0"/>
              <a:t>’ ‘’}&gt;&lt;/~&gt;</a:t>
            </a:r>
          </a:p>
          <a:p>
            <a:pPr marL="0" indent="0">
              <a:buNone/>
            </a:pPr>
            <a:endParaRPr lang="en-US" altLang="ko-KR" sz="1800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18343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81128"/>
            <a:ext cx="24765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09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3960440" cy="4087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602" y="1268760"/>
            <a:ext cx="4220886" cy="2691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45613"/>
            <a:ext cx="316835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V-model</a:t>
            </a:r>
            <a:r>
              <a:rPr lang="ko-KR" altLang="en-US" sz="3200" dirty="0" smtClean="0"/>
              <a:t>은 </a:t>
            </a:r>
            <a:r>
              <a:rPr lang="en-US" altLang="ko-KR" sz="3200" dirty="0" smtClean="0"/>
              <a:t>data()</a:t>
            </a:r>
            <a:r>
              <a:rPr lang="ko-KR" altLang="en-US" sz="3200" dirty="0" smtClean="0"/>
              <a:t>안에 값이 </a:t>
            </a:r>
            <a:r>
              <a:rPr lang="ko-KR" altLang="en-US" sz="3200" dirty="0" err="1" smtClean="0"/>
              <a:t>있어야함</a:t>
            </a:r>
            <a:r>
              <a:rPr lang="en-US" altLang="ko-KR" sz="3200" dirty="0" smtClean="0"/>
              <a:t>.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3200" dirty="0" smtClean="0"/>
              <a:t>그냥 데이터도 </a:t>
            </a:r>
            <a:r>
              <a:rPr lang="en-US" altLang="ko-KR" sz="3200" dirty="0" smtClean="0"/>
              <a:t>data()</a:t>
            </a:r>
            <a:r>
              <a:rPr lang="ko-KR" altLang="en-US" sz="3200" dirty="0" smtClean="0"/>
              <a:t>안에 있어도 상관</a:t>
            </a:r>
            <a:r>
              <a:rPr lang="en-US" altLang="ko-KR" sz="3200" dirty="0" smtClean="0"/>
              <a:t>X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2816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sz="1800" dirty="0" smtClean="0"/>
              <a:t>*Pages</a:t>
            </a:r>
            <a:r>
              <a:rPr lang="ko-KR" altLang="en-US" sz="1800" dirty="0" smtClean="0"/>
              <a:t>에 입히는 </a:t>
            </a:r>
            <a:r>
              <a:rPr lang="en-US" altLang="ko-KR" sz="1800" dirty="0" smtClean="0"/>
              <a:t>component</a:t>
            </a:r>
            <a:r>
              <a:rPr lang="ko-KR" altLang="en-US" sz="1800" dirty="0" smtClean="0"/>
              <a:t>의 인자 </a:t>
            </a:r>
            <a:r>
              <a:rPr lang="en-US" altLang="ko-KR" sz="1800" dirty="0" err="1" smtClean="0"/>
              <a:t>param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props</a:t>
            </a:r>
            <a:r>
              <a:rPr lang="ko-KR" altLang="en-US" sz="1800" dirty="0" smtClean="0"/>
              <a:t>로 받는다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컴포넌</a:t>
            </a:r>
            <a:r>
              <a:rPr lang="ko-KR" altLang="en-US" sz="1800" dirty="0" err="1"/>
              <a:t>트</a:t>
            </a:r>
            <a:r>
              <a:rPr lang="ko-KR" altLang="en-US" sz="1800" dirty="0" err="1" smtClean="0"/>
              <a:t>안의</a:t>
            </a:r>
            <a:r>
              <a:rPr lang="ko-KR" altLang="en-US" sz="1800" dirty="0" smtClean="0"/>
              <a:t> 컴포넌트도 마찬가지</a:t>
            </a:r>
            <a:r>
              <a:rPr lang="en-US" altLang="ko-KR" sz="1800" dirty="0" smtClean="0"/>
              <a:t>. $emit</a:t>
            </a:r>
            <a:r>
              <a:rPr lang="ko-KR" altLang="en-US" sz="1800" dirty="0" smtClean="0"/>
              <a:t>은 </a:t>
            </a:r>
            <a:r>
              <a:rPr lang="ko-KR" altLang="en-US" sz="1800" dirty="0" err="1" smtClean="0"/>
              <a:t>메서드로</a:t>
            </a:r>
            <a:r>
              <a:rPr lang="ko-KR" altLang="en-US" sz="1800" dirty="0" smtClean="0"/>
              <a:t> 받는다</a:t>
            </a:r>
            <a:r>
              <a:rPr lang="en-US" altLang="ko-KR" sz="1800" dirty="0" smtClean="0"/>
              <a:t>.($emit</a:t>
            </a:r>
            <a:r>
              <a:rPr lang="ko-KR" altLang="en-US" sz="1800" dirty="0" smtClean="0"/>
              <a:t>에는 </a:t>
            </a:r>
            <a:r>
              <a:rPr lang="en-US" altLang="ko-KR" sz="1800" dirty="0" smtClean="0"/>
              <a:t>form</a:t>
            </a:r>
            <a:r>
              <a:rPr lang="ko-KR" altLang="en-US" sz="1800" dirty="0" smtClean="0"/>
              <a:t>에 대한 값 </a:t>
            </a:r>
            <a:r>
              <a:rPr lang="en-US" altLang="ko-KR" sz="1800" dirty="0" smtClean="0"/>
              <a:t>submit</a:t>
            </a:r>
            <a:r>
              <a:rPr lang="ko-KR" altLang="en-US" sz="1800" dirty="0" smtClean="0"/>
              <a:t>이 </a:t>
            </a:r>
            <a:r>
              <a:rPr lang="ko-KR" altLang="en-US" sz="1800" dirty="0" err="1" smtClean="0"/>
              <a:t>있어야한다</a:t>
            </a:r>
            <a:r>
              <a:rPr lang="en-US" altLang="ko-KR" sz="1800" dirty="0" smtClean="0"/>
              <a:t>.)</a:t>
            </a:r>
            <a:br>
              <a:rPr lang="en-US" altLang="ko-KR" sz="1800" dirty="0" smtClean="0"/>
            </a:br>
            <a:r>
              <a:rPr lang="ko-KR" altLang="en-US" sz="1800" dirty="0" smtClean="0"/>
              <a:t>어쨌거나 위로 올라간 값은 </a:t>
            </a:r>
            <a:r>
              <a:rPr lang="en-US" altLang="ko-KR" sz="1800" dirty="0" smtClean="0"/>
              <a:t>props</a:t>
            </a:r>
            <a:r>
              <a:rPr lang="ko-KR" altLang="en-US" sz="1800" dirty="0" smtClean="0"/>
              <a:t>로 받아지면 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4864"/>
            <a:ext cx="446449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2587"/>
            <a:ext cx="45720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66018"/>
            <a:ext cx="4647480" cy="348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꺾인 연결선 2"/>
          <p:cNvCxnSpPr/>
          <p:nvPr/>
        </p:nvCxnSpPr>
        <p:spPr>
          <a:xfrm rot="10800000" flipV="1">
            <a:off x="3563888" y="2405074"/>
            <a:ext cx="2952328" cy="14559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-108520" y="1772816"/>
            <a:ext cx="4680520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#</a:t>
            </a:r>
            <a:r>
              <a:rPr lang="en-US" altLang="ko-KR" sz="1800" dirty="0" err="1" smtClean="0"/>
              <a:t>PostEditForm.vue</a:t>
            </a:r>
            <a:r>
              <a:rPr lang="en-US" altLang="ko-KR" sz="1800" dirty="0" smtClean="0"/>
              <a:t> (</a:t>
            </a:r>
            <a:r>
              <a:rPr lang="ko-KR" altLang="en-US" sz="1800" dirty="0" smtClean="0"/>
              <a:t>넘길 때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form submit </a:t>
            </a:r>
            <a:r>
              <a:rPr lang="ko-KR" altLang="en-US" sz="1800" dirty="0" smtClean="0"/>
              <a:t>확인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695728" y="1196752"/>
            <a:ext cx="2448272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#</a:t>
            </a:r>
            <a:r>
              <a:rPr lang="en-US" altLang="ko-KR" sz="1800" dirty="0" err="1" smtClean="0"/>
              <a:t>PostEditPage.vue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0973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389</Words>
  <Application>Microsoft Office PowerPoint</Application>
  <PresentationFormat>화면 슬라이드 쇼(4:3)</PresentationFormat>
  <Paragraphs>57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커뮤니티 앱 리뷰</vt:lpstr>
      <vt:lpstr>Store에 대한 순환 과정(Vuex)</vt:lpstr>
      <vt:lpstr>Store에 대한 순환 과정(Vuex)</vt:lpstr>
      <vt:lpstr>Store에 대한 순환 과정(Vuex)</vt:lpstr>
      <vt:lpstr>Store에 대한 순환 과정(Vuex)</vt:lpstr>
      <vt:lpstr>라우터 동작 예시</vt:lpstr>
      <vt:lpstr>라우터 동작 예시</vt:lpstr>
      <vt:lpstr>V-model은 data()안에 값이 있어야함. 그냥 데이터도 data()안에 있어도 상관X</vt:lpstr>
      <vt:lpstr>*Pages에 입히는 component의 인자 param은 props로 받는다. 컴포넌트안의 컴포넌트도 마찬가지. $emit은 메서드로 받는다.($emit에는 form에 대한 값 submit이 있어야한다.) 어쨌거나 위로 올라간 값은 props로 받아지면 된다.</vt:lpstr>
      <vt:lpstr>모르는 부분.</vt:lpstr>
      <vt:lpstr>눈에 띄는 이것저것 찾기.</vt:lpstr>
      <vt:lpstr>PowerPoint 프레젠테이션</vt:lpstr>
      <vt:lpstr>눈에 띄는 이것저것 찾기.</vt:lpstr>
      <vt:lpstr>눈에 띄는 이것저것 찾기.</vt:lpstr>
      <vt:lpstr>눈에 띄는 이것저것 찾기.</vt:lpstr>
      <vt:lpstr>눈에 띄는 이것저것 찾기.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커뮤니티 앱 리뷰</dc:title>
  <dc:creator>admin</dc:creator>
  <cp:lastModifiedBy>admin</cp:lastModifiedBy>
  <cp:revision>11</cp:revision>
  <dcterms:created xsi:type="dcterms:W3CDTF">2020-02-18T04:37:04Z</dcterms:created>
  <dcterms:modified xsi:type="dcterms:W3CDTF">2020-02-18T06:38:54Z</dcterms:modified>
</cp:coreProperties>
</file>