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322" r:id="rId4"/>
    <p:sldId id="261" r:id="rId5"/>
    <p:sldId id="273" r:id="rId6"/>
    <p:sldId id="288" r:id="rId7"/>
    <p:sldId id="318" r:id="rId8"/>
    <p:sldId id="323" r:id="rId9"/>
    <p:sldId id="262" r:id="rId10"/>
    <p:sldId id="326" r:id="rId11"/>
    <p:sldId id="327" r:id="rId12"/>
    <p:sldId id="324" r:id="rId13"/>
    <p:sldId id="325" r:id="rId14"/>
    <p:sldId id="297" r:id="rId15"/>
    <p:sldId id="298" r:id="rId16"/>
    <p:sldId id="321" r:id="rId17"/>
    <p:sldId id="283" r:id="rId18"/>
    <p:sldId id="284" r:id="rId19"/>
    <p:sldId id="32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com/" TargetMode="External"/><Relationship Id="rId2" Type="http://schemas.openxmlformats.org/officeDocument/2006/relationships/hyperlink" Target="http://linkedi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821238" y="0"/>
            <a:ext cx="7370762" cy="6858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482138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8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3520" y="6223000"/>
            <a:ext cx="7268580" cy="634999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8900" y="6223000"/>
            <a:ext cx="673100" cy="635000"/>
          </a:xfrm>
        </p:spPr>
        <p:txBody>
          <a:bodyPr/>
          <a:lstStyle>
            <a:lvl1pPr algn="ctr">
              <a:defRPr sz="1400"/>
            </a:lvl1pPr>
          </a:lstStyle>
          <a:p>
            <a:fld id="{3CBF14BD-95B7-4999-8F20-4D36166E45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8026401" y="6223000"/>
            <a:ext cx="3352799" cy="634999"/>
          </a:xfrm>
        </p:spPr>
        <p:txBody>
          <a:bodyPr anchor="ctr">
            <a:normAutofit/>
          </a:bodyPr>
          <a:lstStyle>
            <a:lvl1pPr algn="r">
              <a:defRPr sz="1400" baseline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lvl="0"/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33651" y="0"/>
            <a:ext cx="11385249" cy="647499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-6651" y="0"/>
            <a:ext cx="133651" cy="647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8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3348977" y="873125"/>
            <a:ext cx="2387324" cy="2387324"/>
          </a:xfrm>
          <a:prstGeom prst="ellipse">
            <a:avLst/>
          </a:prstGeo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7" name="Picture Placeholder 9"/>
          <p:cNvSpPr>
            <a:spLocks noGrp="1"/>
          </p:cNvSpPr>
          <p:nvPr>
            <p:ph type="pic" sz="quarter" idx="34"/>
          </p:nvPr>
        </p:nvSpPr>
        <p:spPr>
          <a:xfrm>
            <a:off x="6127953" y="873125"/>
            <a:ext cx="2387324" cy="2387324"/>
          </a:xfrm>
          <a:prstGeom prst="ellipse">
            <a:avLst/>
          </a:prstGeo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8" name="Picture Placeholder 9"/>
          <p:cNvSpPr>
            <a:spLocks noGrp="1"/>
          </p:cNvSpPr>
          <p:nvPr>
            <p:ph type="pic" sz="quarter" idx="35"/>
          </p:nvPr>
        </p:nvSpPr>
        <p:spPr>
          <a:xfrm>
            <a:off x="8856099" y="873125"/>
            <a:ext cx="2387324" cy="2387324"/>
          </a:xfrm>
          <a:prstGeom prst="ellipse">
            <a:avLst/>
          </a:prstGeo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3520" y="3690058"/>
            <a:ext cx="2501649" cy="320656"/>
          </a:xfrm>
        </p:spPr>
        <p:txBody>
          <a:bodyPr>
            <a:normAutofit/>
          </a:bodyPr>
          <a:lstStyle>
            <a:lvl1pPr algn="ctr">
              <a:defRPr sz="1600" b="0" i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en-US" dirty="0" smtClean="0"/>
              <a:t>Add Position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3520" y="6223000"/>
            <a:ext cx="7268580" cy="634999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8900" y="6223000"/>
            <a:ext cx="673100" cy="635000"/>
          </a:xfrm>
        </p:spPr>
        <p:txBody>
          <a:bodyPr/>
          <a:lstStyle>
            <a:lvl1pPr algn="ctr">
              <a:defRPr sz="1400"/>
            </a:lvl1pPr>
          </a:lstStyle>
          <a:p>
            <a:fld id="{3CBF14BD-95B7-4999-8F20-4D36166E45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8026401" y="6223000"/>
            <a:ext cx="3352799" cy="634999"/>
          </a:xfrm>
        </p:spPr>
        <p:txBody>
          <a:bodyPr anchor="ctr">
            <a:normAutofit/>
          </a:bodyPr>
          <a:lstStyle>
            <a:lvl1pPr algn="r">
              <a:defRPr sz="1400" baseline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lvl="0"/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04672" y="4353795"/>
            <a:ext cx="2340140" cy="1597240"/>
          </a:xfrm>
        </p:spPr>
        <p:txBody>
          <a:bodyPr>
            <a:normAutofit/>
          </a:bodyPr>
          <a:lstStyle>
            <a:lvl1pPr marL="120650" indent="-120650" algn="l">
              <a:buFont typeface="Arial" charset="0"/>
              <a:buChar char="•"/>
              <a:tabLst/>
              <a:defRPr sz="1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053967" y="3690058"/>
            <a:ext cx="2501649" cy="320656"/>
          </a:xfrm>
        </p:spPr>
        <p:txBody>
          <a:bodyPr>
            <a:normAutofit/>
          </a:bodyPr>
          <a:lstStyle>
            <a:lvl1pPr algn="ctr">
              <a:defRPr sz="1600" b="0" i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en-US" dirty="0" smtClean="0"/>
              <a:t>Add Position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241135" y="4353795"/>
            <a:ext cx="2314124" cy="1597240"/>
          </a:xfrm>
        </p:spPr>
        <p:txBody>
          <a:bodyPr>
            <a:normAutofit/>
          </a:bodyPr>
          <a:lstStyle>
            <a:lvl1pPr marL="120650" indent="-120650" algn="l">
              <a:buFont typeface="Arial" charset="0"/>
              <a:buChar char="•"/>
              <a:tabLst/>
              <a:defRPr sz="1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348977" y="3690058"/>
            <a:ext cx="2501649" cy="320656"/>
          </a:xfrm>
        </p:spPr>
        <p:txBody>
          <a:bodyPr>
            <a:normAutofit/>
          </a:bodyPr>
          <a:lstStyle>
            <a:lvl1pPr algn="ctr">
              <a:defRPr sz="1600" b="0" i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en-US" dirty="0" smtClean="0"/>
              <a:t>Add Position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535679" y="4353795"/>
            <a:ext cx="2314589" cy="1597240"/>
          </a:xfrm>
        </p:spPr>
        <p:txBody>
          <a:bodyPr>
            <a:normAutofit/>
          </a:bodyPr>
          <a:lstStyle>
            <a:lvl1pPr marL="120650" indent="-120650" algn="l">
              <a:buFont typeface="Arial" charset="0"/>
              <a:buChar char="•"/>
              <a:tabLst/>
              <a:defRPr sz="1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33651" y="0"/>
            <a:ext cx="11385249" cy="647499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-6651" y="0"/>
            <a:ext cx="133651" cy="647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758490" y="3690058"/>
            <a:ext cx="2501649" cy="320656"/>
          </a:xfrm>
        </p:spPr>
        <p:txBody>
          <a:bodyPr>
            <a:normAutofit/>
          </a:bodyPr>
          <a:lstStyle>
            <a:lvl1pPr algn="ctr">
              <a:defRPr sz="1600" b="0" i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en-US" dirty="0" smtClean="0"/>
              <a:t>Add Position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8946126" y="4353795"/>
            <a:ext cx="2313656" cy="1597240"/>
          </a:xfrm>
        </p:spPr>
        <p:txBody>
          <a:bodyPr>
            <a:normAutofit/>
          </a:bodyPr>
          <a:lstStyle>
            <a:lvl1pPr marL="120650" indent="-120650" algn="l">
              <a:buFont typeface="Arial" charset="0"/>
              <a:buChar char="•"/>
              <a:tabLst/>
              <a:defRPr sz="1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5" name="Freeform 86">
            <a:hlinkClick r:id="rId2"/>
          </p:cNvPr>
          <p:cNvSpPr>
            <a:spLocks noChangeArrowheads="1"/>
          </p:cNvSpPr>
          <p:nvPr/>
        </p:nvSpPr>
        <p:spPr bwMode="auto">
          <a:xfrm>
            <a:off x="2068195" y="4083746"/>
            <a:ext cx="187247" cy="181246"/>
          </a:xfrm>
          <a:custGeom>
            <a:avLst/>
            <a:gdLst>
              <a:gd name="T0" fmla="*/ 86 w 688"/>
              <a:gd name="T1" fmla="*/ 150 h 666"/>
              <a:gd name="T2" fmla="*/ 86 w 688"/>
              <a:gd name="T3" fmla="*/ 150 h 666"/>
              <a:gd name="T4" fmla="*/ 86 w 688"/>
              <a:gd name="T5" fmla="*/ 150 h 666"/>
              <a:gd name="T6" fmla="*/ 0 w 688"/>
              <a:gd name="T7" fmla="*/ 86 h 666"/>
              <a:gd name="T8" fmla="*/ 86 w 688"/>
              <a:gd name="T9" fmla="*/ 0 h 666"/>
              <a:gd name="T10" fmla="*/ 151 w 688"/>
              <a:gd name="T11" fmla="*/ 86 h 666"/>
              <a:gd name="T12" fmla="*/ 86 w 688"/>
              <a:gd name="T13" fmla="*/ 150 h 666"/>
              <a:gd name="T14" fmla="*/ 151 w 688"/>
              <a:gd name="T15" fmla="*/ 665 h 666"/>
              <a:gd name="T16" fmla="*/ 151 w 688"/>
              <a:gd name="T17" fmla="*/ 665 h 666"/>
              <a:gd name="T18" fmla="*/ 0 w 688"/>
              <a:gd name="T19" fmla="*/ 665 h 666"/>
              <a:gd name="T20" fmla="*/ 0 w 688"/>
              <a:gd name="T21" fmla="*/ 214 h 666"/>
              <a:gd name="T22" fmla="*/ 151 w 688"/>
              <a:gd name="T23" fmla="*/ 214 h 666"/>
              <a:gd name="T24" fmla="*/ 151 w 688"/>
              <a:gd name="T25" fmla="*/ 665 h 666"/>
              <a:gd name="T26" fmla="*/ 687 w 688"/>
              <a:gd name="T27" fmla="*/ 665 h 666"/>
              <a:gd name="T28" fmla="*/ 687 w 688"/>
              <a:gd name="T29" fmla="*/ 665 h 666"/>
              <a:gd name="T30" fmla="*/ 536 w 688"/>
              <a:gd name="T31" fmla="*/ 665 h 666"/>
              <a:gd name="T32" fmla="*/ 536 w 688"/>
              <a:gd name="T33" fmla="*/ 429 h 666"/>
              <a:gd name="T34" fmla="*/ 451 w 688"/>
              <a:gd name="T35" fmla="*/ 322 h 666"/>
              <a:gd name="T36" fmla="*/ 386 w 688"/>
              <a:gd name="T37" fmla="*/ 386 h 666"/>
              <a:gd name="T38" fmla="*/ 386 w 688"/>
              <a:gd name="T39" fmla="*/ 408 h 666"/>
              <a:gd name="T40" fmla="*/ 386 w 688"/>
              <a:gd name="T41" fmla="*/ 665 h 666"/>
              <a:gd name="T42" fmla="*/ 236 w 688"/>
              <a:gd name="T43" fmla="*/ 665 h 666"/>
              <a:gd name="T44" fmla="*/ 236 w 688"/>
              <a:gd name="T45" fmla="*/ 214 h 666"/>
              <a:gd name="T46" fmla="*/ 386 w 688"/>
              <a:gd name="T47" fmla="*/ 214 h 666"/>
              <a:gd name="T48" fmla="*/ 386 w 688"/>
              <a:gd name="T49" fmla="*/ 279 h 666"/>
              <a:gd name="T50" fmla="*/ 386 w 688"/>
              <a:gd name="T51" fmla="*/ 279 h 666"/>
              <a:gd name="T52" fmla="*/ 515 w 688"/>
              <a:gd name="T53" fmla="*/ 214 h 666"/>
              <a:gd name="T54" fmla="*/ 687 w 688"/>
              <a:gd name="T55" fmla="*/ 408 h 666"/>
              <a:gd name="T56" fmla="*/ 687 w 688"/>
              <a:gd name="T57" fmla="*/ 665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88" h="666">
                <a:moveTo>
                  <a:pt x="86" y="150"/>
                </a:moveTo>
                <a:lnTo>
                  <a:pt x="86" y="150"/>
                </a:lnTo>
                <a:lnTo>
                  <a:pt x="86" y="150"/>
                </a:lnTo>
                <a:cubicBezTo>
                  <a:pt x="22" y="150"/>
                  <a:pt x="0" y="128"/>
                  <a:pt x="0" y="86"/>
                </a:cubicBezTo>
                <a:cubicBezTo>
                  <a:pt x="0" y="43"/>
                  <a:pt x="22" y="0"/>
                  <a:pt x="86" y="0"/>
                </a:cubicBezTo>
                <a:cubicBezTo>
                  <a:pt x="129" y="0"/>
                  <a:pt x="151" y="43"/>
                  <a:pt x="151" y="86"/>
                </a:cubicBezTo>
                <a:cubicBezTo>
                  <a:pt x="151" y="128"/>
                  <a:pt x="129" y="150"/>
                  <a:pt x="86" y="150"/>
                </a:cubicBezTo>
                <a:close/>
                <a:moveTo>
                  <a:pt x="151" y="665"/>
                </a:moveTo>
                <a:lnTo>
                  <a:pt x="151" y="665"/>
                </a:lnTo>
                <a:cubicBezTo>
                  <a:pt x="0" y="665"/>
                  <a:pt x="0" y="665"/>
                  <a:pt x="0" y="665"/>
                </a:cubicBezTo>
                <a:cubicBezTo>
                  <a:pt x="0" y="214"/>
                  <a:pt x="0" y="214"/>
                  <a:pt x="0" y="214"/>
                </a:cubicBezTo>
                <a:cubicBezTo>
                  <a:pt x="151" y="214"/>
                  <a:pt x="151" y="214"/>
                  <a:pt x="151" y="214"/>
                </a:cubicBezTo>
                <a:lnTo>
                  <a:pt x="151" y="665"/>
                </a:lnTo>
                <a:close/>
                <a:moveTo>
                  <a:pt x="687" y="665"/>
                </a:moveTo>
                <a:lnTo>
                  <a:pt x="687" y="665"/>
                </a:lnTo>
                <a:cubicBezTo>
                  <a:pt x="536" y="665"/>
                  <a:pt x="536" y="665"/>
                  <a:pt x="536" y="665"/>
                </a:cubicBezTo>
                <a:cubicBezTo>
                  <a:pt x="536" y="429"/>
                  <a:pt x="536" y="429"/>
                  <a:pt x="536" y="429"/>
                </a:cubicBezTo>
                <a:cubicBezTo>
                  <a:pt x="536" y="365"/>
                  <a:pt x="515" y="322"/>
                  <a:pt x="451" y="322"/>
                </a:cubicBezTo>
                <a:cubicBezTo>
                  <a:pt x="429" y="322"/>
                  <a:pt x="386" y="343"/>
                  <a:pt x="386" y="386"/>
                </a:cubicBezTo>
                <a:lnTo>
                  <a:pt x="386" y="408"/>
                </a:lnTo>
                <a:cubicBezTo>
                  <a:pt x="386" y="665"/>
                  <a:pt x="386" y="665"/>
                  <a:pt x="386" y="665"/>
                </a:cubicBezTo>
                <a:cubicBezTo>
                  <a:pt x="236" y="665"/>
                  <a:pt x="236" y="665"/>
                  <a:pt x="236" y="665"/>
                </a:cubicBezTo>
                <a:cubicBezTo>
                  <a:pt x="236" y="257"/>
                  <a:pt x="236" y="214"/>
                  <a:pt x="236" y="214"/>
                </a:cubicBezTo>
                <a:cubicBezTo>
                  <a:pt x="386" y="214"/>
                  <a:pt x="386" y="214"/>
                  <a:pt x="386" y="214"/>
                </a:cubicBezTo>
                <a:cubicBezTo>
                  <a:pt x="386" y="279"/>
                  <a:pt x="386" y="279"/>
                  <a:pt x="386" y="279"/>
                </a:cubicBezTo>
                <a:lnTo>
                  <a:pt x="386" y="279"/>
                </a:lnTo>
                <a:cubicBezTo>
                  <a:pt x="408" y="257"/>
                  <a:pt x="429" y="214"/>
                  <a:pt x="515" y="214"/>
                </a:cubicBezTo>
                <a:cubicBezTo>
                  <a:pt x="601" y="214"/>
                  <a:pt x="687" y="279"/>
                  <a:pt x="687" y="408"/>
                </a:cubicBezTo>
                <a:lnTo>
                  <a:pt x="687" y="6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87">
            <a:hlinkClick r:id="rId3"/>
          </p:cNvPr>
          <p:cNvSpPr>
            <a:spLocks noChangeArrowheads="1"/>
          </p:cNvSpPr>
          <p:nvPr/>
        </p:nvSpPr>
        <p:spPr bwMode="auto">
          <a:xfrm>
            <a:off x="1545069" y="4099517"/>
            <a:ext cx="88223" cy="171433"/>
          </a:xfrm>
          <a:custGeom>
            <a:avLst/>
            <a:gdLst>
              <a:gd name="T0" fmla="*/ 386 w 387"/>
              <a:gd name="T1" fmla="*/ 129 h 752"/>
              <a:gd name="T2" fmla="*/ 386 w 387"/>
              <a:gd name="T3" fmla="*/ 129 h 752"/>
              <a:gd name="T4" fmla="*/ 322 w 387"/>
              <a:gd name="T5" fmla="*/ 129 h 752"/>
              <a:gd name="T6" fmla="*/ 257 w 387"/>
              <a:gd name="T7" fmla="*/ 193 h 752"/>
              <a:gd name="T8" fmla="*/ 257 w 387"/>
              <a:gd name="T9" fmla="*/ 279 h 752"/>
              <a:gd name="T10" fmla="*/ 386 w 387"/>
              <a:gd name="T11" fmla="*/ 279 h 752"/>
              <a:gd name="T12" fmla="*/ 364 w 387"/>
              <a:gd name="T13" fmla="*/ 408 h 752"/>
              <a:gd name="T14" fmla="*/ 257 w 387"/>
              <a:gd name="T15" fmla="*/ 408 h 752"/>
              <a:gd name="T16" fmla="*/ 257 w 387"/>
              <a:gd name="T17" fmla="*/ 751 h 752"/>
              <a:gd name="T18" fmla="*/ 129 w 387"/>
              <a:gd name="T19" fmla="*/ 751 h 752"/>
              <a:gd name="T20" fmla="*/ 129 w 387"/>
              <a:gd name="T21" fmla="*/ 408 h 752"/>
              <a:gd name="T22" fmla="*/ 0 w 387"/>
              <a:gd name="T23" fmla="*/ 408 h 752"/>
              <a:gd name="T24" fmla="*/ 0 w 387"/>
              <a:gd name="T25" fmla="*/ 279 h 752"/>
              <a:gd name="T26" fmla="*/ 129 w 387"/>
              <a:gd name="T27" fmla="*/ 279 h 752"/>
              <a:gd name="T28" fmla="*/ 129 w 387"/>
              <a:gd name="T29" fmla="*/ 193 h 752"/>
              <a:gd name="T30" fmla="*/ 300 w 387"/>
              <a:gd name="T31" fmla="*/ 0 h 752"/>
              <a:gd name="T32" fmla="*/ 386 w 387"/>
              <a:gd name="T33" fmla="*/ 21 h 752"/>
              <a:gd name="T34" fmla="*/ 386 w 387"/>
              <a:gd name="T35" fmla="*/ 129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7" h="752">
                <a:moveTo>
                  <a:pt x="386" y="129"/>
                </a:moveTo>
                <a:lnTo>
                  <a:pt x="386" y="129"/>
                </a:lnTo>
                <a:cubicBezTo>
                  <a:pt x="322" y="129"/>
                  <a:pt x="322" y="129"/>
                  <a:pt x="322" y="129"/>
                </a:cubicBezTo>
                <a:cubicBezTo>
                  <a:pt x="278" y="129"/>
                  <a:pt x="257" y="151"/>
                  <a:pt x="257" y="193"/>
                </a:cubicBezTo>
                <a:cubicBezTo>
                  <a:pt x="257" y="279"/>
                  <a:pt x="257" y="279"/>
                  <a:pt x="257" y="279"/>
                </a:cubicBezTo>
                <a:cubicBezTo>
                  <a:pt x="386" y="279"/>
                  <a:pt x="386" y="279"/>
                  <a:pt x="386" y="279"/>
                </a:cubicBezTo>
                <a:cubicBezTo>
                  <a:pt x="364" y="408"/>
                  <a:pt x="364" y="408"/>
                  <a:pt x="364" y="408"/>
                </a:cubicBezTo>
                <a:cubicBezTo>
                  <a:pt x="257" y="408"/>
                  <a:pt x="257" y="408"/>
                  <a:pt x="257" y="408"/>
                </a:cubicBezTo>
                <a:cubicBezTo>
                  <a:pt x="257" y="751"/>
                  <a:pt x="257" y="751"/>
                  <a:pt x="257" y="751"/>
                </a:cubicBezTo>
                <a:cubicBezTo>
                  <a:pt x="129" y="751"/>
                  <a:pt x="129" y="751"/>
                  <a:pt x="129" y="751"/>
                </a:cubicBezTo>
                <a:cubicBezTo>
                  <a:pt x="129" y="408"/>
                  <a:pt x="129" y="408"/>
                  <a:pt x="129" y="408"/>
                </a:cubicBezTo>
                <a:cubicBezTo>
                  <a:pt x="0" y="408"/>
                  <a:pt x="0" y="408"/>
                  <a:pt x="0" y="408"/>
                </a:cubicBezTo>
                <a:cubicBezTo>
                  <a:pt x="0" y="279"/>
                  <a:pt x="0" y="279"/>
                  <a:pt x="0" y="279"/>
                </a:cubicBezTo>
                <a:cubicBezTo>
                  <a:pt x="129" y="279"/>
                  <a:pt x="129" y="279"/>
                  <a:pt x="129" y="279"/>
                </a:cubicBezTo>
                <a:cubicBezTo>
                  <a:pt x="129" y="193"/>
                  <a:pt x="129" y="193"/>
                  <a:pt x="129" y="193"/>
                </a:cubicBezTo>
                <a:cubicBezTo>
                  <a:pt x="129" y="65"/>
                  <a:pt x="192" y="0"/>
                  <a:pt x="300" y="0"/>
                </a:cubicBezTo>
                <a:cubicBezTo>
                  <a:pt x="343" y="0"/>
                  <a:pt x="386" y="21"/>
                  <a:pt x="386" y="21"/>
                </a:cubicBezTo>
                <a:lnTo>
                  <a:pt x="386" y="1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88">
            <a:hlinkClick r:id="rId4"/>
          </p:cNvPr>
          <p:cNvSpPr>
            <a:spLocks noChangeArrowheads="1"/>
          </p:cNvSpPr>
          <p:nvPr/>
        </p:nvSpPr>
        <p:spPr bwMode="auto">
          <a:xfrm>
            <a:off x="1738907" y="4099518"/>
            <a:ext cx="211482" cy="171433"/>
          </a:xfrm>
          <a:custGeom>
            <a:avLst/>
            <a:gdLst>
              <a:gd name="T0" fmla="*/ 1716 w 1910"/>
              <a:gd name="T1" fmla="*/ 386 h 1546"/>
              <a:gd name="T2" fmla="*/ 1716 w 1910"/>
              <a:gd name="T3" fmla="*/ 386 h 1546"/>
              <a:gd name="T4" fmla="*/ 1716 w 1910"/>
              <a:gd name="T5" fmla="*/ 429 h 1546"/>
              <a:gd name="T6" fmla="*/ 600 w 1910"/>
              <a:gd name="T7" fmla="*/ 1545 h 1546"/>
              <a:gd name="T8" fmla="*/ 0 w 1910"/>
              <a:gd name="T9" fmla="*/ 1373 h 1546"/>
              <a:gd name="T10" fmla="*/ 86 w 1910"/>
              <a:gd name="T11" fmla="*/ 1394 h 1546"/>
              <a:gd name="T12" fmla="*/ 579 w 1910"/>
              <a:gd name="T13" fmla="*/ 1223 h 1546"/>
              <a:gd name="T14" fmla="*/ 214 w 1910"/>
              <a:gd name="T15" fmla="*/ 944 h 1546"/>
              <a:gd name="T16" fmla="*/ 278 w 1910"/>
              <a:gd name="T17" fmla="*/ 944 h 1546"/>
              <a:gd name="T18" fmla="*/ 386 w 1910"/>
              <a:gd name="T19" fmla="*/ 944 h 1546"/>
              <a:gd name="T20" fmla="*/ 64 w 1910"/>
              <a:gd name="T21" fmla="*/ 558 h 1546"/>
              <a:gd name="T22" fmla="*/ 64 w 1910"/>
              <a:gd name="T23" fmla="*/ 558 h 1546"/>
              <a:gd name="T24" fmla="*/ 235 w 1910"/>
              <a:gd name="T25" fmla="*/ 601 h 1546"/>
              <a:gd name="T26" fmla="*/ 64 w 1910"/>
              <a:gd name="T27" fmla="*/ 279 h 1546"/>
              <a:gd name="T28" fmla="*/ 128 w 1910"/>
              <a:gd name="T29" fmla="*/ 64 h 1546"/>
              <a:gd name="T30" fmla="*/ 922 w 1910"/>
              <a:gd name="T31" fmla="*/ 494 h 1546"/>
              <a:gd name="T32" fmla="*/ 922 w 1910"/>
              <a:gd name="T33" fmla="*/ 386 h 1546"/>
              <a:gd name="T34" fmla="*/ 1308 w 1910"/>
              <a:gd name="T35" fmla="*/ 0 h 1546"/>
              <a:gd name="T36" fmla="*/ 1608 w 1910"/>
              <a:gd name="T37" fmla="*/ 129 h 1546"/>
              <a:gd name="T38" fmla="*/ 1845 w 1910"/>
              <a:gd name="T39" fmla="*/ 21 h 1546"/>
              <a:gd name="T40" fmla="*/ 1673 w 1910"/>
              <a:gd name="T41" fmla="*/ 236 h 1546"/>
              <a:gd name="T42" fmla="*/ 1909 w 1910"/>
              <a:gd name="T43" fmla="*/ 193 h 1546"/>
              <a:gd name="T44" fmla="*/ 1716 w 1910"/>
              <a:gd name="T45" fmla="*/ 386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0" h="1546">
                <a:moveTo>
                  <a:pt x="1716" y="386"/>
                </a:moveTo>
                <a:lnTo>
                  <a:pt x="1716" y="386"/>
                </a:lnTo>
                <a:cubicBezTo>
                  <a:pt x="1716" y="408"/>
                  <a:pt x="1716" y="429"/>
                  <a:pt x="1716" y="429"/>
                </a:cubicBezTo>
                <a:cubicBezTo>
                  <a:pt x="1716" y="965"/>
                  <a:pt x="1308" y="1545"/>
                  <a:pt x="600" y="1545"/>
                </a:cubicBezTo>
                <a:cubicBezTo>
                  <a:pt x="364" y="1545"/>
                  <a:pt x="171" y="1480"/>
                  <a:pt x="0" y="1373"/>
                </a:cubicBezTo>
                <a:cubicBezTo>
                  <a:pt x="21" y="1373"/>
                  <a:pt x="42" y="1394"/>
                  <a:pt x="86" y="1394"/>
                </a:cubicBezTo>
                <a:cubicBezTo>
                  <a:pt x="278" y="1394"/>
                  <a:pt x="429" y="1330"/>
                  <a:pt x="579" y="1223"/>
                </a:cubicBezTo>
                <a:cubicBezTo>
                  <a:pt x="407" y="1223"/>
                  <a:pt x="257" y="1094"/>
                  <a:pt x="214" y="944"/>
                </a:cubicBezTo>
                <a:cubicBezTo>
                  <a:pt x="235" y="944"/>
                  <a:pt x="257" y="944"/>
                  <a:pt x="278" y="944"/>
                </a:cubicBezTo>
                <a:cubicBezTo>
                  <a:pt x="321" y="944"/>
                  <a:pt x="343" y="944"/>
                  <a:pt x="386" y="944"/>
                </a:cubicBezTo>
                <a:cubicBezTo>
                  <a:pt x="193" y="901"/>
                  <a:pt x="64" y="751"/>
                  <a:pt x="64" y="558"/>
                </a:cubicBezTo>
                <a:lnTo>
                  <a:pt x="64" y="558"/>
                </a:lnTo>
                <a:cubicBezTo>
                  <a:pt x="128" y="579"/>
                  <a:pt x="171" y="601"/>
                  <a:pt x="235" y="601"/>
                </a:cubicBezTo>
                <a:cubicBezTo>
                  <a:pt x="149" y="536"/>
                  <a:pt x="64" y="408"/>
                  <a:pt x="64" y="279"/>
                </a:cubicBezTo>
                <a:cubicBezTo>
                  <a:pt x="64" y="193"/>
                  <a:pt x="86" y="129"/>
                  <a:pt x="128" y="64"/>
                </a:cubicBezTo>
                <a:cubicBezTo>
                  <a:pt x="321" y="301"/>
                  <a:pt x="600" y="472"/>
                  <a:pt x="922" y="494"/>
                </a:cubicBezTo>
                <a:cubicBezTo>
                  <a:pt x="922" y="450"/>
                  <a:pt x="922" y="429"/>
                  <a:pt x="922" y="386"/>
                </a:cubicBezTo>
                <a:cubicBezTo>
                  <a:pt x="922" y="172"/>
                  <a:pt x="1093" y="0"/>
                  <a:pt x="1308" y="0"/>
                </a:cubicBezTo>
                <a:cubicBezTo>
                  <a:pt x="1437" y="0"/>
                  <a:pt x="1523" y="43"/>
                  <a:pt x="1608" y="129"/>
                </a:cubicBezTo>
                <a:cubicBezTo>
                  <a:pt x="1694" y="107"/>
                  <a:pt x="1780" y="86"/>
                  <a:pt x="1845" y="21"/>
                </a:cubicBezTo>
                <a:cubicBezTo>
                  <a:pt x="1823" y="129"/>
                  <a:pt x="1759" y="193"/>
                  <a:pt x="1673" y="236"/>
                </a:cubicBezTo>
                <a:cubicBezTo>
                  <a:pt x="1759" y="236"/>
                  <a:pt x="1823" y="215"/>
                  <a:pt x="1909" y="193"/>
                </a:cubicBezTo>
                <a:cubicBezTo>
                  <a:pt x="1845" y="257"/>
                  <a:pt x="1780" y="343"/>
                  <a:pt x="1716" y="3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643520" y="3364507"/>
            <a:ext cx="2501649" cy="325551"/>
          </a:xfrm>
        </p:spPr>
        <p:txBody>
          <a:bodyPr>
            <a:normAutofit/>
          </a:bodyPr>
          <a:lstStyle>
            <a:lvl1pPr algn="ctr">
              <a:defRPr sz="2000" b="0" i="0">
                <a:solidFill>
                  <a:schemeClr val="accent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en-US" dirty="0" smtClean="0"/>
              <a:t>Add Name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6053967" y="3364507"/>
            <a:ext cx="2501649" cy="325551"/>
          </a:xfrm>
        </p:spPr>
        <p:txBody>
          <a:bodyPr>
            <a:normAutofit/>
          </a:bodyPr>
          <a:lstStyle>
            <a:lvl1pPr algn="ctr">
              <a:defRPr sz="2000" b="0" i="0">
                <a:solidFill>
                  <a:schemeClr val="accent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en-US" dirty="0" smtClean="0"/>
              <a:t>Add Name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348977" y="3364507"/>
            <a:ext cx="2501649" cy="325551"/>
          </a:xfrm>
        </p:spPr>
        <p:txBody>
          <a:bodyPr>
            <a:normAutofit/>
          </a:bodyPr>
          <a:lstStyle>
            <a:lvl1pPr algn="ctr">
              <a:defRPr sz="2000" b="0" i="0">
                <a:solidFill>
                  <a:schemeClr val="accent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en-US" dirty="0" smtClean="0"/>
              <a:t>Add Name</a:t>
            </a:r>
          </a:p>
        </p:txBody>
      </p:sp>
      <p:sp>
        <p:nvSpPr>
          <p:cNvPr id="55" name="Content Placeholder 2"/>
          <p:cNvSpPr>
            <a:spLocks noGrp="1"/>
          </p:cNvSpPr>
          <p:nvPr>
            <p:ph idx="31" hasCustomPrompt="1"/>
          </p:nvPr>
        </p:nvSpPr>
        <p:spPr>
          <a:xfrm>
            <a:off x="8758490" y="3364507"/>
            <a:ext cx="2501649" cy="325551"/>
          </a:xfrm>
        </p:spPr>
        <p:txBody>
          <a:bodyPr>
            <a:normAutofit/>
          </a:bodyPr>
          <a:lstStyle>
            <a:lvl1pPr algn="ctr">
              <a:defRPr sz="2000" b="0" i="0">
                <a:solidFill>
                  <a:schemeClr val="accent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en-US" dirty="0" smtClean="0"/>
              <a:t>Add Name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2"/>
          </p:nvPr>
        </p:nvSpPr>
        <p:spPr>
          <a:xfrm>
            <a:off x="713324" y="873125"/>
            <a:ext cx="2387324" cy="2387324"/>
          </a:xfrm>
          <a:prstGeom prst="ellipse">
            <a:avLst/>
          </a:prstGeo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9" name="Freeform 86">
            <a:hlinkClick r:id="rId2"/>
          </p:cNvPr>
          <p:cNvSpPr>
            <a:spLocks noChangeArrowheads="1"/>
          </p:cNvSpPr>
          <p:nvPr/>
        </p:nvSpPr>
        <p:spPr bwMode="auto">
          <a:xfrm>
            <a:off x="4799203" y="4083746"/>
            <a:ext cx="187247" cy="181246"/>
          </a:xfrm>
          <a:custGeom>
            <a:avLst/>
            <a:gdLst>
              <a:gd name="T0" fmla="*/ 86 w 688"/>
              <a:gd name="T1" fmla="*/ 150 h 666"/>
              <a:gd name="T2" fmla="*/ 86 w 688"/>
              <a:gd name="T3" fmla="*/ 150 h 666"/>
              <a:gd name="T4" fmla="*/ 86 w 688"/>
              <a:gd name="T5" fmla="*/ 150 h 666"/>
              <a:gd name="T6" fmla="*/ 0 w 688"/>
              <a:gd name="T7" fmla="*/ 86 h 666"/>
              <a:gd name="T8" fmla="*/ 86 w 688"/>
              <a:gd name="T9" fmla="*/ 0 h 666"/>
              <a:gd name="T10" fmla="*/ 151 w 688"/>
              <a:gd name="T11" fmla="*/ 86 h 666"/>
              <a:gd name="T12" fmla="*/ 86 w 688"/>
              <a:gd name="T13" fmla="*/ 150 h 666"/>
              <a:gd name="T14" fmla="*/ 151 w 688"/>
              <a:gd name="T15" fmla="*/ 665 h 666"/>
              <a:gd name="T16" fmla="*/ 151 w 688"/>
              <a:gd name="T17" fmla="*/ 665 h 666"/>
              <a:gd name="T18" fmla="*/ 0 w 688"/>
              <a:gd name="T19" fmla="*/ 665 h 666"/>
              <a:gd name="T20" fmla="*/ 0 w 688"/>
              <a:gd name="T21" fmla="*/ 214 h 666"/>
              <a:gd name="T22" fmla="*/ 151 w 688"/>
              <a:gd name="T23" fmla="*/ 214 h 666"/>
              <a:gd name="T24" fmla="*/ 151 w 688"/>
              <a:gd name="T25" fmla="*/ 665 h 666"/>
              <a:gd name="T26" fmla="*/ 687 w 688"/>
              <a:gd name="T27" fmla="*/ 665 h 666"/>
              <a:gd name="T28" fmla="*/ 687 w 688"/>
              <a:gd name="T29" fmla="*/ 665 h 666"/>
              <a:gd name="T30" fmla="*/ 536 w 688"/>
              <a:gd name="T31" fmla="*/ 665 h 666"/>
              <a:gd name="T32" fmla="*/ 536 w 688"/>
              <a:gd name="T33" fmla="*/ 429 h 666"/>
              <a:gd name="T34" fmla="*/ 451 w 688"/>
              <a:gd name="T35" fmla="*/ 322 h 666"/>
              <a:gd name="T36" fmla="*/ 386 w 688"/>
              <a:gd name="T37" fmla="*/ 386 h 666"/>
              <a:gd name="T38" fmla="*/ 386 w 688"/>
              <a:gd name="T39" fmla="*/ 408 h 666"/>
              <a:gd name="T40" fmla="*/ 386 w 688"/>
              <a:gd name="T41" fmla="*/ 665 h 666"/>
              <a:gd name="T42" fmla="*/ 236 w 688"/>
              <a:gd name="T43" fmla="*/ 665 h 666"/>
              <a:gd name="T44" fmla="*/ 236 w 688"/>
              <a:gd name="T45" fmla="*/ 214 h 666"/>
              <a:gd name="T46" fmla="*/ 386 w 688"/>
              <a:gd name="T47" fmla="*/ 214 h 666"/>
              <a:gd name="T48" fmla="*/ 386 w 688"/>
              <a:gd name="T49" fmla="*/ 279 h 666"/>
              <a:gd name="T50" fmla="*/ 386 w 688"/>
              <a:gd name="T51" fmla="*/ 279 h 666"/>
              <a:gd name="T52" fmla="*/ 515 w 688"/>
              <a:gd name="T53" fmla="*/ 214 h 666"/>
              <a:gd name="T54" fmla="*/ 687 w 688"/>
              <a:gd name="T55" fmla="*/ 408 h 666"/>
              <a:gd name="T56" fmla="*/ 687 w 688"/>
              <a:gd name="T57" fmla="*/ 665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88" h="666">
                <a:moveTo>
                  <a:pt x="86" y="150"/>
                </a:moveTo>
                <a:lnTo>
                  <a:pt x="86" y="150"/>
                </a:lnTo>
                <a:lnTo>
                  <a:pt x="86" y="150"/>
                </a:lnTo>
                <a:cubicBezTo>
                  <a:pt x="22" y="150"/>
                  <a:pt x="0" y="128"/>
                  <a:pt x="0" y="86"/>
                </a:cubicBezTo>
                <a:cubicBezTo>
                  <a:pt x="0" y="43"/>
                  <a:pt x="22" y="0"/>
                  <a:pt x="86" y="0"/>
                </a:cubicBezTo>
                <a:cubicBezTo>
                  <a:pt x="129" y="0"/>
                  <a:pt x="151" y="43"/>
                  <a:pt x="151" y="86"/>
                </a:cubicBezTo>
                <a:cubicBezTo>
                  <a:pt x="151" y="128"/>
                  <a:pt x="129" y="150"/>
                  <a:pt x="86" y="150"/>
                </a:cubicBezTo>
                <a:close/>
                <a:moveTo>
                  <a:pt x="151" y="665"/>
                </a:moveTo>
                <a:lnTo>
                  <a:pt x="151" y="665"/>
                </a:lnTo>
                <a:cubicBezTo>
                  <a:pt x="0" y="665"/>
                  <a:pt x="0" y="665"/>
                  <a:pt x="0" y="665"/>
                </a:cubicBezTo>
                <a:cubicBezTo>
                  <a:pt x="0" y="214"/>
                  <a:pt x="0" y="214"/>
                  <a:pt x="0" y="214"/>
                </a:cubicBezTo>
                <a:cubicBezTo>
                  <a:pt x="151" y="214"/>
                  <a:pt x="151" y="214"/>
                  <a:pt x="151" y="214"/>
                </a:cubicBezTo>
                <a:lnTo>
                  <a:pt x="151" y="665"/>
                </a:lnTo>
                <a:close/>
                <a:moveTo>
                  <a:pt x="687" y="665"/>
                </a:moveTo>
                <a:lnTo>
                  <a:pt x="687" y="665"/>
                </a:lnTo>
                <a:cubicBezTo>
                  <a:pt x="536" y="665"/>
                  <a:pt x="536" y="665"/>
                  <a:pt x="536" y="665"/>
                </a:cubicBezTo>
                <a:cubicBezTo>
                  <a:pt x="536" y="429"/>
                  <a:pt x="536" y="429"/>
                  <a:pt x="536" y="429"/>
                </a:cubicBezTo>
                <a:cubicBezTo>
                  <a:pt x="536" y="365"/>
                  <a:pt x="515" y="322"/>
                  <a:pt x="451" y="322"/>
                </a:cubicBezTo>
                <a:cubicBezTo>
                  <a:pt x="429" y="322"/>
                  <a:pt x="386" y="343"/>
                  <a:pt x="386" y="386"/>
                </a:cubicBezTo>
                <a:lnTo>
                  <a:pt x="386" y="408"/>
                </a:lnTo>
                <a:cubicBezTo>
                  <a:pt x="386" y="665"/>
                  <a:pt x="386" y="665"/>
                  <a:pt x="386" y="665"/>
                </a:cubicBezTo>
                <a:cubicBezTo>
                  <a:pt x="236" y="665"/>
                  <a:pt x="236" y="665"/>
                  <a:pt x="236" y="665"/>
                </a:cubicBezTo>
                <a:cubicBezTo>
                  <a:pt x="236" y="257"/>
                  <a:pt x="236" y="214"/>
                  <a:pt x="236" y="214"/>
                </a:cubicBezTo>
                <a:cubicBezTo>
                  <a:pt x="386" y="214"/>
                  <a:pt x="386" y="214"/>
                  <a:pt x="386" y="214"/>
                </a:cubicBezTo>
                <a:cubicBezTo>
                  <a:pt x="386" y="279"/>
                  <a:pt x="386" y="279"/>
                  <a:pt x="386" y="279"/>
                </a:cubicBezTo>
                <a:lnTo>
                  <a:pt x="386" y="279"/>
                </a:lnTo>
                <a:cubicBezTo>
                  <a:pt x="408" y="257"/>
                  <a:pt x="429" y="214"/>
                  <a:pt x="515" y="214"/>
                </a:cubicBezTo>
                <a:cubicBezTo>
                  <a:pt x="601" y="214"/>
                  <a:pt x="687" y="279"/>
                  <a:pt x="687" y="408"/>
                </a:cubicBezTo>
                <a:lnTo>
                  <a:pt x="687" y="6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87">
            <a:hlinkClick r:id="rId3"/>
          </p:cNvPr>
          <p:cNvSpPr>
            <a:spLocks noChangeArrowheads="1"/>
          </p:cNvSpPr>
          <p:nvPr/>
        </p:nvSpPr>
        <p:spPr bwMode="auto">
          <a:xfrm>
            <a:off x="4276077" y="4099517"/>
            <a:ext cx="88223" cy="171433"/>
          </a:xfrm>
          <a:custGeom>
            <a:avLst/>
            <a:gdLst>
              <a:gd name="T0" fmla="*/ 386 w 387"/>
              <a:gd name="T1" fmla="*/ 129 h 752"/>
              <a:gd name="T2" fmla="*/ 386 w 387"/>
              <a:gd name="T3" fmla="*/ 129 h 752"/>
              <a:gd name="T4" fmla="*/ 322 w 387"/>
              <a:gd name="T5" fmla="*/ 129 h 752"/>
              <a:gd name="T6" fmla="*/ 257 w 387"/>
              <a:gd name="T7" fmla="*/ 193 h 752"/>
              <a:gd name="T8" fmla="*/ 257 w 387"/>
              <a:gd name="T9" fmla="*/ 279 h 752"/>
              <a:gd name="T10" fmla="*/ 386 w 387"/>
              <a:gd name="T11" fmla="*/ 279 h 752"/>
              <a:gd name="T12" fmla="*/ 364 w 387"/>
              <a:gd name="T13" fmla="*/ 408 h 752"/>
              <a:gd name="T14" fmla="*/ 257 w 387"/>
              <a:gd name="T15" fmla="*/ 408 h 752"/>
              <a:gd name="T16" fmla="*/ 257 w 387"/>
              <a:gd name="T17" fmla="*/ 751 h 752"/>
              <a:gd name="T18" fmla="*/ 129 w 387"/>
              <a:gd name="T19" fmla="*/ 751 h 752"/>
              <a:gd name="T20" fmla="*/ 129 w 387"/>
              <a:gd name="T21" fmla="*/ 408 h 752"/>
              <a:gd name="T22" fmla="*/ 0 w 387"/>
              <a:gd name="T23" fmla="*/ 408 h 752"/>
              <a:gd name="T24" fmla="*/ 0 w 387"/>
              <a:gd name="T25" fmla="*/ 279 h 752"/>
              <a:gd name="T26" fmla="*/ 129 w 387"/>
              <a:gd name="T27" fmla="*/ 279 h 752"/>
              <a:gd name="T28" fmla="*/ 129 w 387"/>
              <a:gd name="T29" fmla="*/ 193 h 752"/>
              <a:gd name="T30" fmla="*/ 300 w 387"/>
              <a:gd name="T31" fmla="*/ 0 h 752"/>
              <a:gd name="T32" fmla="*/ 386 w 387"/>
              <a:gd name="T33" fmla="*/ 21 h 752"/>
              <a:gd name="T34" fmla="*/ 386 w 387"/>
              <a:gd name="T35" fmla="*/ 129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7" h="752">
                <a:moveTo>
                  <a:pt x="386" y="129"/>
                </a:moveTo>
                <a:lnTo>
                  <a:pt x="386" y="129"/>
                </a:lnTo>
                <a:cubicBezTo>
                  <a:pt x="322" y="129"/>
                  <a:pt x="322" y="129"/>
                  <a:pt x="322" y="129"/>
                </a:cubicBezTo>
                <a:cubicBezTo>
                  <a:pt x="278" y="129"/>
                  <a:pt x="257" y="151"/>
                  <a:pt x="257" y="193"/>
                </a:cubicBezTo>
                <a:cubicBezTo>
                  <a:pt x="257" y="279"/>
                  <a:pt x="257" y="279"/>
                  <a:pt x="257" y="279"/>
                </a:cubicBezTo>
                <a:cubicBezTo>
                  <a:pt x="386" y="279"/>
                  <a:pt x="386" y="279"/>
                  <a:pt x="386" y="279"/>
                </a:cubicBezTo>
                <a:cubicBezTo>
                  <a:pt x="364" y="408"/>
                  <a:pt x="364" y="408"/>
                  <a:pt x="364" y="408"/>
                </a:cubicBezTo>
                <a:cubicBezTo>
                  <a:pt x="257" y="408"/>
                  <a:pt x="257" y="408"/>
                  <a:pt x="257" y="408"/>
                </a:cubicBezTo>
                <a:cubicBezTo>
                  <a:pt x="257" y="751"/>
                  <a:pt x="257" y="751"/>
                  <a:pt x="257" y="751"/>
                </a:cubicBezTo>
                <a:cubicBezTo>
                  <a:pt x="129" y="751"/>
                  <a:pt x="129" y="751"/>
                  <a:pt x="129" y="751"/>
                </a:cubicBezTo>
                <a:cubicBezTo>
                  <a:pt x="129" y="408"/>
                  <a:pt x="129" y="408"/>
                  <a:pt x="129" y="408"/>
                </a:cubicBezTo>
                <a:cubicBezTo>
                  <a:pt x="0" y="408"/>
                  <a:pt x="0" y="408"/>
                  <a:pt x="0" y="408"/>
                </a:cubicBezTo>
                <a:cubicBezTo>
                  <a:pt x="0" y="279"/>
                  <a:pt x="0" y="279"/>
                  <a:pt x="0" y="279"/>
                </a:cubicBezTo>
                <a:cubicBezTo>
                  <a:pt x="129" y="279"/>
                  <a:pt x="129" y="279"/>
                  <a:pt x="129" y="279"/>
                </a:cubicBezTo>
                <a:cubicBezTo>
                  <a:pt x="129" y="193"/>
                  <a:pt x="129" y="193"/>
                  <a:pt x="129" y="193"/>
                </a:cubicBezTo>
                <a:cubicBezTo>
                  <a:pt x="129" y="65"/>
                  <a:pt x="192" y="0"/>
                  <a:pt x="300" y="0"/>
                </a:cubicBezTo>
                <a:cubicBezTo>
                  <a:pt x="343" y="0"/>
                  <a:pt x="386" y="21"/>
                  <a:pt x="386" y="21"/>
                </a:cubicBezTo>
                <a:lnTo>
                  <a:pt x="386" y="1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88">
            <a:hlinkClick r:id="rId4"/>
          </p:cNvPr>
          <p:cNvSpPr>
            <a:spLocks noChangeArrowheads="1"/>
          </p:cNvSpPr>
          <p:nvPr/>
        </p:nvSpPr>
        <p:spPr bwMode="auto">
          <a:xfrm>
            <a:off x="4469915" y="4099518"/>
            <a:ext cx="211482" cy="171433"/>
          </a:xfrm>
          <a:custGeom>
            <a:avLst/>
            <a:gdLst>
              <a:gd name="T0" fmla="*/ 1716 w 1910"/>
              <a:gd name="T1" fmla="*/ 386 h 1546"/>
              <a:gd name="T2" fmla="*/ 1716 w 1910"/>
              <a:gd name="T3" fmla="*/ 386 h 1546"/>
              <a:gd name="T4" fmla="*/ 1716 w 1910"/>
              <a:gd name="T5" fmla="*/ 429 h 1546"/>
              <a:gd name="T6" fmla="*/ 600 w 1910"/>
              <a:gd name="T7" fmla="*/ 1545 h 1546"/>
              <a:gd name="T8" fmla="*/ 0 w 1910"/>
              <a:gd name="T9" fmla="*/ 1373 h 1546"/>
              <a:gd name="T10" fmla="*/ 86 w 1910"/>
              <a:gd name="T11" fmla="*/ 1394 h 1546"/>
              <a:gd name="T12" fmla="*/ 579 w 1910"/>
              <a:gd name="T13" fmla="*/ 1223 h 1546"/>
              <a:gd name="T14" fmla="*/ 214 w 1910"/>
              <a:gd name="T15" fmla="*/ 944 h 1546"/>
              <a:gd name="T16" fmla="*/ 278 w 1910"/>
              <a:gd name="T17" fmla="*/ 944 h 1546"/>
              <a:gd name="T18" fmla="*/ 386 w 1910"/>
              <a:gd name="T19" fmla="*/ 944 h 1546"/>
              <a:gd name="T20" fmla="*/ 64 w 1910"/>
              <a:gd name="T21" fmla="*/ 558 h 1546"/>
              <a:gd name="T22" fmla="*/ 64 w 1910"/>
              <a:gd name="T23" fmla="*/ 558 h 1546"/>
              <a:gd name="T24" fmla="*/ 235 w 1910"/>
              <a:gd name="T25" fmla="*/ 601 h 1546"/>
              <a:gd name="T26" fmla="*/ 64 w 1910"/>
              <a:gd name="T27" fmla="*/ 279 h 1546"/>
              <a:gd name="T28" fmla="*/ 128 w 1910"/>
              <a:gd name="T29" fmla="*/ 64 h 1546"/>
              <a:gd name="T30" fmla="*/ 922 w 1910"/>
              <a:gd name="T31" fmla="*/ 494 h 1546"/>
              <a:gd name="T32" fmla="*/ 922 w 1910"/>
              <a:gd name="T33" fmla="*/ 386 h 1546"/>
              <a:gd name="T34" fmla="*/ 1308 w 1910"/>
              <a:gd name="T35" fmla="*/ 0 h 1546"/>
              <a:gd name="T36" fmla="*/ 1608 w 1910"/>
              <a:gd name="T37" fmla="*/ 129 h 1546"/>
              <a:gd name="T38" fmla="*/ 1845 w 1910"/>
              <a:gd name="T39" fmla="*/ 21 h 1546"/>
              <a:gd name="T40" fmla="*/ 1673 w 1910"/>
              <a:gd name="T41" fmla="*/ 236 h 1546"/>
              <a:gd name="T42" fmla="*/ 1909 w 1910"/>
              <a:gd name="T43" fmla="*/ 193 h 1546"/>
              <a:gd name="T44" fmla="*/ 1716 w 1910"/>
              <a:gd name="T45" fmla="*/ 386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0" h="1546">
                <a:moveTo>
                  <a:pt x="1716" y="386"/>
                </a:moveTo>
                <a:lnTo>
                  <a:pt x="1716" y="386"/>
                </a:lnTo>
                <a:cubicBezTo>
                  <a:pt x="1716" y="408"/>
                  <a:pt x="1716" y="429"/>
                  <a:pt x="1716" y="429"/>
                </a:cubicBezTo>
                <a:cubicBezTo>
                  <a:pt x="1716" y="965"/>
                  <a:pt x="1308" y="1545"/>
                  <a:pt x="600" y="1545"/>
                </a:cubicBezTo>
                <a:cubicBezTo>
                  <a:pt x="364" y="1545"/>
                  <a:pt x="171" y="1480"/>
                  <a:pt x="0" y="1373"/>
                </a:cubicBezTo>
                <a:cubicBezTo>
                  <a:pt x="21" y="1373"/>
                  <a:pt x="42" y="1394"/>
                  <a:pt x="86" y="1394"/>
                </a:cubicBezTo>
                <a:cubicBezTo>
                  <a:pt x="278" y="1394"/>
                  <a:pt x="429" y="1330"/>
                  <a:pt x="579" y="1223"/>
                </a:cubicBezTo>
                <a:cubicBezTo>
                  <a:pt x="407" y="1223"/>
                  <a:pt x="257" y="1094"/>
                  <a:pt x="214" y="944"/>
                </a:cubicBezTo>
                <a:cubicBezTo>
                  <a:pt x="235" y="944"/>
                  <a:pt x="257" y="944"/>
                  <a:pt x="278" y="944"/>
                </a:cubicBezTo>
                <a:cubicBezTo>
                  <a:pt x="321" y="944"/>
                  <a:pt x="343" y="944"/>
                  <a:pt x="386" y="944"/>
                </a:cubicBezTo>
                <a:cubicBezTo>
                  <a:pt x="193" y="901"/>
                  <a:pt x="64" y="751"/>
                  <a:pt x="64" y="558"/>
                </a:cubicBezTo>
                <a:lnTo>
                  <a:pt x="64" y="558"/>
                </a:lnTo>
                <a:cubicBezTo>
                  <a:pt x="128" y="579"/>
                  <a:pt x="171" y="601"/>
                  <a:pt x="235" y="601"/>
                </a:cubicBezTo>
                <a:cubicBezTo>
                  <a:pt x="149" y="536"/>
                  <a:pt x="64" y="408"/>
                  <a:pt x="64" y="279"/>
                </a:cubicBezTo>
                <a:cubicBezTo>
                  <a:pt x="64" y="193"/>
                  <a:pt x="86" y="129"/>
                  <a:pt x="128" y="64"/>
                </a:cubicBezTo>
                <a:cubicBezTo>
                  <a:pt x="321" y="301"/>
                  <a:pt x="600" y="472"/>
                  <a:pt x="922" y="494"/>
                </a:cubicBezTo>
                <a:cubicBezTo>
                  <a:pt x="922" y="450"/>
                  <a:pt x="922" y="429"/>
                  <a:pt x="922" y="386"/>
                </a:cubicBezTo>
                <a:cubicBezTo>
                  <a:pt x="922" y="172"/>
                  <a:pt x="1093" y="0"/>
                  <a:pt x="1308" y="0"/>
                </a:cubicBezTo>
                <a:cubicBezTo>
                  <a:pt x="1437" y="0"/>
                  <a:pt x="1523" y="43"/>
                  <a:pt x="1608" y="129"/>
                </a:cubicBezTo>
                <a:cubicBezTo>
                  <a:pt x="1694" y="107"/>
                  <a:pt x="1780" y="86"/>
                  <a:pt x="1845" y="21"/>
                </a:cubicBezTo>
                <a:cubicBezTo>
                  <a:pt x="1823" y="129"/>
                  <a:pt x="1759" y="193"/>
                  <a:pt x="1673" y="236"/>
                </a:cubicBezTo>
                <a:cubicBezTo>
                  <a:pt x="1759" y="236"/>
                  <a:pt x="1823" y="215"/>
                  <a:pt x="1909" y="193"/>
                </a:cubicBezTo>
                <a:cubicBezTo>
                  <a:pt x="1845" y="257"/>
                  <a:pt x="1780" y="343"/>
                  <a:pt x="1716" y="3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86">
            <a:hlinkClick r:id="rId2"/>
          </p:cNvPr>
          <p:cNvSpPr>
            <a:spLocks noChangeArrowheads="1"/>
          </p:cNvSpPr>
          <p:nvPr/>
        </p:nvSpPr>
        <p:spPr bwMode="auto">
          <a:xfrm>
            <a:off x="7505827" y="4083746"/>
            <a:ext cx="187247" cy="181246"/>
          </a:xfrm>
          <a:custGeom>
            <a:avLst/>
            <a:gdLst>
              <a:gd name="T0" fmla="*/ 86 w 688"/>
              <a:gd name="T1" fmla="*/ 150 h 666"/>
              <a:gd name="T2" fmla="*/ 86 w 688"/>
              <a:gd name="T3" fmla="*/ 150 h 666"/>
              <a:gd name="T4" fmla="*/ 86 w 688"/>
              <a:gd name="T5" fmla="*/ 150 h 666"/>
              <a:gd name="T6" fmla="*/ 0 w 688"/>
              <a:gd name="T7" fmla="*/ 86 h 666"/>
              <a:gd name="T8" fmla="*/ 86 w 688"/>
              <a:gd name="T9" fmla="*/ 0 h 666"/>
              <a:gd name="T10" fmla="*/ 151 w 688"/>
              <a:gd name="T11" fmla="*/ 86 h 666"/>
              <a:gd name="T12" fmla="*/ 86 w 688"/>
              <a:gd name="T13" fmla="*/ 150 h 666"/>
              <a:gd name="T14" fmla="*/ 151 w 688"/>
              <a:gd name="T15" fmla="*/ 665 h 666"/>
              <a:gd name="T16" fmla="*/ 151 w 688"/>
              <a:gd name="T17" fmla="*/ 665 h 666"/>
              <a:gd name="T18" fmla="*/ 0 w 688"/>
              <a:gd name="T19" fmla="*/ 665 h 666"/>
              <a:gd name="T20" fmla="*/ 0 w 688"/>
              <a:gd name="T21" fmla="*/ 214 h 666"/>
              <a:gd name="T22" fmla="*/ 151 w 688"/>
              <a:gd name="T23" fmla="*/ 214 h 666"/>
              <a:gd name="T24" fmla="*/ 151 w 688"/>
              <a:gd name="T25" fmla="*/ 665 h 666"/>
              <a:gd name="T26" fmla="*/ 687 w 688"/>
              <a:gd name="T27" fmla="*/ 665 h 666"/>
              <a:gd name="T28" fmla="*/ 687 w 688"/>
              <a:gd name="T29" fmla="*/ 665 h 666"/>
              <a:gd name="T30" fmla="*/ 536 w 688"/>
              <a:gd name="T31" fmla="*/ 665 h 666"/>
              <a:gd name="T32" fmla="*/ 536 w 688"/>
              <a:gd name="T33" fmla="*/ 429 h 666"/>
              <a:gd name="T34" fmla="*/ 451 w 688"/>
              <a:gd name="T35" fmla="*/ 322 h 666"/>
              <a:gd name="T36" fmla="*/ 386 w 688"/>
              <a:gd name="T37" fmla="*/ 386 h 666"/>
              <a:gd name="T38" fmla="*/ 386 w 688"/>
              <a:gd name="T39" fmla="*/ 408 h 666"/>
              <a:gd name="T40" fmla="*/ 386 w 688"/>
              <a:gd name="T41" fmla="*/ 665 h 666"/>
              <a:gd name="T42" fmla="*/ 236 w 688"/>
              <a:gd name="T43" fmla="*/ 665 h 666"/>
              <a:gd name="T44" fmla="*/ 236 w 688"/>
              <a:gd name="T45" fmla="*/ 214 h 666"/>
              <a:gd name="T46" fmla="*/ 386 w 688"/>
              <a:gd name="T47" fmla="*/ 214 h 666"/>
              <a:gd name="T48" fmla="*/ 386 w 688"/>
              <a:gd name="T49" fmla="*/ 279 h 666"/>
              <a:gd name="T50" fmla="*/ 386 w 688"/>
              <a:gd name="T51" fmla="*/ 279 h 666"/>
              <a:gd name="T52" fmla="*/ 515 w 688"/>
              <a:gd name="T53" fmla="*/ 214 h 666"/>
              <a:gd name="T54" fmla="*/ 687 w 688"/>
              <a:gd name="T55" fmla="*/ 408 h 666"/>
              <a:gd name="T56" fmla="*/ 687 w 688"/>
              <a:gd name="T57" fmla="*/ 665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88" h="666">
                <a:moveTo>
                  <a:pt x="86" y="150"/>
                </a:moveTo>
                <a:lnTo>
                  <a:pt x="86" y="150"/>
                </a:lnTo>
                <a:lnTo>
                  <a:pt x="86" y="150"/>
                </a:lnTo>
                <a:cubicBezTo>
                  <a:pt x="22" y="150"/>
                  <a:pt x="0" y="128"/>
                  <a:pt x="0" y="86"/>
                </a:cubicBezTo>
                <a:cubicBezTo>
                  <a:pt x="0" y="43"/>
                  <a:pt x="22" y="0"/>
                  <a:pt x="86" y="0"/>
                </a:cubicBezTo>
                <a:cubicBezTo>
                  <a:pt x="129" y="0"/>
                  <a:pt x="151" y="43"/>
                  <a:pt x="151" y="86"/>
                </a:cubicBezTo>
                <a:cubicBezTo>
                  <a:pt x="151" y="128"/>
                  <a:pt x="129" y="150"/>
                  <a:pt x="86" y="150"/>
                </a:cubicBezTo>
                <a:close/>
                <a:moveTo>
                  <a:pt x="151" y="665"/>
                </a:moveTo>
                <a:lnTo>
                  <a:pt x="151" y="665"/>
                </a:lnTo>
                <a:cubicBezTo>
                  <a:pt x="0" y="665"/>
                  <a:pt x="0" y="665"/>
                  <a:pt x="0" y="665"/>
                </a:cubicBezTo>
                <a:cubicBezTo>
                  <a:pt x="0" y="214"/>
                  <a:pt x="0" y="214"/>
                  <a:pt x="0" y="214"/>
                </a:cubicBezTo>
                <a:cubicBezTo>
                  <a:pt x="151" y="214"/>
                  <a:pt x="151" y="214"/>
                  <a:pt x="151" y="214"/>
                </a:cubicBezTo>
                <a:lnTo>
                  <a:pt x="151" y="665"/>
                </a:lnTo>
                <a:close/>
                <a:moveTo>
                  <a:pt x="687" y="665"/>
                </a:moveTo>
                <a:lnTo>
                  <a:pt x="687" y="665"/>
                </a:lnTo>
                <a:cubicBezTo>
                  <a:pt x="536" y="665"/>
                  <a:pt x="536" y="665"/>
                  <a:pt x="536" y="665"/>
                </a:cubicBezTo>
                <a:cubicBezTo>
                  <a:pt x="536" y="429"/>
                  <a:pt x="536" y="429"/>
                  <a:pt x="536" y="429"/>
                </a:cubicBezTo>
                <a:cubicBezTo>
                  <a:pt x="536" y="365"/>
                  <a:pt x="515" y="322"/>
                  <a:pt x="451" y="322"/>
                </a:cubicBezTo>
                <a:cubicBezTo>
                  <a:pt x="429" y="322"/>
                  <a:pt x="386" y="343"/>
                  <a:pt x="386" y="386"/>
                </a:cubicBezTo>
                <a:lnTo>
                  <a:pt x="386" y="408"/>
                </a:lnTo>
                <a:cubicBezTo>
                  <a:pt x="386" y="665"/>
                  <a:pt x="386" y="665"/>
                  <a:pt x="386" y="665"/>
                </a:cubicBezTo>
                <a:cubicBezTo>
                  <a:pt x="236" y="665"/>
                  <a:pt x="236" y="665"/>
                  <a:pt x="236" y="665"/>
                </a:cubicBezTo>
                <a:cubicBezTo>
                  <a:pt x="236" y="257"/>
                  <a:pt x="236" y="214"/>
                  <a:pt x="236" y="214"/>
                </a:cubicBezTo>
                <a:cubicBezTo>
                  <a:pt x="386" y="214"/>
                  <a:pt x="386" y="214"/>
                  <a:pt x="386" y="214"/>
                </a:cubicBezTo>
                <a:cubicBezTo>
                  <a:pt x="386" y="279"/>
                  <a:pt x="386" y="279"/>
                  <a:pt x="386" y="279"/>
                </a:cubicBezTo>
                <a:lnTo>
                  <a:pt x="386" y="279"/>
                </a:lnTo>
                <a:cubicBezTo>
                  <a:pt x="408" y="257"/>
                  <a:pt x="429" y="214"/>
                  <a:pt x="515" y="214"/>
                </a:cubicBezTo>
                <a:cubicBezTo>
                  <a:pt x="601" y="214"/>
                  <a:pt x="687" y="279"/>
                  <a:pt x="687" y="408"/>
                </a:cubicBezTo>
                <a:lnTo>
                  <a:pt x="687" y="6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87">
            <a:hlinkClick r:id="rId3"/>
          </p:cNvPr>
          <p:cNvSpPr>
            <a:spLocks noChangeArrowheads="1"/>
          </p:cNvSpPr>
          <p:nvPr/>
        </p:nvSpPr>
        <p:spPr bwMode="auto">
          <a:xfrm>
            <a:off x="6982701" y="4099517"/>
            <a:ext cx="88223" cy="171433"/>
          </a:xfrm>
          <a:custGeom>
            <a:avLst/>
            <a:gdLst>
              <a:gd name="T0" fmla="*/ 386 w 387"/>
              <a:gd name="T1" fmla="*/ 129 h 752"/>
              <a:gd name="T2" fmla="*/ 386 w 387"/>
              <a:gd name="T3" fmla="*/ 129 h 752"/>
              <a:gd name="T4" fmla="*/ 322 w 387"/>
              <a:gd name="T5" fmla="*/ 129 h 752"/>
              <a:gd name="T6" fmla="*/ 257 w 387"/>
              <a:gd name="T7" fmla="*/ 193 h 752"/>
              <a:gd name="T8" fmla="*/ 257 w 387"/>
              <a:gd name="T9" fmla="*/ 279 h 752"/>
              <a:gd name="T10" fmla="*/ 386 w 387"/>
              <a:gd name="T11" fmla="*/ 279 h 752"/>
              <a:gd name="T12" fmla="*/ 364 w 387"/>
              <a:gd name="T13" fmla="*/ 408 h 752"/>
              <a:gd name="T14" fmla="*/ 257 w 387"/>
              <a:gd name="T15" fmla="*/ 408 h 752"/>
              <a:gd name="T16" fmla="*/ 257 w 387"/>
              <a:gd name="T17" fmla="*/ 751 h 752"/>
              <a:gd name="T18" fmla="*/ 129 w 387"/>
              <a:gd name="T19" fmla="*/ 751 h 752"/>
              <a:gd name="T20" fmla="*/ 129 w 387"/>
              <a:gd name="T21" fmla="*/ 408 h 752"/>
              <a:gd name="T22" fmla="*/ 0 w 387"/>
              <a:gd name="T23" fmla="*/ 408 h 752"/>
              <a:gd name="T24" fmla="*/ 0 w 387"/>
              <a:gd name="T25" fmla="*/ 279 h 752"/>
              <a:gd name="T26" fmla="*/ 129 w 387"/>
              <a:gd name="T27" fmla="*/ 279 h 752"/>
              <a:gd name="T28" fmla="*/ 129 w 387"/>
              <a:gd name="T29" fmla="*/ 193 h 752"/>
              <a:gd name="T30" fmla="*/ 300 w 387"/>
              <a:gd name="T31" fmla="*/ 0 h 752"/>
              <a:gd name="T32" fmla="*/ 386 w 387"/>
              <a:gd name="T33" fmla="*/ 21 h 752"/>
              <a:gd name="T34" fmla="*/ 386 w 387"/>
              <a:gd name="T35" fmla="*/ 129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7" h="752">
                <a:moveTo>
                  <a:pt x="386" y="129"/>
                </a:moveTo>
                <a:lnTo>
                  <a:pt x="386" y="129"/>
                </a:lnTo>
                <a:cubicBezTo>
                  <a:pt x="322" y="129"/>
                  <a:pt x="322" y="129"/>
                  <a:pt x="322" y="129"/>
                </a:cubicBezTo>
                <a:cubicBezTo>
                  <a:pt x="278" y="129"/>
                  <a:pt x="257" y="151"/>
                  <a:pt x="257" y="193"/>
                </a:cubicBezTo>
                <a:cubicBezTo>
                  <a:pt x="257" y="279"/>
                  <a:pt x="257" y="279"/>
                  <a:pt x="257" y="279"/>
                </a:cubicBezTo>
                <a:cubicBezTo>
                  <a:pt x="386" y="279"/>
                  <a:pt x="386" y="279"/>
                  <a:pt x="386" y="279"/>
                </a:cubicBezTo>
                <a:cubicBezTo>
                  <a:pt x="364" y="408"/>
                  <a:pt x="364" y="408"/>
                  <a:pt x="364" y="408"/>
                </a:cubicBezTo>
                <a:cubicBezTo>
                  <a:pt x="257" y="408"/>
                  <a:pt x="257" y="408"/>
                  <a:pt x="257" y="408"/>
                </a:cubicBezTo>
                <a:cubicBezTo>
                  <a:pt x="257" y="751"/>
                  <a:pt x="257" y="751"/>
                  <a:pt x="257" y="751"/>
                </a:cubicBezTo>
                <a:cubicBezTo>
                  <a:pt x="129" y="751"/>
                  <a:pt x="129" y="751"/>
                  <a:pt x="129" y="751"/>
                </a:cubicBezTo>
                <a:cubicBezTo>
                  <a:pt x="129" y="408"/>
                  <a:pt x="129" y="408"/>
                  <a:pt x="129" y="408"/>
                </a:cubicBezTo>
                <a:cubicBezTo>
                  <a:pt x="0" y="408"/>
                  <a:pt x="0" y="408"/>
                  <a:pt x="0" y="408"/>
                </a:cubicBezTo>
                <a:cubicBezTo>
                  <a:pt x="0" y="279"/>
                  <a:pt x="0" y="279"/>
                  <a:pt x="0" y="279"/>
                </a:cubicBezTo>
                <a:cubicBezTo>
                  <a:pt x="129" y="279"/>
                  <a:pt x="129" y="279"/>
                  <a:pt x="129" y="279"/>
                </a:cubicBezTo>
                <a:cubicBezTo>
                  <a:pt x="129" y="193"/>
                  <a:pt x="129" y="193"/>
                  <a:pt x="129" y="193"/>
                </a:cubicBezTo>
                <a:cubicBezTo>
                  <a:pt x="129" y="65"/>
                  <a:pt x="192" y="0"/>
                  <a:pt x="300" y="0"/>
                </a:cubicBezTo>
                <a:cubicBezTo>
                  <a:pt x="343" y="0"/>
                  <a:pt x="386" y="21"/>
                  <a:pt x="386" y="21"/>
                </a:cubicBezTo>
                <a:lnTo>
                  <a:pt x="386" y="1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88">
            <a:hlinkClick r:id="rId4"/>
          </p:cNvPr>
          <p:cNvSpPr>
            <a:spLocks noChangeArrowheads="1"/>
          </p:cNvSpPr>
          <p:nvPr/>
        </p:nvSpPr>
        <p:spPr bwMode="auto">
          <a:xfrm>
            <a:off x="7176539" y="4099518"/>
            <a:ext cx="211482" cy="171433"/>
          </a:xfrm>
          <a:custGeom>
            <a:avLst/>
            <a:gdLst>
              <a:gd name="T0" fmla="*/ 1716 w 1910"/>
              <a:gd name="T1" fmla="*/ 386 h 1546"/>
              <a:gd name="T2" fmla="*/ 1716 w 1910"/>
              <a:gd name="T3" fmla="*/ 386 h 1546"/>
              <a:gd name="T4" fmla="*/ 1716 w 1910"/>
              <a:gd name="T5" fmla="*/ 429 h 1546"/>
              <a:gd name="T6" fmla="*/ 600 w 1910"/>
              <a:gd name="T7" fmla="*/ 1545 h 1546"/>
              <a:gd name="T8" fmla="*/ 0 w 1910"/>
              <a:gd name="T9" fmla="*/ 1373 h 1546"/>
              <a:gd name="T10" fmla="*/ 86 w 1910"/>
              <a:gd name="T11" fmla="*/ 1394 h 1546"/>
              <a:gd name="T12" fmla="*/ 579 w 1910"/>
              <a:gd name="T13" fmla="*/ 1223 h 1546"/>
              <a:gd name="T14" fmla="*/ 214 w 1910"/>
              <a:gd name="T15" fmla="*/ 944 h 1546"/>
              <a:gd name="T16" fmla="*/ 278 w 1910"/>
              <a:gd name="T17" fmla="*/ 944 h 1546"/>
              <a:gd name="T18" fmla="*/ 386 w 1910"/>
              <a:gd name="T19" fmla="*/ 944 h 1546"/>
              <a:gd name="T20" fmla="*/ 64 w 1910"/>
              <a:gd name="T21" fmla="*/ 558 h 1546"/>
              <a:gd name="T22" fmla="*/ 64 w 1910"/>
              <a:gd name="T23" fmla="*/ 558 h 1546"/>
              <a:gd name="T24" fmla="*/ 235 w 1910"/>
              <a:gd name="T25" fmla="*/ 601 h 1546"/>
              <a:gd name="T26" fmla="*/ 64 w 1910"/>
              <a:gd name="T27" fmla="*/ 279 h 1546"/>
              <a:gd name="T28" fmla="*/ 128 w 1910"/>
              <a:gd name="T29" fmla="*/ 64 h 1546"/>
              <a:gd name="T30" fmla="*/ 922 w 1910"/>
              <a:gd name="T31" fmla="*/ 494 h 1546"/>
              <a:gd name="T32" fmla="*/ 922 w 1910"/>
              <a:gd name="T33" fmla="*/ 386 h 1546"/>
              <a:gd name="T34" fmla="*/ 1308 w 1910"/>
              <a:gd name="T35" fmla="*/ 0 h 1546"/>
              <a:gd name="T36" fmla="*/ 1608 w 1910"/>
              <a:gd name="T37" fmla="*/ 129 h 1546"/>
              <a:gd name="T38" fmla="*/ 1845 w 1910"/>
              <a:gd name="T39" fmla="*/ 21 h 1546"/>
              <a:gd name="T40" fmla="*/ 1673 w 1910"/>
              <a:gd name="T41" fmla="*/ 236 h 1546"/>
              <a:gd name="T42" fmla="*/ 1909 w 1910"/>
              <a:gd name="T43" fmla="*/ 193 h 1546"/>
              <a:gd name="T44" fmla="*/ 1716 w 1910"/>
              <a:gd name="T45" fmla="*/ 386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0" h="1546">
                <a:moveTo>
                  <a:pt x="1716" y="386"/>
                </a:moveTo>
                <a:lnTo>
                  <a:pt x="1716" y="386"/>
                </a:lnTo>
                <a:cubicBezTo>
                  <a:pt x="1716" y="408"/>
                  <a:pt x="1716" y="429"/>
                  <a:pt x="1716" y="429"/>
                </a:cubicBezTo>
                <a:cubicBezTo>
                  <a:pt x="1716" y="965"/>
                  <a:pt x="1308" y="1545"/>
                  <a:pt x="600" y="1545"/>
                </a:cubicBezTo>
                <a:cubicBezTo>
                  <a:pt x="364" y="1545"/>
                  <a:pt x="171" y="1480"/>
                  <a:pt x="0" y="1373"/>
                </a:cubicBezTo>
                <a:cubicBezTo>
                  <a:pt x="21" y="1373"/>
                  <a:pt x="42" y="1394"/>
                  <a:pt x="86" y="1394"/>
                </a:cubicBezTo>
                <a:cubicBezTo>
                  <a:pt x="278" y="1394"/>
                  <a:pt x="429" y="1330"/>
                  <a:pt x="579" y="1223"/>
                </a:cubicBezTo>
                <a:cubicBezTo>
                  <a:pt x="407" y="1223"/>
                  <a:pt x="257" y="1094"/>
                  <a:pt x="214" y="944"/>
                </a:cubicBezTo>
                <a:cubicBezTo>
                  <a:pt x="235" y="944"/>
                  <a:pt x="257" y="944"/>
                  <a:pt x="278" y="944"/>
                </a:cubicBezTo>
                <a:cubicBezTo>
                  <a:pt x="321" y="944"/>
                  <a:pt x="343" y="944"/>
                  <a:pt x="386" y="944"/>
                </a:cubicBezTo>
                <a:cubicBezTo>
                  <a:pt x="193" y="901"/>
                  <a:pt x="64" y="751"/>
                  <a:pt x="64" y="558"/>
                </a:cubicBezTo>
                <a:lnTo>
                  <a:pt x="64" y="558"/>
                </a:lnTo>
                <a:cubicBezTo>
                  <a:pt x="128" y="579"/>
                  <a:pt x="171" y="601"/>
                  <a:pt x="235" y="601"/>
                </a:cubicBezTo>
                <a:cubicBezTo>
                  <a:pt x="149" y="536"/>
                  <a:pt x="64" y="408"/>
                  <a:pt x="64" y="279"/>
                </a:cubicBezTo>
                <a:cubicBezTo>
                  <a:pt x="64" y="193"/>
                  <a:pt x="86" y="129"/>
                  <a:pt x="128" y="64"/>
                </a:cubicBezTo>
                <a:cubicBezTo>
                  <a:pt x="321" y="301"/>
                  <a:pt x="600" y="472"/>
                  <a:pt x="922" y="494"/>
                </a:cubicBezTo>
                <a:cubicBezTo>
                  <a:pt x="922" y="450"/>
                  <a:pt x="922" y="429"/>
                  <a:pt x="922" y="386"/>
                </a:cubicBezTo>
                <a:cubicBezTo>
                  <a:pt x="922" y="172"/>
                  <a:pt x="1093" y="0"/>
                  <a:pt x="1308" y="0"/>
                </a:cubicBezTo>
                <a:cubicBezTo>
                  <a:pt x="1437" y="0"/>
                  <a:pt x="1523" y="43"/>
                  <a:pt x="1608" y="129"/>
                </a:cubicBezTo>
                <a:cubicBezTo>
                  <a:pt x="1694" y="107"/>
                  <a:pt x="1780" y="86"/>
                  <a:pt x="1845" y="21"/>
                </a:cubicBezTo>
                <a:cubicBezTo>
                  <a:pt x="1823" y="129"/>
                  <a:pt x="1759" y="193"/>
                  <a:pt x="1673" y="236"/>
                </a:cubicBezTo>
                <a:cubicBezTo>
                  <a:pt x="1759" y="236"/>
                  <a:pt x="1823" y="215"/>
                  <a:pt x="1909" y="193"/>
                </a:cubicBezTo>
                <a:cubicBezTo>
                  <a:pt x="1845" y="257"/>
                  <a:pt x="1780" y="343"/>
                  <a:pt x="1716" y="3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86">
            <a:hlinkClick r:id="rId2"/>
          </p:cNvPr>
          <p:cNvSpPr>
            <a:spLocks noChangeArrowheads="1"/>
          </p:cNvSpPr>
          <p:nvPr/>
        </p:nvSpPr>
        <p:spPr bwMode="auto">
          <a:xfrm>
            <a:off x="10212451" y="4083746"/>
            <a:ext cx="187247" cy="181246"/>
          </a:xfrm>
          <a:custGeom>
            <a:avLst/>
            <a:gdLst>
              <a:gd name="T0" fmla="*/ 86 w 688"/>
              <a:gd name="T1" fmla="*/ 150 h 666"/>
              <a:gd name="T2" fmla="*/ 86 w 688"/>
              <a:gd name="T3" fmla="*/ 150 h 666"/>
              <a:gd name="T4" fmla="*/ 86 w 688"/>
              <a:gd name="T5" fmla="*/ 150 h 666"/>
              <a:gd name="T6" fmla="*/ 0 w 688"/>
              <a:gd name="T7" fmla="*/ 86 h 666"/>
              <a:gd name="T8" fmla="*/ 86 w 688"/>
              <a:gd name="T9" fmla="*/ 0 h 666"/>
              <a:gd name="T10" fmla="*/ 151 w 688"/>
              <a:gd name="T11" fmla="*/ 86 h 666"/>
              <a:gd name="T12" fmla="*/ 86 w 688"/>
              <a:gd name="T13" fmla="*/ 150 h 666"/>
              <a:gd name="T14" fmla="*/ 151 w 688"/>
              <a:gd name="T15" fmla="*/ 665 h 666"/>
              <a:gd name="T16" fmla="*/ 151 w 688"/>
              <a:gd name="T17" fmla="*/ 665 h 666"/>
              <a:gd name="T18" fmla="*/ 0 w 688"/>
              <a:gd name="T19" fmla="*/ 665 h 666"/>
              <a:gd name="T20" fmla="*/ 0 w 688"/>
              <a:gd name="T21" fmla="*/ 214 h 666"/>
              <a:gd name="T22" fmla="*/ 151 w 688"/>
              <a:gd name="T23" fmla="*/ 214 h 666"/>
              <a:gd name="T24" fmla="*/ 151 w 688"/>
              <a:gd name="T25" fmla="*/ 665 h 666"/>
              <a:gd name="T26" fmla="*/ 687 w 688"/>
              <a:gd name="T27" fmla="*/ 665 h 666"/>
              <a:gd name="T28" fmla="*/ 687 w 688"/>
              <a:gd name="T29" fmla="*/ 665 h 666"/>
              <a:gd name="T30" fmla="*/ 536 w 688"/>
              <a:gd name="T31" fmla="*/ 665 h 666"/>
              <a:gd name="T32" fmla="*/ 536 w 688"/>
              <a:gd name="T33" fmla="*/ 429 h 666"/>
              <a:gd name="T34" fmla="*/ 451 w 688"/>
              <a:gd name="T35" fmla="*/ 322 h 666"/>
              <a:gd name="T36" fmla="*/ 386 w 688"/>
              <a:gd name="T37" fmla="*/ 386 h 666"/>
              <a:gd name="T38" fmla="*/ 386 w 688"/>
              <a:gd name="T39" fmla="*/ 408 h 666"/>
              <a:gd name="T40" fmla="*/ 386 w 688"/>
              <a:gd name="T41" fmla="*/ 665 h 666"/>
              <a:gd name="T42" fmla="*/ 236 w 688"/>
              <a:gd name="T43" fmla="*/ 665 h 666"/>
              <a:gd name="T44" fmla="*/ 236 w 688"/>
              <a:gd name="T45" fmla="*/ 214 h 666"/>
              <a:gd name="T46" fmla="*/ 386 w 688"/>
              <a:gd name="T47" fmla="*/ 214 h 666"/>
              <a:gd name="T48" fmla="*/ 386 w 688"/>
              <a:gd name="T49" fmla="*/ 279 h 666"/>
              <a:gd name="T50" fmla="*/ 386 w 688"/>
              <a:gd name="T51" fmla="*/ 279 h 666"/>
              <a:gd name="T52" fmla="*/ 515 w 688"/>
              <a:gd name="T53" fmla="*/ 214 h 666"/>
              <a:gd name="T54" fmla="*/ 687 w 688"/>
              <a:gd name="T55" fmla="*/ 408 h 666"/>
              <a:gd name="T56" fmla="*/ 687 w 688"/>
              <a:gd name="T57" fmla="*/ 665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88" h="666">
                <a:moveTo>
                  <a:pt x="86" y="150"/>
                </a:moveTo>
                <a:lnTo>
                  <a:pt x="86" y="150"/>
                </a:lnTo>
                <a:lnTo>
                  <a:pt x="86" y="150"/>
                </a:lnTo>
                <a:cubicBezTo>
                  <a:pt x="22" y="150"/>
                  <a:pt x="0" y="128"/>
                  <a:pt x="0" y="86"/>
                </a:cubicBezTo>
                <a:cubicBezTo>
                  <a:pt x="0" y="43"/>
                  <a:pt x="22" y="0"/>
                  <a:pt x="86" y="0"/>
                </a:cubicBezTo>
                <a:cubicBezTo>
                  <a:pt x="129" y="0"/>
                  <a:pt x="151" y="43"/>
                  <a:pt x="151" y="86"/>
                </a:cubicBezTo>
                <a:cubicBezTo>
                  <a:pt x="151" y="128"/>
                  <a:pt x="129" y="150"/>
                  <a:pt x="86" y="150"/>
                </a:cubicBezTo>
                <a:close/>
                <a:moveTo>
                  <a:pt x="151" y="665"/>
                </a:moveTo>
                <a:lnTo>
                  <a:pt x="151" y="665"/>
                </a:lnTo>
                <a:cubicBezTo>
                  <a:pt x="0" y="665"/>
                  <a:pt x="0" y="665"/>
                  <a:pt x="0" y="665"/>
                </a:cubicBezTo>
                <a:cubicBezTo>
                  <a:pt x="0" y="214"/>
                  <a:pt x="0" y="214"/>
                  <a:pt x="0" y="214"/>
                </a:cubicBezTo>
                <a:cubicBezTo>
                  <a:pt x="151" y="214"/>
                  <a:pt x="151" y="214"/>
                  <a:pt x="151" y="214"/>
                </a:cubicBezTo>
                <a:lnTo>
                  <a:pt x="151" y="665"/>
                </a:lnTo>
                <a:close/>
                <a:moveTo>
                  <a:pt x="687" y="665"/>
                </a:moveTo>
                <a:lnTo>
                  <a:pt x="687" y="665"/>
                </a:lnTo>
                <a:cubicBezTo>
                  <a:pt x="536" y="665"/>
                  <a:pt x="536" y="665"/>
                  <a:pt x="536" y="665"/>
                </a:cubicBezTo>
                <a:cubicBezTo>
                  <a:pt x="536" y="429"/>
                  <a:pt x="536" y="429"/>
                  <a:pt x="536" y="429"/>
                </a:cubicBezTo>
                <a:cubicBezTo>
                  <a:pt x="536" y="365"/>
                  <a:pt x="515" y="322"/>
                  <a:pt x="451" y="322"/>
                </a:cubicBezTo>
                <a:cubicBezTo>
                  <a:pt x="429" y="322"/>
                  <a:pt x="386" y="343"/>
                  <a:pt x="386" y="386"/>
                </a:cubicBezTo>
                <a:lnTo>
                  <a:pt x="386" y="408"/>
                </a:lnTo>
                <a:cubicBezTo>
                  <a:pt x="386" y="665"/>
                  <a:pt x="386" y="665"/>
                  <a:pt x="386" y="665"/>
                </a:cubicBezTo>
                <a:cubicBezTo>
                  <a:pt x="236" y="665"/>
                  <a:pt x="236" y="665"/>
                  <a:pt x="236" y="665"/>
                </a:cubicBezTo>
                <a:cubicBezTo>
                  <a:pt x="236" y="257"/>
                  <a:pt x="236" y="214"/>
                  <a:pt x="236" y="214"/>
                </a:cubicBezTo>
                <a:cubicBezTo>
                  <a:pt x="386" y="214"/>
                  <a:pt x="386" y="214"/>
                  <a:pt x="386" y="214"/>
                </a:cubicBezTo>
                <a:cubicBezTo>
                  <a:pt x="386" y="279"/>
                  <a:pt x="386" y="279"/>
                  <a:pt x="386" y="279"/>
                </a:cubicBezTo>
                <a:lnTo>
                  <a:pt x="386" y="279"/>
                </a:lnTo>
                <a:cubicBezTo>
                  <a:pt x="408" y="257"/>
                  <a:pt x="429" y="214"/>
                  <a:pt x="515" y="214"/>
                </a:cubicBezTo>
                <a:cubicBezTo>
                  <a:pt x="601" y="214"/>
                  <a:pt x="687" y="279"/>
                  <a:pt x="687" y="408"/>
                </a:cubicBezTo>
                <a:lnTo>
                  <a:pt x="687" y="6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87">
            <a:hlinkClick r:id="rId3"/>
          </p:cNvPr>
          <p:cNvSpPr>
            <a:spLocks noChangeArrowheads="1"/>
          </p:cNvSpPr>
          <p:nvPr/>
        </p:nvSpPr>
        <p:spPr bwMode="auto">
          <a:xfrm>
            <a:off x="9689325" y="4099517"/>
            <a:ext cx="88223" cy="171433"/>
          </a:xfrm>
          <a:custGeom>
            <a:avLst/>
            <a:gdLst>
              <a:gd name="T0" fmla="*/ 386 w 387"/>
              <a:gd name="T1" fmla="*/ 129 h 752"/>
              <a:gd name="T2" fmla="*/ 386 w 387"/>
              <a:gd name="T3" fmla="*/ 129 h 752"/>
              <a:gd name="T4" fmla="*/ 322 w 387"/>
              <a:gd name="T5" fmla="*/ 129 h 752"/>
              <a:gd name="T6" fmla="*/ 257 w 387"/>
              <a:gd name="T7" fmla="*/ 193 h 752"/>
              <a:gd name="T8" fmla="*/ 257 w 387"/>
              <a:gd name="T9" fmla="*/ 279 h 752"/>
              <a:gd name="T10" fmla="*/ 386 w 387"/>
              <a:gd name="T11" fmla="*/ 279 h 752"/>
              <a:gd name="T12" fmla="*/ 364 w 387"/>
              <a:gd name="T13" fmla="*/ 408 h 752"/>
              <a:gd name="T14" fmla="*/ 257 w 387"/>
              <a:gd name="T15" fmla="*/ 408 h 752"/>
              <a:gd name="T16" fmla="*/ 257 w 387"/>
              <a:gd name="T17" fmla="*/ 751 h 752"/>
              <a:gd name="T18" fmla="*/ 129 w 387"/>
              <a:gd name="T19" fmla="*/ 751 h 752"/>
              <a:gd name="T20" fmla="*/ 129 w 387"/>
              <a:gd name="T21" fmla="*/ 408 h 752"/>
              <a:gd name="T22" fmla="*/ 0 w 387"/>
              <a:gd name="T23" fmla="*/ 408 h 752"/>
              <a:gd name="T24" fmla="*/ 0 w 387"/>
              <a:gd name="T25" fmla="*/ 279 h 752"/>
              <a:gd name="T26" fmla="*/ 129 w 387"/>
              <a:gd name="T27" fmla="*/ 279 h 752"/>
              <a:gd name="T28" fmla="*/ 129 w 387"/>
              <a:gd name="T29" fmla="*/ 193 h 752"/>
              <a:gd name="T30" fmla="*/ 300 w 387"/>
              <a:gd name="T31" fmla="*/ 0 h 752"/>
              <a:gd name="T32" fmla="*/ 386 w 387"/>
              <a:gd name="T33" fmla="*/ 21 h 752"/>
              <a:gd name="T34" fmla="*/ 386 w 387"/>
              <a:gd name="T35" fmla="*/ 129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7" h="752">
                <a:moveTo>
                  <a:pt x="386" y="129"/>
                </a:moveTo>
                <a:lnTo>
                  <a:pt x="386" y="129"/>
                </a:lnTo>
                <a:cubicBezTo>
                  <a:pt x="322" y="129"/>
                  <a:pt x="322" y="129"/>
                  <a:pt x="322" y="129"/>
                </a:cubicBezTo>
                <a:cubicBezTo>
                  <a:pt x="278" y="129"/>
                  <a:pt x="257" y="151"/>
                  <a:pt x="257" y="193"/>
                </a:cubicBezTo>
                <a:cubicBezTo>
                  <a:pt x="257" y="279"/>
                  <a:pt x="257" y="279"/>
                  <a:pt x="257" y="279"/>
                </a:cubicBezTo>
                <a:cubicBezTo>
                  <a:pt x="386" y="279"/>
                  <a:pt x="386" y="279"/>
                  <a:pt x="386" y="279"/>
                </a:cubicBezTo>
                <a:cubicBezTo>
                  <a:pt x="364" y="408"/>
                  <a:pt x="364" y="408"/>
                  <a:pt x="364" y="408"/>
                </a:cubicBezTo>
                <a:cubicBezTo>
                  <a:pt x="257" y="408"/>
                  <a:pt x="257" y="408"/>
                  <a:pt x="257" y="408"/>
                </a:cubicBezTo>
                <a:cubicBezTo>
                  <a:pt x="257" y="751"/>
                  <a:pt x="257" y="751"/>
                  <a:pt x="257" y="751"/>
                </a:cubicBezTo>
                <a:cubicBezTo>
                  <a:pt x="129" y="751"/>
                  <a:pt x="129" y="751"/>
                  <a:pt x="129" y="751"/>
                </a:cubicBezTo>
                <a:cubicBezTo>
                  <a:pt x="129" y="408"/>
                  <a:pt x="129" y="408"/>
                  <a:pt x="129" y="408"/>
                </a:cubicBezTo>
                <a:cubicBezTo>
                  <a:pt x="0" y="408"/>
                  <a:pt x="0" y="408"/>
                  <a:pt x="0" y="408"/>
                </a:cubicBezTo>
                <a:cubicBezTo>
                  <a:pt x="0" y="279"/>
                  <a:pt x="0" y="279"/>
                  <a:pt x="0" y="279"/>
                </a:cubicBezTo>
                <a:cubicBezTo>
                  <a:pt x="129" y="279"/>
                  <a:pt x="129" y="279"/>
                  <a:pt x="129" y="279"/>
                </a:cubicBezTo>
                <a:cubicBezTo>
                  <a:pt x="129" y="193"/>
                  <a:pt x="129" y="193"/>
                  <a:pt x="129" y="193"/>
                </a:cubicBezTo>
                <a:cubicBezTo>
                  <a:pt x="129" y="65"/>
                  <a:pt x="192" y="0"/>
                  <a:pt x="300" y="0"/>
                </a:cubicBezTo>
                <a:cubicBezTo>
                  <a:pt x="343" y="0"/>
                  <a:pt x="386" y="21"/>
                  <a:pt x="386" y="21"/>
                </a:cubicBezTo>
                <a:lnTo>
                  <a:pt x="386" y="1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88">
            <a:hlinkClick r:id="rId4"/>
          </p:cNvPr>
          <p:cNvSpPr>
            <a:spLocks noChangeArrowheads="1"/>
          </p:cNvSpPr>
          <p:nvPr/>
        </p:nvSpPr>
        <p:spPr bwMode="auto">
          <a:xfrm>
            <a:off x="9883163" y="4099518"/>
            <a:ext cx="211482" cy="171433"/>
          </a:xfrm>
          <a:custGeom>
            <a:avLst/>
            <a:gdLst>
              <a:gd name="T0" fmla="*/ 1716 w 1910"/>
              <a:gd name="T1" fmla="*/ 386 h 1546"/>
              <a:gd name="T2" fmla="*/ 1716 w 1910"/>
              <a:gd name="T3" fmla="*/ 386 h 1546"/>
              <a:gd name="T4" fmla="*/ 1716 w 1910"/>
              <a:gd name="T5" fmla="*/ 429 h 1546"/>
              <a:gd name="T6" fmla="*/ 600 w 1910"/>
              <a:gd name="T7" fmla="*/ 1545 h 1546"/>
              <a:gd name="T8" fmla="*/ 0 w 1910"/>
              <a:gd name="T9" fmla="*/ 1373 h 1546"/>
              <a:gd name="T10" fmla="*/ 86 w 1910"/>
              <a:gd name="T11" fmla="*/ 1394 h 1546"/>
              <a:gd name="T12" fmla="*/ 579 w 1910"/>
              <a:gd name="T13" fmla="*/ 1223 h 1546"/>
              <a:gd name="T14" fmla="*/ 214 w 1910"/>
              <a:gd name="T15" fmla="*/ 944 h 1546"/>
              <a:gd name="T16" fmla="*/ 278 w 1910"/>
              <a:gd name="T17" fmla="*/ 944 h 1546"/>
              <a:gd name="T18" fmla="*/ 386 w 1910"/>
              <a:gd name="T19" fmla="*/ 944 h 1546"/>
              <a:gd name="T20" fmla="*/ 64 w 1910"/>
              <a:gd name="T21" fmla="*/ 558 h 1546"/>
              <a:gd name="T22" fmla="*/ 64 w 1910"/>
              <a:gd name="T23" fmla="*/ 558 h 1546"/>
              <a:gd name="T24" fmla="*/ 235 w 1910"/>
              <a:gd name="T25" fmla="*/ 601 h 1546"/>
              <a:gd name="T26" fmla="*/ 64 w 1910"/>
              <a:gd name="T27" fmla="*/ 279 h 1546"/>
              <a:gd name="T28" fmla="*/ 128 w 1910"/>
              <a:gd name="T29" fmla="*/ 64 h 1546"/>
              <a:gd name="T30" fmla="*/ 922 w 1910"/>
              <a:gd name="T31" fmla="*/ 494 h 1546"/>
              <a:gd name="T32" fmla="*/ 922 w 1910"/>
              <a:gd name="T33" fmla="*/ 386 h 1546"/>
              <a:gd name="T34" fmla="*/ 1308 w 1910"/>
              <a:gd name="T35" fmla="*/ 0 h 1546"/>
              <a:gd name="T36" fmla="*/ 1608 w 1910"/>
              <a:gd name="T37" fmla="*/ 129 h 1546"/>
              <a:gd name="T38" fmla="*/ 1845 w 1910"/>
              <a:gd name="T39" fmla="*/ 21 h 1546"/>
              <a:gd name="T40" fmla="*/ 1673 w 1910"/>
              <a:gd name="T41" fmla="*/ 236 h 1546"/>
              <a:gd name="T42" fmla="*/ 1909 w 1910"/>
              <a:gd name="T43" fmla="*/ 193 h 1546"/>
              <a:gd name="T44" fmla="*/ 1716 w 1910"/>
              <a:gd name="T45" fmla="*/ 386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0" h="1546">
                <a:moveTo>
                  <a:pt x="1716" y="386"/>
                </a:moveTo>
                <a:lnTo>
                  <a:pt x="1716" y="386"/>
                </a:lnTo>
                <a:cubicBezTo>
                  <a:pt x="1716" y="408"/>
                  <a:pt x="1716" y="429"/>
                  <a:pt x="1716" y="429"/>
                </a:cubicBezTo>
                <a:cubicBezTo>
                  <a:pt x="1716" y="965"/>
                  <a:pt x="1308" y="1545"/>
                  <a:pt x="600" y="1545"/>
                </a:cubicBezTo>
                <a:cubicBezTo>
                  <a:pt x="364" y="1545"/>
                  <a:pt x="171" y="1480"/>
                  <a:pt x="0" y="1373"/>
                </a:cubicBezTo>
                <a:cubicBezTo>
                  <a:pt x="21" y="1373"/>
                  <a:pt x="42" y="1394"/>
                  <a:pt x="86" y="1394"/>
                </a:cubicBezTo>
                <a:cubicBezTo>
                  <a:pt x="278" y="1394"/>
                  <a:pt x="429" y="1330"/>
                  <a:pt x="579" y="1223"/>
                </a:cubicBezTo>
                <a:cubicBezTo>
                  <a:pt x="407" y="1223"/>
                  <a:pt x="257" y="1094"/>
                  <a:pt x="214" y="944"/>
                </a:cubicBezTo>
                <a:cubicBezTo>
                  <a:pt x="235" y="944"/>
                  <a:pt x="257" y="944"/>
                  <a:pt x="278" y="944"/>
                </a:cubicBezTo>
                <a:cubicBezTo>
                  <a:pt x="321" y="944"/>
                  <a:pt x="343" y="944"/>
                  <a:pt x="386" y="944"/>
                </a:cubicBezTo>
                <a:cubicBezTo>
                  <a:pt x="193" y="901"/>
                  <a:pt x="64" y="751"/>
                  <a:pt x="64" y="558"/>
                </a:cubicBezTo>
                <a:lnTo>
                  <a:pt x="64" y="558"/>
                </a:lnTo>
                <a:cubicBezTo>
                  <a:pt x="128" y="579"/>
                  <a:pt x="171" y="601"/>
                  <a:pt x="235" y="601"/>
                </a:cubicBezTo>
                <a:cubicBezTo>
                  <a:pt x="149" y="536"/>
                  <a:pt x="64" y="408"/>
                  <a:pt x="64" y="279"/>
                </a:cubicBezTo>
                <a:cubicBezTo>
                  <a:pt x="64" y="193"/>
                  <a:pt x="86" y="129"/>
                  <a:pt x="128" y="64"/>
                </a:cubicBezTo>
                <a:cubicBezTo>
                  <a:pt x="321" y="301"/>
                  <a:pt x="600" y="472"/>
                  <a:pt x="922" y="494"/>
                </a:cubicBezTo>
                <a:cubicBezTo>
                  <a:pt x="922" y="450"/>
                  <a:pt x="922" y="429"/>
                  <a:pt x="922" y="386"/>
                </a:cubicBezTo>
                <a:cubicBezTo>
                  <a:pt x="922" y="172"/>
                  <a:pt x="1093" y="0"/>
                  <a:pt x="1308" y="0"/>
                </a:cubicBezTo>
                <a:cubicBezTo>
                  <a:pt x="1437" y="0"/>
                  <a:pt x="1523" y="43"/>
                  <a:pt x="1608" y="129"/>
                </a:cubicBezTo>
                <a:cubicBezTo>
                  <a:pt x="1694" y="107"/>
                  <a:pt x="1780" y="86"/>
                  <a:pt x="1845" y="21"/>
                </a:cubicBezTo>
                <a:cubicBezTo>
                  <a:pt x="1823" y="129"/>
                  <a:pt x="1759" y="193"/>
                  <a:pt x="1673" y="236"/>
                </a:cubicBezTo>
                <a:cubicBezTo>
                  <a:pt x="1759" y="236"/>
                  <a:pt x="1823" y="215"/>
                  <a:pt x="1909" y="193"/>
                </a:cubicBezTo>
                <a:cubicBezTo>
                  <a:pt x="1845" y="257"/>
                  <a:pt x="1780" y="343"/>
                  <a:pt x="1716" y="3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" y="1659914"/>
            <a:ext cx="5577840" cy="4192246"/>
          </a:xfrm>
        </p:spPr>
        <p:txBody>
          <a:bodyPr>
            <a:normAutofit/>
          </a:bodyPr>
          <a:lstStyle>
            <a:lvl1pPr>
              <a:defRPr sz="1600" b="0" i="0"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 sz="1600" b="0" i="0"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 sz="1600" b="0" i="0"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sz="1600" b="0" i="0"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sz="1600" b="0" i="0"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14BD-95B7-4999-8F20-4D36166E45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45440" y="1304492"/>
            <a:ext cx="5578475" cy="355422"/>
          </a:xfrm>
        </p:spPr>
        <p:txBody>
          <a:bodyPr>
            <a:noAutofit/>
          </a:bodyPr>
          <a:lstStyle>
            <a:lvl1pPr>
              <a:defRPr sz="2000" b="0" i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281160" y="1288510"/>
            <a:ext cx="5547046" cy="4563650"/>
          </a:xfrm>
        </p:spPr>
        <p:txBody>
          <a:bodyPr>
            <a:normAutofit/>
          </a:bodyPr>
          <a:lstStyle>
            <a:lvl1pPr>
              <a:defRPr sz="1600" b="0" i="0"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 sz="1600" b="0" i="0"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 sz="1600" b="0" i="0"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sz="1600" b="0" i="0"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sz="1600" b="0" i="0"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7000" y="1"/>
            <a:ext cx="11701206" cy="64727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3520" y="6223000"/>
            <a:ext cx="7268580" cy="634999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ko-KR" altLang="en-US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8026401" y="6223000"/>
            <a:ext cx="3352799" cy="634999"/>
          </a:xfrm>
        </p:spPr>
        <p:txBody>
          <a:bodyPr anchor="ctr">
            <a:normAutofit/>
          </a:bodyPr>
          <a:lstStyle>
            <a:lvl1pPr algn="r">
              <a:defRPr sz="1400" baseline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lvl="0"/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-6651" y="0"/>
            <a:ext cx="133651" cy="647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9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49" y="2371427"/>
            <a:ext cx="1498600" cy="147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7396" y="2336235"/>
            <a:ext cx="7017489" cy="65024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797" y="3182336"/>
            <a:ext cx="7017488" cy="985902"/>
          </a:xfrm>
        </p:spPr>
        <p:txBody>
          <a:bodyPr>
            <a:normAutofit/>
          </a:bodyPr>
          <a:lstStyle>
            <a:lvl1pP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1pPr>
            <a:lvl2pP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607096" y="3072172"/>
            <a:ext cx="1917404" cy="0"/>
          </a:xfrm>
          <a:prstGeom prst="line">
            <a:avLst/>
          </a:prstGeom>
          <a:ln w="19050">
            <a:solidFill>
              <a:schemeClr val="accent1">
                <a:alpha val="89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6200" y="6235698"/>
            <a:ext cx="685800" cy="622302"/>
          </a:xfrm>
        </p:spPr>
        <p:txBody>
          <a:bodyPr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fld id="{3CBF14BD-95B7-4999-8F20-4D36166E4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9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7396" y="2336235"/>
            <a:ext cx="7017489" cy="65024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2371427"/>
            <a:ext cx="1498600" cy="14732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607096" y="3072172"/>
            <a:ext cx="1917404" cy="0"/>
          </a:xfrm>
          <a:prstGeom prst="line">
            <a:avLst/>
          </a:prstGeom>
          <a:ln w="19050">
            <a:solidFill>
              <a:schemeClr val="bg1">
                <a:alpha val="89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6200" y="6235698"/>
            <a:ext cx="685800" cy="622302"/>
          </a:xfrm>
        </p:spPr>
        <p:txBody>
          <a:bodyPr/>
          <a:lstStyle>
            <a:lvl1pPr algn="ctr">
              <a:defRPr sz="1400"/>
            </a:lvl1pPr>
          </a:lstStyle>
          <a:p>
            <a:fld id="{3CBF14BD-95B7-4999-8F20-4D36166E45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92797" y="3182336"/>
            <a:ext cx="7017488" cy="985902"/>
          </a:xfrm>
        </p:spPr>
        <p:txBody>
          <a:bodyPr>
            <a:normAutofit/>
          </a:bodyPr>
          <a:lstStyle>
            <a:lvl1pP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1pPr>
            <a:lvl2pP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35729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174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Drop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6-Title and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993900"/>
            <a:ext cx="8747159" cy="4211432"/>
          </a:xfrm>
        </p:spPr>
        <p:txBody>
          <a:bodyPr>
            <a:normAutofit/>
          </a:bodyPr>
          <a:lstStyle>
            <a:lvl1pPr>
              <a:spcAft>
                <a:spcPts val="450"/>
              </a:spcAft>
              <a:defRPr sz="2700">
                <a:solidFill>
                  <a:srgbClr val="231F20"/>
                </a:solidFill>
              </a:defRPr>
            </a:lvl1pPr>
            <a:lvl2pPr>
              <a:spcAft>
                <a:spcPts val="450"/>
              </a:spcAft>
              <a:defRPr sz="2400">
                <a:solidFill>
                  <a:srgbClr val="231F20"/>
                </a:solidFill>
              </a:defRPr>
            </a:lvl2pPr>
            <a:lvl3pPr>
              <a:spcAft>
                <a:spcPts val="450"/>
              </a:spcAft>
              <a:defRPr sz="2100">
                <a:solidFill>
                  <a:srgbClr val="231F20"/>
                </a:solidFill>
              </a:defRPr>
            </a:lvl3pPr>
            <a:lvl4pPr>
              <a:spcAft>
                <a:spcPts val="450"/>
              </a:spcAft>
              <a:defRPr sz="1800">
                <a:solidFill>
                  <a:srgbClr val="231F20"/>
                </a:solidFill>
              </a:defRPr>
            </a:lvl4pPr>
            <a:lvl5pPr>
              <a:spcAft>
                <a:spcPts val="450"/>
              </a:spcAft>
              <a:defRPr sz="1800">
                <a:solidFill>
                  <a:srgbClr val="231F2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1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1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1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4821382" cy="6858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21382" y="0"/>
            <a:ext cx="737061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468958" y="1615043"/>
            <a:ext cx="3865142" cy="1320341"/>
          </a:xfrm>
        </p:spPr>
        <p:txBody>
          <a:bodyPr anchor="ctr">
            <a:noAutofit/>
          </a:bodyPr>
          <a:lstStyle>
            <a:lvl1pPr algn="l">
              <a:defRPr sz="4800" b="0" i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68958" y="3065954"/>
            <a:ext cx="3865142" cy="74721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468958" y="4724827"/>
            <a:ext cx="1261879" cy="40717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0" i="0" baseline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6857999"/>
            <a:chOff x="0" y="0"/>
            <a:chExt cx="9647382" cy="6857999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4821382" cy="685799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4821382" y="0"/>
              <a:ext cx="4826000" cy="6857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51" y="0"/>
            <a:ext cx="5959431" cy="6472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95627" y="1121736"/>
            <a:ext cx="3178629" cy="448898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058461"/>
            <a:ext cx="884427" cy="653143"/>
          </a:xfrm>
        </p:spPr>
        <p:txBody>
          <a:bodyPr anchor="t">
            <a:noAutofit/>
          </a:bodyPr>
          <a:lstStyle>
            <a:lvl1pPr>
              <a:defRPr sz="4800" b="0" i="0">
                <a:solidFill>
                  <a:schemeClr val="accent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95516" y="1570860"/>
            <a:ext cx="3713084" cy="79143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1595627" y="2848613"/>
            <a:ext cx="3178629" cy="448898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200" y="2785338"/>
            <a:ext cx="884427" cy="653143"/>
          </a:xfrm>
        </p:spPr>
        <p:txBody>
          <a:bodyPr anchor="t">
            <a:noAutofit/>
          </a:bodyPr>
          <a:lstStyle>
            <a:lvl1pPr>
              <a:defRPr sz="4800" b="0" i="0">
                <a:solidFill>
                  <a:schemeClr val="accent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595516" y="3297736"/>
            <a:ext cx="3713084" cy="7517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1595627" y="4638296"/>
            <a:ext cx="3178629" cy="448672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711200" y="4574795"/>
            <a:ext cx="884427" cy="653143"/>
          </a:xfrm>
        </p:spPr>
        <p:txBody>
          <a:bodyPr anchor="t">
            <a:noAutofit/>
          </a:bodyPr>
          <a:lstStyle>
            <a:lvl1pPr>
              <a:defRPr sz="4800" b="0" i="0">
                <a:solidFill>
                  <a:schemeClr val="accent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595516" y="5087193"/>
            <a:ext cx="3713084" cy="88176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3" hasCustomPrompt="1"/>
          </p:nvPr>
        </p:nvSpPr>
        <p:spPr>
          <a:xfrm>
            <a:off x="7700336" y="1121734"/>
            <a:ext cx="3178629" cy="44889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tx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4283" y="1058461"/>
            <a:ext cx="896054" cy="653143"/>
          </a:xfrm>
        </p:spPr>
        <p:txBody>
          <a:bodyPr anchor="t">
            <a:noAutofit/>
          </a:bodyPr>
          <a:lstStyle>
            <a:lvl1pPr>
              <a:defRPr sz="4800" b="0" i="0">
                <a:solidFill>
                  <a:schemeClr val="tx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7700225" y="1570860"/>
            <a:ext cx="3717075" cy="79143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6" hasCustomPrompt="1"/>
          </p:nvPr>
        </p:nvSpPr>
        <p:spPr>
          <a:xfrm>
            <a:off x="7700336" y="2811197"/>
            <a:ext cx="3178629" cy="486314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tx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6804283" y="2785338"/>
            <a:ext cx="896054" cy="653143"/>
          </a:xfrm>
        </p:spPr>
        <p:txBody>
          <a:bodyPr anchor="t">
            <a:noAutofit/>
          </a:bodyPr>
          <a:lstStyle>
            <a:lvl1pPr>
              <a:defRPr sz="4800" b="0" i="0">
                <a:solidFill>
                  <a:schemeClr val="tx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700225" y="3297736"/>
            <a:ext cx="3717075" cy="80710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9" hasCustomPrompt="1"/>
          </p:nvPr>
        </p:nvSpPr>
        <p:spPr>
          <a:xfrm>
            <a:off x="7700336" y="4600654"/>
            <a:ext cx="3178629" cy="486314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tx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6804283" y="4574795"/>
            <a:ext cx="896054" cy="653143"/>
          </a:xfrm>
        </p:spPr>
        <p:txBody>
          <a:bodyPr anchor="t">
            <a:noAutofit/>
          </a:bodyPr>
          <a:lstStyle>
            <a:lvl1pPr>
              <a:defRPr sz="4800" b="0" i="0">
                <a:solidFill>
                  <a:schemeClr val="tx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7700225" y="5087194"/>
            <a:ext cx="3717075" cy="88176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-6651" y="0"/>
            <a:ext cx="133651" cy="647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6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82138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6235700"/>
            <a:ext cx="4821238" cy="622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821238" y="0"/>
            <a:ext cx="7370762" cy="6858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440" y="858521"/>
            <a:ext cx="4101869" cy="65024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" y="1723044"/>
            <a:ext cx="4101869" cy="427043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FontTx/>
              <a:buNone/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1pPr>
            <a:lvl2pPr>
              <a:buClr>
                <a:schemeClr val="tx2"/>
              </a:buCl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buClr>
                <a:schemeClr val="tx2"/>
              </a:buCl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buClr>
                <a:schemeClr val="tx2"/>
              </a:buCl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buClr>
                <a:schemeClr val="tx2"/>
              </a:buCl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35438" y="6235698"/>
            <a:ext cx="685800" cy="622302"/>
          </a:xfrm>
        </p:spPr>
        <p:txBody>
          <a:bodyPr anchor="ctr"/>
          <a:lstStyle>
            <a:lvl1pPr>
              <a:defRPr sz="120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3CBF14BD-95B7-4999-8F20-4D36166E45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8876" y="6235698"/>
            <a:ext cx="1947553" cy="622301"/>
          </a:xfrm>
        </p:spPr>
        <p:txBody>
          <a:bodyPr anchor="ctr">
            <a:normAutofit/>
          </a:bodyPr>
          <a:lstStyle>
            <a:lvl1pPr algn="r">
              <a:defRPr sz="1200" baseline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lvl="0"/>
            <a:r>
              <a:rPr lang="en-US" dirty="0" smtClean="0"/>
              <a:t>Additional Info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5" y="6295813"/>
            <a:ext cx="533198" cy="50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rt &amp;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82138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6235700"/>
            <a:ext cx="4821238" cy="622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440" y="858521"/>
            <a:ext cx="4101869" cy="65024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" y="1723044"/>
            <a:ext cx="4101869" cy="427043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FontTx/>
              <a:buNone/>
              <a:defRPr sz="1600" b="0" i="0">
                <a:solidFill>
                  <a:schemeClr val="tx2"/>
                </a:solidFill>
                <a:latin typeface="Myriad Pro Light" charset="0"/>
                <a:ea typeface="Myriad Pro Light" charset="0"/>
                <a:cs typeface="Myriad Pro Light" charset="0"/>
              </a:defRPr>
            </a:lvl1pPr>
            <a:lvl2pPr>
              <a:buClr>
                <a:schemeClr val="accent1"/>
              </a:buClr>
              <a:defRPr sz="1600" b="0" i="0">
                <a:solidFill>
                  <a:schemeClr val="tx2"/>
                </a:solidFill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buClr>
                <a:schemeClr val="accent1"/>
              </a:buClr>
              <a:defRPr sz="1600" b="0" i="0">
                <a:solidFill>
                  <a:schemeClr val="tx2"/>
                </a:solidFill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buClr>
                <a:schemeClr val="accent1"/>
              </a:buClr>
              <a:defRPr sz="1600" b="0" i="0">
                <a:solidFill>
                  <a:schemeClr val="tx2"/>
                </a:solidFill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buClr>
                <a:schemeClr val="accent1"/>
              </a:buClr>
              <a:defRPr sz="1600" b="0" i="0">
                <a:solidFill>
                  <a:schemeClr val="tx2"/>
                </a:solidFill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35438" y="6235698"/>
            <a:ext cx="685800" cy="622302"/>
          </a:xfrm>
        </p:spPr>
        <p:txBody>
          <a:bodyPr anchor="ctr"/>
          <a:lstStyle>
            <a:lvl1pPr>
              <a:defRPr sz="120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3CBF14BD-95B7-4999-8F20-4D36166E45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8876" y="6235698"/>
            <a:ext cx="1947553" cy="622301"/>
          </a:xfrm>
        </p:spPr>
        <p:txBody>
          <a:bodyPr anchor="ctr">
            <a:normAutofit/>
          </a:bodyPr>
          <a:lstStyle>
            <a:lvl1pPr algn="r">
              <a:defRPr sz="1200" baseline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lvl="0"/>
            <a:r>
              <a:rPr lang="en-US" dirty="0" smtClean="0"/>
              <a:t>Additional Info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5" y="6295813"/>
            <a:ext cx="533198" cy="501206"/>
          </a:xfrm>
          <a:prstGeom prst="rect">
            <a:avLst/>
          </a:prstGeom>
        </p:spPr>
      </p:pic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4821238" y="-1"/>
            <a:ext cx="7370762" cy="6858000"/>
          </a:xfrm>
        </p:spPr>
        <p:txBody>
          <a:bodyPr/>
          <a:lstStyle/>
          <a:p>
            <a:r>
              <a:rPr lang="ko-KR" altLang="en-US" smtClean="0"/>
              <a:t>차트를 추가하려면 아이콘을 클릭하십시오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rt &amp;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82138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6235700"/>
            <a:ext cx="4821238" cy="622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440" y="858521"/>
            <a:ext cx="4101869" cy="65024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" y="1723044"/>
            <a:ext cx="4101869" cy="427043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FontTx/>
              <a:buNone/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1pPr>
            <a:lvl2pPr>
              <a:buClr>
                <a:schemeClr val="accent1"/>
              </a:buCl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buClr>
                <a:schemeClr val="accent1"/>
              </a:buCl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buClr>
                <a:schemeClr val="accent1"/>
              </a:buCl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buClr>
                <a:schemeClr val="accent1"/>
              </a:buCl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35438" y="6235698"/>
            <a:ext cx="685800" cy="622302"/>
          </a:xfrm>
        </p:spPr>
        <p:txBody>
          <a:bodyPr anchor="ctr"/>
          <a:lstStyle>
            <a:lvl1pPr>
              <a:defRPr sz="120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3CBF14BD-95B7-4999-8F20-4D36166E45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8876" y="6235698"/>
            <a:ext cx="1947553" cy="622301"/>
          </a:xfrm>
        </p:spPr>
        <p:txBody>
          <a:bodyPr anchor="ctr">
            <a:normAutofit/>
          </a:bodyPr>
          <a:lstStyle>
            <a:lvl1pPr algn="r">
              <a:defRPr sz="1200" baseline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lvl="0"/>
            <a:r>
              <a:rPr lang="en-US" dirty="0" smtClean="0"/>
              <a:t>Additional Info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5" y="6295813"/>
            <a:ext cx="533198" cy="501206"/>
          </a:xfrm>
          <a:prstGeom prst="rect">
            <a:avLst/>
          </a:prstGeom>
        </p:spPr>
      </p:pic>
      <p:sp>
        <p:nvSpPr>
          <p:cNvPr id="5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4821238" y="-1"/>
            <a:ext cx="7370762" cy="6858000"/>
          </a:xfrm>
        </p:spPr>
        <p:txBody>
          <a:bodyPr/>
          <a:lstStyle/>
          <a:p>
            <a:r>
              <a:rPr lang="ko-KR" altLang="en-US" smtClean="0"/>
              <a:t>차트를 추가하려면 아이콘을 클릭하십시오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235698"/>
            <a:ext cx="482123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02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&amp;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82138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440" y="858521"/>
            <a:ext cx="4101869" cy="65024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" y="1723044"/>
            <a:ext cx="4101869" cy="4270432"/>
          </a:xfrm>
        </p:spPr>
        <p:txBody>
          <a:bodyPr>
            <a:normAutofit/>
          </a:bodyPr>
          <a:lstStyle>
            <a:lvl1pPr>
              <a:defRPr sz="1600" b="0" i="0">
                <a:solidFill>
                  <a:srgbClr val="626262"/>
                </a:solidFill>
                <a:latin typeface="Myriad Pro Light" charset="0"/>
                <a:ea typeface="Myriad Pro Light" charset="0"/>
                <a:cs typeface="Myriad Pro Light" charset="0"/>
              </a:defRPr>
            </a:lvl1pPr>
            <a:lvl2pPr>
              <a:defRPr sz="1600" b="0" i="0">
                <a:solidFill>
                  <a:srgbClr val="626262"/>
                </a:solidFill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solidFill>
                  <a:srgbClr val="626262"/>
                </a:solidFill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solidFill>
                  <a:srgbClr val="626262"/>
                </a:solidFill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solidFill>
                  <a:srgbClr val="626262"/>
                </a:solidFill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235700"/>
            <a:ext cx="4821238" cy="622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35438" y="6235698"/>
            <a:ext cx="685800" cy="622302"/>
          </a:xfrm>
        </p:spPr>
        <p:txBody>
          <a:bodyPr anchor="ctr"/>
          <a:lstStyle>
            <a:lvl1pPr>
              <a:defRPr sz="120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3CBF14BD-95B7-4999-8F20-4D36166E45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8876" y="6235698"/>
            <a:ext cx="1947553" cy="622301"/>
          </a:xfrm>
        </p:spPr>
        <p:txBody>
          <a:bodyPr anchor="ctr">
            <a:normAutofit/>
          </a:bodyPr>
          <a:lstStyle>
            <a:lvl1pPr algn="r">
              <a:defRPr sz="1200" baseline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lvl="0"/>
            <a:r>
              <a:rPr lang="en-US" dirty="0" smtClean="0"/>
              <a:t>Additional Info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5" y="6295813"/>
            <a:ext cx="533198" cy="501206"/>
          </a:xfrm>
          <a:prstGeom prst="rect">
            <a:avLst/>
          </a:prstGeom>
        </p:spPr>
      </p:pic>
      <p:sp>
        <p:nvSpPr>
          <p:cNvPr id="8" name="Table Placeholder 7"/>
          <p:cNvSpPr>
            <a:spLocks noGrp="1"/>
          </p:cNvSpPr>
          <p:nvPr>
            <p:ph type="tbl" sz="quarter" idx="17"/>
          </p:nvPr>
        </p:nvSpPr>
        <p:spPr>
          <a:xfrm>
            <a:off x="4821238" y="0"/>
            <a:ext cx="7370762" cy="68580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3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821238" y="0"/>
            <a:ext cx="7370762" cy="6858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482138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440" y="858521"/>
            <a:ext cx="4101869" cy="65024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" y="1723044"/>
            <a:ext cx="4101869" cy="4270432"/>
          </a:xfrm>
        </p:spPr>
        <p:txBody>
          <a:bodyPr>
            <a:normAutofit/>
          </a:bodyPr>
          <a:lstStyle>
            <a:lvl1pP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1pPr>
            <a:lvl2pPr>
              <a:buClr>
                <a:schemeClr val="accent1"/>
              </a:buCl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buClr>
                <a:schemeClr val="accent1"/>
              </a:buCl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buClr>
                <a:schemeClr val="accent1"/>
              </a:buCl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buClr>
                <a:schemeClr val="accent1"/>
              </a:buClr>
              <a:defRPr sz="1600" b="0" i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4135438" y="6235698"/>
            <a:ext cx="685800" cy="6223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03F7D3-FC26-F34F-A283-26054D16DE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188876" y="6235698"/>
            <a:ext cx="1947553" cy="622301"/>
          </a:xfrm>
        </p:spPr>
        <p:txBody>
          <a:bodyPr anchor="ctr">
            <a:normAutofit/>
          </a:bodyPr>
          <a:lstStyle>
            <a:lvl1pPr algn="r">
              <a:defRPr sz="1200" baseline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lvl="0"/>
            <a:r>
              <a:rPr lang="en-US" dirty="0" smtClean="0"/>
              <a:t>Additional Info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5" y="6295813"/>
            <a:ext cx="533198" cy="50120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235698"/>
            <a:ext cx="482123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3630" y="3915931"/>
            <a:ext cx="2501649" cy="374241"/>
          </a:xfrm>
        </p:spPr>
        <p:txBody>
          <a:bodyPr>
            <a:normAutofit/>
          </a:bodyPr>
          <a:lstStyle>
            <a:lvl1pPr algn="ctr">
              <a:defRPr sz="2000" b="0" i="0">
                <a:solidFill>
                  <a:schemeClr val="accent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3520" y="6223000"/>
            <a:ext cx="7268580" cy="634999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2">
                    <a:lumMod val="60000"/>
                    <a:lumOff val="4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8900" y="6223000"/>
            <a:ext cx="673100" cy="635000"/>
          </a:xfrm>
        </p:spPr>
        <p:txBody>
          <a:bodyPr/>
          <a:lstStyle>
            <a:lvl1pPr algn="ctr">
              <a:defRPr sz="1400"/>
            </a:lvl1pPr>
          </a:lstStyle>
          <a:p>
            <a:fld id="{3CBF14BD-95B7-4999-8F20-4D36166E45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8026401" y="6223000"/>
            <a:ext cx="3352799" cy="634999"/>
          </a:xfrm>
        </p:spPr>
        <p:txBody>
          <a:bodyPr anchor="ctr">
            <a:normAutofit/>
          </a:bodyPr>
          <a:lstStyle>
            <a:lvl1pPr algn="r">
              <a:defRPr sz="1400" baseline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lvl="0"/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43520" y="4290399"/>
            <a:ext cx="2501292" cy="129740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054077" y="3915931"/>
            <a:ext cx="2501649" cy="374241"/>
          </a:xfrm>
        </p:spPr>
        <p:txBody>
          <a:bodyPr>
            <a:normAutofit/>
          </a:bodyPr>
          <a:lstStyle>
            <a:lvl1pPr algn="ctr">
              <a:defRPr sz="2000" b="0" i="0">
                <a:solidFill>
                  <a:schemeClr val="accent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053967" y="4290399"/>
            <a:ext cx="2501292" cy="129740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349087" y="3915931"/>
            <a:ext cx="2501649" cy="374241"/>
          </a:xfrm>
        </p:spPr>
        <p:txBody>
          <a:bodyPr>
            <a:normAutofit/>
          </a:bodyPr>
          <a:lstStyle>
            <a:lvl1pPr algn="ctr">
              <a:defRPr sz="2000" b="0" i="0">
                <a:solidFill>
                  <a:schemeClr val="accent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348977" y="4290399"/>
            <a:ext cx="2501292" cy="129740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4" name="Oval 3"/>
          <p:cNvSpPr/>
          <p:nvPr/>
        </p:nvSpPr>
        <p:spPr>
          <a:xfrm>
            <a:off x="700937" y="1294545"/>
            <a:ext cx="2360428" cy="23604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63615" y="1294545"/>
            <a:ext cx="2360428" cy="236042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154959" y="1294545"/>
            <a:ext cx="2360428" cy="23604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0"/>
          <p:cNvSpPr>
            <a:spLocks noChangeArrowheads="1"/>
          </p:cNvSpPr>
          <p:nvPr/>
        </p:nvSpPr>
        <p:spPr bwMode="auto">
          <a:xfrm>
            <a:off x="1280810" y="2064081"/>
            <a:ext cx="1159070" cy="977844"/>
          </a:xfrm>
          <a:custGeom>
            <a:avLst/>
            <a:gdLst>
              <a:gd name="T0" fmla="*/ 3999 w 5274"/>
              <a:gd name="T1" fmla="*/ 111 h 4448"/>
              <a:gd name="T2" fmla="*/ 2614 w 5274"/>
              <a:gd name="T3" fmla="*/ 1095 h 4448"/>
              <a:gd name="T4" fmla="*/ 1698 w 5274"/>
              <a:gd name="T5" fmla="*/ 179 h 4448"/>
              <a:gd name="T6" fmla="*/ 111 w 5274"/>
              <a:gd name="T7" fmla="*/ 1788 h 4448"/>
              <a:gd name="T8" fmla="*/ 1251 w 5274"/>
              <a:gd name="T9" fmla="*/ 2904 h 4448"/>
              <a:gd name="T10" fmla="*/ 1117 w 5274"/>
              <a:gd name="T11" fmla="*/ 3173 h 4448"/>
              <a:gd name="T12" fmla="*/ 2346 w 5274"/>
              <a:gd name="T13" fmla="*/ 4424 h 4448"/>
              <a:gd name="T14" fmla="*/ 2703 w 5274"/>
              <a:gd name="T15" fmla="*/ 4380 h 4448"/>
              <a:gd name="T16" fmla="*/ 3083 w 5274"/>
              <a:gd name="T17" fmla="*/ 4357 h 4448"/>
              <a:gd name="T18" fmla="*/ 3977 w 5274"/>
              <a:gd name="T19" fmla="*/ 2904 h 4448"/>
              <a:gd name="T20" fmla="*/ 5273 w 5274"/>
              <a:gd name="T21" fmla="*/ 1497 h 4448"/>
              <a:gd name="T22" fmla="*/ 290 w 5274"/>
              <a:gd name="T23" fmla="*/ 1519 h 4448"/>
              <a:gd name="T24" fmla="*/ 1541 w 5274"/>
              <a:gd name="T25" fmla="*/ 357 h 4448"/>
              <a:gd name="T26" fmla="*/ 290 w 5274"/>
              <a:gd name="T27" fmla="*/ 1609 h 4448"/>
              <a:gd name="T28" fmla="*/ 2346 w 5274"/>
              <a:gd name="T29" fmla="*/ 4179 h 4448"/>
              <a:gd name="T30" fmla="*/ 1341 w 5274"/>
              <a:gd name="T31" fmla="*/ 3173 h 4448"/>
              <a:gd name="T32" fmla="*/ 1609 w 5274"/>
              <a:gd name="T33" fmla="*/ 2882 h 4448"/>
              <a:gd name="T34" fmla="*/ 1675 w 5274"/>
              <a:gd name="T35" fmla="*/ 2882 h 4448"/>
              <a:gd name="T36" fmla="*/ 2525 w 5274"/>
              <a:gd name="T37" fmla="*/ 4022 h 4448"/>
              <a:gd name="T38" fmla="*/ 3843 w 5274"/>
              <a:gd name="T39" fmla="*/ 3240 h 4448"/>
              <a:gd name="T40" fmla="*/ 2882 w 5274"/>
              <a:gd name="T41" fmla="*/ 4201 h 4448"/>
              <a:gd name="T42" fmla="*/ 2793 w 5274"/>
              <a:gd name="T43" fmla="*/ 4089 h 4448"/>
              <a:gd name="T44" fmla="*/ 2837 w 5274"/>
              <a:gd name="T45" fmla="*/ 4022 h 4448"/>
              <a:gd name="T46" fmla="*/ 1854 w 5274"/>
              <a:gd name="T47" fmla="*/ 2703 h 4448"/>
              <a:gd name="T48" fmla="*/ 1742 w 5274"/>
              <a:gd name="T49" fmla="*/ 2636 h 4448"/>
              <a:gd name="T50" fmla="*/ 1675 w 5274"/>
              <a:gd name="T51" fmla="*/ 2636 h 4448"/>
              <a:gd name="T52" fmla="*/ 1541 w 5274"/>
              <a:gd name="T53" fmla="*/ 2636 h 4448"/>
              <a:gd name="T54" fmla="*/ 1407 w 5274"/>
              <a:gd name="T55" fmla="*/ 2726 h 4448"/>
              <a:gd name="T56" fmla="*/ 2435 w 5274"/>
              <a:gd name="T57" fmla="*/ 1273 h 4448"/>
              <a:gd name="T58" fmla="*/ 2033 w 5274"/>
              <a:gd name="T59" fmla="*/ 2547 h 4448"/>
              <a:gd name="T60" fmla="*/ 2257 w 5274"/>
              <a:gd name="T61" fmla="*/ 2614 h 4448"/>
              <a:gd name="T62" fmla="*/ 2301 w 5274"/>
              <a:gd name="T63" fmla="*/ 2592 h 4448"/>
              <a:gd name="T64" fmla="*/ 2390 w 5274"/>
              <a:gd name="T65" fmla="*/ 2547 h 4448"/>
              <a:gd name="T66" fmla="*/ 3865 w 5274"/>
              <a:gd name="T67" fmla="*/ 3150 h 4448"/>
              <a:gd name="T68" fmla="*/ 3798 w 5274"/>
              <a:gd name="T69" fmla="*/ 2726 h 4448"/>
              <a:gd name="T70" fmla="*/ 3150 w 5274"/>
              <a:gd name="T71" fmla="*/ 1742 h 4448"/>
              <a:gd name="T72" fmla="*/ 2748 w 5274"/>
              <a:gd name="T73" fmla="*/ 1855 h 4448"/>
              <a:gd name="T74" fmla="*/ 1966 w 5274"/>
              <a:gd name="T75" fmla="*/ 2123 h 4448"/>
              <a:gd name="T76" fmla="*/ 3105 w 5274"/>
              <a:gd name="T77" fmla="*/ 938 h 4448"/>
              <a:gd name="T78" fmla="*/ 5005 w 5274"/>
              <a:gd name="T79" fmla="*/ 1519 h 4448"/>
              <a:gd name="T80" fmla="*/ 3284 w 5274"/>
              <a:gd name="T81" fmla="*/ 782 h 4448"/>
              <a:gd name="T82" fmla="*/ 3843 w 5274"/>
              <a:gd name="T83" fmla="*/ 290 h 4448"/>
              <a:gd name="T84" fmla="*/ 5005 w 5274"/>
              <a:gd name="T85" fmla="*/ 1519 h 4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274" h="4448">
                <a:moveTo>
                  <a:pt x="5184" y="1273"/>
                </a:moveTo>
                <a:lnTo>
                  <a:pt x="5184" y="1273"/>
                </a:lnTo>
                <a:cubicBezTo>
                  <a:pt x="3999" y="111"/>
                  <a:pt x="3999" y="111"/>
                  <a:pt x="3999" y="111"/>
                </a:cubicBezTo>
                <a:cubicBezTo>
                  <a:pt x="3888" y="0"/>
                  <a:pt x="3709" y="0"/>
                  <a:pt x="3597" y="111"/>
                </a:cubicBezTo>
                <a:cubicBezTo>
                  <a:pt x="3016" y="693"/>
                  <a:pt x="3016" y="693"/>
                  <a:pt x="3016" y="693"/>
                </a:cubicBezTo>
                <a:cubicBezTo>
                  <a:pt x="2614" y="1095"/>
                  <a:pt x="2614" y="1095"/>
                  <a:pt x="2614" y="1095"/>
                </a:cubicBezTo>
                <a:cubicBezTo>
                  <a:pt x="2279" y="782"/>
                  <a:pt x="2279" y="782"/>
                  <a:pt x="2279" y="782"/>
                </a:cubicBezTo>
                <a:cubicBezTo>
                  <a:pt x="2279" y="759"/>
                  <a:pt x="2279" y="759"/>
                  <a:pt x="2279" y="759"/>
                </a:cubicBezTo>
                <a:cubicBezTo>
                  <a:pt x="1698" y="179"/>
                  <a:pt x="1698" y="179"/>
                  <a:pt x="1698" y="179"/>
                </a:cubicBezTo>
                <a:cubicBezTo>
                  <a:pt x="1586" y="67"/>
                  <a:pt x="1385" y="67"/>
                  <a:pt x="1273" y="179"/>
                </a:cubicBezTo>
                <a:cubicBezTo>
                  <a:pt x="111" y="1341"/>
                  <a:pt x="111" y="1341"/>
                  <a:pt x="111" y="1341"/>
                </a:cubicBezTo>
                <a:cubicBezTo>
                  <a:pt x="0" y="1474"/>
                  <a:pt x="0" y="1676"/>
                  <a:pt x="111" y="1788"/>
                </a:cubicBezTo>
                <a:cubicBezTo>
                  <a:pt x="692" y="2368"/>
                  <a:pt x="692" y="2368"/>
                  <a:pt x="692" y="2368"/>
                </a:cubicBezTo>
                <a:cubicBezTo>
                  <a:pt x="715" y="2368"/>
                  <a:pt x="715" y="2368"/>
                  <a:pt x="715" y="2368"/>
                </a:cubicBezTo>
                <a:cubicBezTo>
                  <a:pt x="1251" y="2904"/>
                  <a:pt x="1251" y="2904"/>
                  <a:pt x="1251" y="2904"/>
                </a:cubicBezTo>
                <a:cubicBezTo>
                  <a:pt x="1228" y="2927"/>
                  <a:pt x="1228" y="2927"/>
                  <a:pt x="1228" y="2927"/>
                </a:cubicBezTo>
                <a:cubicBezTo>
                  <a:pt x="1206" y="2949"/>
                  <a:pt x="1206" y="2949"/>
                  <a:pt x="1206" y="2972"/>
                </a:cubicBezTo>
                <a:cubicBezTo>
                  <a:pt x="1139" y="3017"/>
                  <a:pt x="1117" y="3106"/>
                  <a:pt x="1117" y="3173"/>
                </a:cubicBezTo>
                <a:cubicBezTo>
                  <a:pt x="1117" y="3262"/>
                  <a:pt x="1139" y="3329"/>
                  <a:pt x="1206" y="3374"/>
                </a:cubicBezTo>
                <a:cubicBezTo>
                  <a:pt x="2145" y="4334"/>
                  <a:pt x="2145" y="4334"/>
                  <a:pt x="2145" y="4334"/>
                </a:cubicBezTo>
                <a:cubicBezTo>
                  <a:pt x="2189" y="4380"/>
                  <a:pt x="2279" y="4424"/>
                  <a:pt x="2346" y="4424"/>
                </a:cubicBezTo>
                <a:cubicBezTo>
                  <a:pt x="2435" y="4424"/>
                  <a:pt x="2503" y="4380"/>
                  <a:pt x="2547" y="4334"/>
                </a:cubicBezTo>
                <a:cubicBezTo>
                  <a:pt x="2614" y="4268"/>
                  <a:pt x="2614" y="4268"/>
                  <a:pt x="2614" y="4268"/>
                </a:cubicBezTo>
                <a:cubicBezTo>
                  <a:pt x="2703" y="4380"/>
                  <a:pt x="2703" y="4380"/>
                  <a:pt x="2703" y="4380"/>
                </a:cubicBezTo>
                <a:lnTo>
                  <a:pt x="2703" y="4380"/>
                </a:lnTo>
                <a:cubicBezTo>
                  <a:pt x="2748" y="4402"/>
                  <a:pt x="2815" y="4447"/>
                  <a:pt x="2882" y="4447"/>
                </a:cubicBezTo>
                <a:cubicBezTo>
                  <a:pt x="2949" y="4447"/>
                  <a:pt x="3016" y="4424"/>
                  <a:pt x="3083" y="4357"/>
                </a:cubicBezTo>
                <a:cubicBezTo>
                  <a:pt x="4022" y="3419"/>
                  <a:pt x="4022" y="3419"/>
                  <a:pt x="4022" y="3419"/>
                </a:cubicBezTo>
                <a:cubicBezTo>
                  <a:pt x="4178" y="3240"/>
                  <a:pt x="4134" y="3083"/>
                  <a:pt x="4044" y="2972"/>
                </a:cubicBezTo>
                <a:cubicBezTo>
                  <a:pt x="3977" y="2904"/>
                  <a:pt x="3977" y="2904"/>
                  <a:pt x="3977" y="2904"/>
                </a:cubicBezTo>
                <a:cubicBezTo>
                  <a:pt x="4603" y="2279"/>
                  <a:pt x="4603" y="2279"/>
                  <a:pt x="4603" y="2279"/>
                </a:cubicBezTo>
                <a:cubicBezTo>
                  <a:pt x="5184" y="1698"/>
                  <a:pt x="5184" y="1698"/>
                  <a:pt x="5184" y="1698"/>
                </a:cubicBezTo>
                <a:cubicBezTo>
                  <a:pt x="5228" y="1653"/>
                  <a:pt x="5273" y="1564"/>
                  <a:pt x="5273" y="1497"/>
                </a:cubicBezTo>
                <a:cubicBezTo>
                  <a:pt x="5251" y="1408"/>
                  <a:pt x="5228" y="1341"/>
                  <a:pt x="5184" y="1273"/>
                </a:cubicBezTo>
                <a:close/>
                <a:moveTo>
                  <a:pt x="290" y="1519"/>
                </a:moveTo>
                <a:lnTo>
                  <a:pt x="290" y="1519"/>
                </a:lnTo>
                <a:cubicBezTo>
                  <a:pt x="1452" y="357"/>
                  <a:pt x="1452" y="357"/>
                  <a:pt x="1452" y="357"/>
                </a:cubicBezTo>
                <a:cubicBezTo>
                  <a:pt x="1452" y="357"/>
                  <a:pt x="1474" y="335"/>
                  <a:pt x="1496" y="335"/>
                </a:cubicBezTo>
                <a:cubicBezTo>
                  <a:pt x="1519" y="335"/>
                  <a:pt x="1519" y="357"/>
                  <a:pt x="1541" y="357"/>
                </a:cubicBezTo>
                <a:cubicBezTo>
                  <a:pt x="2033" y="849"/>
                  <a:pt x="2033" y="849"/>
                  <a:pt x="2033" y="849"/>
                </a:cubicBezTo>
                <a:cubicBezTo>
                  <a:pt x="781" y="2100"/>
                  <a:pt x="781" y="2100"/>
                  <a:pt x="781" y="2100"/>
                </a:cubicBezTo>
                <a:cubicBezTo>
                  <a:pt x="290" y="1609"/>
                  <a:pt x="290" y="1609"/>
                  <a:pt x="290" y="1609"/>
                </a:cubicBezTo>
                <a:cubicBezTo>
                  <a:pt x="268" y="1587"/>
                  <a:pt x="268" y="1542"/>
                  <a:pt x="290" y="1519"/>
                </a:cubicBezTo>
                <a:close/>
                <a:moveTo>
                  <a:pt x="2346" y="4179"/>
                </a:moveTo>
                <a:lnTo>
                  <a:pt x="2346" y="4179"/>
                </a:lnTo>
                <a:cubicBezTo>
                  <a:pt x="2346" y="4179"/>
                  <a:pt x="2324" y="4179"/>
                  <a:pt x="2301" y="4156"/>
                </a:cubicBezTo>
                <a:cubicBezTo>
                  <a:pt x="1363" y="3218"/>
                  <a:pt x="1363" y="3218"/>
                  <a:pt x="1363" y="3218"/>
                </a:cubicBezTo>
                <a:cubicBezTo>
                  <a:pt x="1341" y="3195"/>
                  <a:pt x="1341" y="3173"/>
                  <a:pt x="1341" y="3173"/>
                </a:cubicBezTo>
                <a:cubicBezTo>
                  <a:pt x="1341" y="3173"/>
                  <a:pt x="1341" y="3150"/>
                  <a:pt x="1363" y="3150"/>
                </a:cubicBezTo>
                <a:cubicBezTo>
                  <a:pt x="1452" y="3039"/>
                  <a:pt x="1452" y="3039"/>
                  <a:pt x="1452" y="3039"/>
                </a:cubicBezTo>
                <a:cubicBezTo>
                  <a:pt x="1609" y="2882"/>
                  <a:pt x="1609" y="2882"/>
                  <a:pt x="1609" y="2882"/>
                </a:cubicBezTo>
                <a:cubicBezTo>
                  <a:pt x="1631" y="2882"/>
                  <a:pt x="1631" y="2882"/>
                  <a:pt x="1631" y="2882"/>
                </a:cubicBezTo>
                <a:cubicBezTo>
                  <a:pt x="1631" y="2882"/>
                  <a:pt x="1631" y="2882"/>
                  <a:pt x="1653" y="2882"/>
                </a:cubicBezTo>
                <a:lnTo>
                  <a:pt x="1675" y="2882"/>
                </a:lnTo>
                <a:cubicBezTo>
                  <a:pt x="2636" y="3843"/>
                  <a:pt x="2636" y="3843"/>
                  <a:pt x="2636" y="3843"/>
                </a:cubicBezTo>
                <a:cubicBezTo>
                  <a:pt x="2636" y="3865"/>
                  <a:pt x="2636" y="3888"/>
                  <a:pt x="2636" y="3910"/>
                </a:cubicBezTo>
                <a:cubicBezTo>
                  <a:pt x="2525" y="4022"/>
                  <a:pt x="2525" y="4022"/>
                  <a:pt x="2525" y="4022"/>
                </a:cubicBezTo>
                <a:cubicBezTo>
                  <a:pt x="2368" y="4156"/>
                  <a:pt x="2368" y="4156"/>
                  <a:pt x="2368" y="4156"/>
                </a:cubicBezTo>
                <a:cubicBezTo>
                  <a:pt x="2368" y="4179"/>
                  <a:pt x="2346" y="4179"/>
                  <a:pt x="2346" y="4179"/>
                </a:cubicBezTo>
                <a:close/>
                <a:moveTo>
                  <a:pt x="3843" y="3240"/>
                </a:moveTo>
                <a:lnTo>
                  <a:pt x="3843" y="3240"/>
                </a:lnTo>
                <a:cubicBezTo>
                  <a:pt x="2904" y="4179"/>
                  <a:pt x="2904" y="4179"/>
                  <a:pt x="2904" y="4179"/>
                </a:cubicBezTo>
                <a:cubicBezTo>
                  <a:pt x="2882" y="4201"/>
                  <a:pt x="2882" y="4201"/>
                  <a:pt x="2882" y="4201"/>
                </a:cubicBezTo>
                <a:cubicBezTo>
                  <a:pt x="2882" y="4201"/>
                  <a:pt x="2882" y="4201"/>
                  <a:pt x="2860" y="4179"/>
                </a:cubicBezTo>
                <a:cubicBezTo>
                  <a:pt x="2771" y="4111"/>
                  <a:pt x="2771" y="4111"/>
                  <a:pt x="2771" y="4111"/>
                </a:cubicBezTo>
                <a:cubicBezTo>
                  <a:pt x="2793" y="4089"/>
                  <a:pt x="2793" y="4089"/>
                  <a:pt x="2793" y="4089"/>
                </a:cubicBezTo>
                <a:cubicBezTo>
                  <a:pt x="2815" y="4066"/>
                  <a:pt x="2815" y="4066"/>
                  <a:pt x="2815" y="4066"/>
                </a:cubicBezTo>
                <a:cubicBezTo>
                  <a:pt x="2837" y="4044"/>
                  <a:pt x="2837" y="4044"/>
                  <a:pt x="2837" y="4044"/>
                </a:cubicBezTo>
                <a:cubicBezTo>
                  <a:pt x="2837" y="4022"/>
                  <a:pt x="2837" y="4022"/>
                  <a:pt x="2837" y="4022"/>
                </a:cubicBezTo>
                <a:cubicBezTo>
                  <a:pt x="2860" y="4000"/>
                  <a:pt x="2860" y="4000"/>
                  <a:pt x="2860" y="3977"/>
                </a:cubicBezTo>
                <a:cubicBezTo>
                  <a:pt x="2904" y="3888"/>
                  <a:pt x="2882" y="3754"/>
                  <a:pt x="2793" y="3664"/>
                </a:cubicBezTo>
                <a:cubicBezTo>
                  <a:pt x="1854" y="2703"/>
                  <a:pt x="1854" y="2703"/>
                  <a:pt x="1854" y="2703"/>
                </a:cubicBezTo>
                <a:cubicBezTo>
                  <a:pt x="1832" y="2703"/>
                  <a:pt x="1832" y="2681"/>
                  <a:pt x="1810" y="2681"/>
                </a:cubicBezTo>
                <a:cubicBezTo>
                  <a:pt x="1810" y="2659"/>
                  <a:pt x="1787" y="2659"/>
                  <a:pt x="1787" y="2659"/>
                </a:cubicBezTo>
                <a:cubicBezTo>
                  <a:pt x="1765" y="2659"/>
                  <a:pt x="1765" y="2659"/>
                  <a:pt x="1742" y="2636"/>
                </a:cubicBezTo>
                <a:lnTo>
                  <a:pt x="1742" y="2636"/>
                </a:lnTo>
                <a:cubicBezTo>
                  <a:pt x="1720" y="2636"/>
                  <a:pt x="1720" y="2636"/>
                  <a:pt x="1698" y="2636"/>
                </a:cubicBezTo>
                <a:cubicBezTo>
                  <a:pt x="1675" y="2636"/>
                  <a:pt x="1675" y="2636"/>
                  <a:pt x="1675" y="2636"/>
                </a:cubicBezTo>
                <a:cubicBezTo>
                  <a:pt x="1675" y="2636"/>
                  <a:pt x="1653" y="2636"/>
                  <a:pt x="1631" y="2636"/>
                </a:cubicBezTo>
                <a:cubicBezTo>
                  <a:pt x="1586" y="2636"/>
                  <a:pt x="1586" y="2636"/>
                  <a:pt x="1586" y="2636"/>
                </a:cubicBezTo>
                <a:cubicBezTo>
                  <a:pt x="1564" y="2636"/>
                  <a:pt x="1541" y="2636"/>
                  <a:pt x="1541" y="2636"/>
                </a:cubicBezTo>
                <a:cubicBezTo>
                  <a:pt x="1519" y="2636"/>
                  <a:pt x="1519" y="2636"/>
                  <a:pt x="1519" y="2636"/>
                </a:cubicBezTo>
                <a:cubicBezTo>
                  <a:pt x="1496" y="2659"/>
                  <a:pt x="1452" y="2681"/>
                  <a:pt x="1430" y="2703"/>
                </a:cubicBezTo>
                <a:cubicBezTo>
                  <a:pt x="1407" y="2726"/>
                  <a:pt x="1407" y="2726"/>
                  <a:pt x="1407" y="2726"/>
                </a:cubicBezTo>
                <a:cubicBezTo>
                  <a:pt x="960" y="2257"/>
                  <a:pt x="960" y="2257"/>
                  <a:pt x="960" y="2257"/>
                </a:cubicBezTo>
                <a:cubicBezTo>
                  <a:pt x="2211" y="1027"/>
                  <a:pt x="2211" y="1027"/>
                  <a:pt x="2211" y="1027"/>
                </a:cubicBezTo>
                <a:cubicBezTo>
                  <a:pt x="2435" y="1273"/>
                  <a:pt x="2435" y="1273"/>
                  <a:pt x="2435" y="1273"/>
                </a:cubicBezTo>
                <a:cubicBezTo>
                  <a:pt x="1787" y="1921"/>
                  <a:pt x="1787" y="1921"/>
                  <a:pt x="1787" y="1921"/>
                </a:cubicBezTo>
                <a:cubicBezTo>
                  <a:pt x="1698" y="2011"/>
                  <a:pt x="1653" y="2167"/>
                  <a:pt x="1787" y="2302"/>
                </a:cubicBezTo>
                <a:cubicBezTo>
                  <a:pt x="2033" y="2547"/>
                  <a:pt x="2033" y="2547"/>
                  <a:pt x="2033" y="2547"/>
                </a:cubicBezTo>
                <a:cubicBezTo>
                  <a:pt x="2056" y="2570"/>
                  <a:pt x="2056" y="2570"/>
                  <a:pt x="2078" y="2570"/>
                </a:cubicBezTo>
                <a:cubicBezTo>
                  <a:pt x="2122" y="2614"/>
                  <a:pt x="2167" y="2614"/>
                  <a:pt x="2211" y="2614"/>
                </a:cubicBezTo>
                <a:cubicBezTo>
                  <a:pt x="2234" y="2614"/>
                  <a:pt x="2234" y="2614"/>
                  <a:pt x="2257" y="2614"/>
                </a:cubicBezTo>
                <a:lnTo>
                  <a:pt x="2257" y="2614"/>
                </a:lnTo>
                <a:cubicBezTo>
                  <a:pt x="2279" y="2614"/>
                  <a:pt x="2279" y="2614"/>
                  <a:pt x="2301" y="2592"/>
                </a:cubicBezTo>
                <a:lnTo>
                  <a:pt x="2301" y="2592"/>
                </a:lnTo>
                <a:cubicBezTo>
                  <a:pt x="2324" y="2592"/>
                  <a:pt x="2346" y="2592"/>
                  <a:pt x="2346" y="2570"/>
                </a:cubicBezTo>
                <a:lnTo>
                  <a:pt x="2346" y="2570"/>
                </a:lnTo>
                <a:cubicBezTo>
                  <a:pt x="2368" y="2570"/>
                  <a:pt x="2390" y="2547"/>
                  <a:pt x="2390" y="2547"/>
                </a:cubicBezTo>
                <a:cubicBezTo>
                  <a:pt x="2815" y="2100"/>
                  <a:pt x="2815" y="2100"/>
                  <a:pt x="2815" y="2100"/>
                </a:cubicBezTo>
                <a:cubicBezTo>
                  <a:pt x="3843" y="3128"/>
                  <a:pt x="3843" y="3128"/>
                  <a:pt x="3843" y="3128"/>
                </a:cubicBezTo>
                <a:cubicBezTo>
                  <a:pt x="3865" y="3150"/>
                  <a:pt x="3865" y="3150"/>
                  <a:pt x="3865" y="3150"/>
                </a:cubicBezTo>
                <a:cubicBezTo>
                  <a:pt x="3888" y="3173"/>
                  <a:pt x="3888" y="3173"/>
                  <a:pt x="3843" y="3240"/>
                </a:cubicBezTo>
                <a:close/>
                <a:moveTo>
                  <a:pt x="3798" y="2726"/>
                </a:moveTo>
                <a:lnTo>
                  <a:pt x="3798" y="2726"/>
                </a:lnTo>
                <a:cubicBezTo>
                  <a:pt x="2994" y="1944"/>
                  <a:pt x="2994" y="1944"/>
                  <a:pt x="2994" y="1944"/>
                </a:cubicBezTo>
                <a:cubicBezTo>
                  <a:pt x="3105" y="1832"/>
                  <a:pt x="3105" y="1832"/>
                  <a:pt x="3105" y="1832"/>
                </a:cubicBezTo>
                <a:cubicBezTo>
                  <a:pt x="3150" y="1810"/>
                  <a:pt x="3150" y="1765"/>
                  <a:pt x="3150" y="1742"/>
                </a:cubicBezTo>
                <a:cubicBezTo>
                  <a:pt x="3150" y="1698"/>
                  <a:pt x="3128" y="1676"/>
                  <a:pt x="3105" y="1653"/>
                </a:cubicBezTo>
                <a:cubicBezTo>
                  <a:pt x="3061" y="1609"/>
                  <a:pt x="2994" y="1609"/>
                  <a:pt x="2949" y="1653"/>
                </a:cubicBezTo>
                <a:cubicBezTo>
                  <a:pt x="2748" y="1855"/>
                  <a:pt x="2748" y="1855"/>
                  <a:pt x="2748" y="1855"/>
                </a:cubicBezTo>
                <a:cubicBezTo>
                  <a:pt x="2234" y="2368"/>
                  <a:pt x="2234" y="2368"/>
                  <a:pt x="2234" y="2368"/>
                </a:cubicBezTo>
                <a:cubicBezTo>
                  <a:pt x="2234" y="2368"/>
                  <a:pt x="2211" y="2368"/>
                  <a:pt x="2211" y="2391"/>
                </a:cubicBezTo>
                <a:cubicBezTo>
                  <a:pt x="1966" y="2123"/>
                  <a:pt x="1966" y="2123"/>
                  <a:pt x="1966" y="2123"/>
                </a:cubicBezTo>
                <a:cubicBezTo>
                  <a:pt x="1943" y="2123"/>
                  <a:pt x="1943" y="2123"/>
                  <a:pt x="1943" y="2100"/>
                </a:cubicBezTo>
                <a:lnTo>
                  <a:pt x="1966" y="2100"/>
                </a:lnTo>
                <a:cubicBezTo>
                  <a:pt x="3105" y="938"/>
                  <a:pt x="3105" y="938"/>
                  <a:pt x="3105" y="938"/>
                </a:cubicBezTo>
                <a:cubicBezTo>
                  <a:pt x="4357" y="2167"/>
                  <a:pt x="4357" y="2167"/>
                  <a:pt x="4357" y="2167"/>
                </a:cubicBezTo>
                <a:lnTo>
                  <a:pt x="3798" y="2726"/>
                </a:lnTo>
                <a:close/>
                <a:moveTo>
                  <a:pt x="5005" y="1519"/>
                </a:moveTo>
                <a:lnTo>
                  <a:pt x="5005" y="1519"/>
                </a:lnTo>
                <a:cubicBezTo>
                  <a:pt x="4513" y="2011"/>
                  <a:pt x="4513" y="2011"/>
                  <a:pt x="4513" y="2011"/>
                </a:cubicBezTo>
                <a:cubicBezTo>
                  <a:pt x="3284" y="782"/>
                  <a:pt x="3284" y="782"/>
                  <a:pt x="3284" y="782"/>
                </a:cubicBezTo>
                <a:cubicBezTo>
                  <a:pt x="3753" y="290"/>
                  <a:pt x="3753" y="290"/>
                  <a:pt x="3753" y="290"/>
                </a:cubicBezTo>
                <a:cubicBezTo>
                  <a:pt x="3776" y="268"/>
                  <a:pt x="3798" y="268"/>
                  <a:pt x="3798" y="268"/>
                </a:cubicBezTo>
                <a:cubicBezTo>
                  <a:pt x="3820" y="268"/>
                  <a:pt x="3820" y="268"/>
                  <a:pt x="3843" y="290"/>
                </a:cubicBezTo>
                <a:cubicBezTo>
                  <a:pt x="5005" y="1452"/>
                  <a:pt x="5005" y="1452"/>
                  <a:pt x="5005" y="1452"/>
                </a:cubicBezTo>
                <a:cubicBezTo>
                  <a:pt x="5027" y="1474"/>
                  <a:pt x="5027" y="1474"/>
                  <a:pt x="5027" y="1497"/>
                </a:cubicBezTo>
                <a:cubicBezTo>
                  <a:pt x="5005" y="1497"/>
                  <a:pt x="5005" y="1519"/>
                  <a:pt x="5005" y="1519"/>
                </a:cubicBezTo>
                <a:close/>
                <a:moveTo>
                  <a:pt x="5005" y="1519"/>
                </a:moveTo>
                <a:lnTo>
                  <a:pt x="5005" y="15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"/>
          <p:cNvSpPr>
            <a:spLocks noChangeArrowheads="1"/>
          </p:cNvSpPr>
          <p:nvPr/>
        </p:nvSpPr>
        <p:spPr bwMode="auto">
          <a:xfrm>
            <a:off x="4066460" y="2083779"/>
            <a:ext cx="906188" cy="906186"/>
          </a:xfrm>
          <a:custGeom>
            <a:avLst/>
            <a:gdLst>
              <a:gd name="T0" fmla="*/ 4290 w 4649"/>
              <a:gd name="T1" fmla="*/ 0 h 4648"/>
              <a:gd name="T2" fmla="*/ 1542 w 4649"/>
              <a:gd name="T3" fmla="*/ 357 h 4648"/>
              <a:gd name="T4" fmla="*/ 358 w 4649"/>
              <a:gd name="T5" fmla="*/ 1519 h 4648"/>
              <a:gd name="T6" fmla="*/ 0 w 4649"/>
              <a:gd name="T7" fmla="*/ 4267 h 4648"/>
              <a:gd name="T8" fmla="*/ 2748 w 4649"/>
              <a:gd name="T9" fmla="*/ 4647 h 4648"/>
              <a:gd name="T10" fmla="*/ 3128 w 4649"/>
              <a:gd name="T11" fmla="*/ 3128 h 4648"/>
              <a:gd name="T12" fmla="*/ 4648 w 4649"/>
              <a:gd name="T13" fmla="*/ 2748 h 4648"/>
              <a:gd name="T14" fmla="*/ 4290 w 4649"/>
              <a:gd name="T15" fmla="*/ 0 h 4648"/>
              <a:gd name="T16" fmla="*/ 2748 w 4649"/>
              <a:gd name="T17" fmla="*/ 1519 h 4648"/>
              <a:gd name="T18" fmla="*/ 2413 w 4649"/>
              <a:gd name="T19" fmla="*/ 894 h 4648"/>
              <a:gd name="T20" fmla="*/ 3754 w 4649"/>
              <a:gd name="T21" fmla="*/ 2234 h 4648"/>
              <a:gd name="T22" fmla="*/ 3128 w 4649"/>
              <a:gd name="T23" fmla="*/ 1899 h 4648"/>
              <a:gd name="T24" fmla="*/ 1899 w 4649"/>
              <a:gd name="T25" fmla="*/ 3128 h 4648"/>
              <a:gd name="T26" fmla="*/ 2235 w 4649"/>
              <a:gd name="T27" fmla="*/ 3128 h 4648"/>
              <a:gd name="T28" fmla="*/ 894 w 4649"/>
              <a:gd name="T29" fmla="*/ 3754 h 4648"/>
              <a:gd name="T30" fmla="*/ 1542 w 4649"/>
              <a:gd name="T31" fmla="*/ 2413 h 4648"/>
              <a:gd name="T32" fmla="*/ 1899 w 4649"/>
              <a:gd name="T33" fmla="*/ 3128 h 4648"/>
              <a:gd name="T34" fmla="*/ 2905 w 4649"/>
              <a:gd name="T35" fmla="*/ 4267 h 4648"/>
              <a:gd name="T36" fmla="*/ 358 w 4649"/>
              <a:gd name="T37" fmla="*/ 4446 h 4648"/>
              <a:gd name="T38" fmla="*/ 201 w 4649"/>
              <a:gd name="T39" fmla="*/ 1899 h 4648"/>
              <a:gd name="T40" fmla="*/ 1542 w 4649"/>
              <a:gd name="T41" fmla="*/ 1720 h 4648"/>
              <a:gd name="T42" fmla="*/ 872 w 4649"/>
              <a:gd name="T43" fmla="*/ 2211 h 4648"/>
              <a:gd name="T44" fmla="*/ 670 w 4649"/>
              <a:gd name="T45" fmla="*/ 3754 h 4648"/>
              <a:gd name="T46" fmla="*/ 2235 w 4649"/>
              <a:gd name="T47" fmla="*/ 3955 h 4648"/>
              <a:gd name="T48" fmla="*/ 2436 w 4649"/>
              <a:gd name="T49" fmla="*/ 1720 h 4648"/>
              <a:gd name="T50" fmla="*/ 2905 w 4649"/>
              <a:gd name="T51" fmla="*/ 1899 h 4648"/>
              <a:gd name="T52" fmla="*/ 4447 w 4649"/>
              <a:gd name="T53" fmla="*/ 2748 h 4648"/>
              <a:gd name="T54" fmla="*/ 4290 w 4649"/>
              <a:gd name="T55" fmla="*/ 2904 h 4648"/>
              <a:gd name="T56" fmla="*/ 3128 w 4649"/>
              <a:gd name="T57" fmla="*/ 2435 h 4648"/>
              <a:gd name="T58" fmla="*/ 3977 w 4649"/>
              <a:gd name="T59" fmla="*/ 2234 h 4648"/>
              <a:gd name="T60" fmla="*/ 3776 w 4649"/>
              <a:gd name="T61" fmla="*/ 670 h 4648"/>
              <a:gd name="T62" fmla="*/ 2212 w 4649"/>
              <a:gd name="T63" fmla="*/ 871 h 4648"/>
              <a:gd name="T64" fmla="*/ 2235 w 4649"/>
              <a:gd name="T65" fmla="*/ 2301 h 4648"/>
              <a:gd name="T66" fmla="*/ 1899 w 4649"/>
              <a:gd name="T67" fmla="*/ 2904 h 4648"/>
              <a:gd name="T68" fmla="*/ 1743 w 4649"/>
              <a:gd name="T69" fmla="*/ 357 h 4648"/>
              <a:gd name="T70" fmla="*/ 4290 w 4649"/>
              <a:gd name="T71" fmla="*/ 201 h 4648"/>
              <a:gd name="T72" fmla="*/ 4447 w 4649"/>
              <a:gd name="T73" fmla="*/ 2748 h 4648"/>
              <a:gd name="T74" fmla="*/ 4447 w 4649"/>
              <a:gd name="T75" fmla="*/ 2748 h 4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649" h="4648">
                <a:moveTo>
                  <a:pt x="4290" y="0"/>
                </a:moveTo>
                <a:lnTo>
                  <a:pt x="4290" y="0"/>
                </a:lnTo>
                <a:cubicBezTo>
                  <a:pt x="1899" y="0"/>
                  <a:pt x="1899" y="0"/>
                  <a:pt x="1899" y="0"/>
                </a:cubicBezTo>
                <a:cubicBezTo>
                  <a:pt x="1698" y="0"/>
                  <a:pt x="1542" y="156"/>
                  <a:pt x="1542" y="357"/>
                </a:cubicBezTo>
                <a:cubicBezTo>
                  <a:pt x="1542" y="1519"/>
                  <a:pt x="1542" y="1519"/>
                  <a:pt x="1542" y="1519"/>
                </a:cubicBezTo>
                <a:cubicBezTo>
                  <a:pt x="358" y="1519"/>
                  <a:pt x="358" y="1519"/>
                  <a:pt x="358" y="1519"/>
                </a:cubicBezTo>
                <a:cubicBezTo>
                  <a:pt x="157" y="1519"/>
                  <a:pt x="0" y="1698"/>
                  <a:pt x="0" y="1899"/>
                </a:cubicBezTo>
                <a:cubicBezTo>
                  <a:pt x="0" y="4267"/>
                  <a:pt x="0" y="4267"/>
                  <a:pt x="0" y="4267"/>
                </a:cubicBezTo>
                <a:cubicBezTo>
                  <a:pt x="0" y="4491"/>
                  <a:pt x="157" y="4647"/>
                  <a:pt x="358" y="4647"/>
                </a:cubicBezTo>
                <a:cubicBezTo>
                  <a:pt x="2748" y="4647"/>
                  <a:pt x="2748" y="4647"/>
                  <a:pt x="2748" y="4647"/>
                </a:cubicBezTo>
                <a:cubicBezTo>
                  <a:pt x="2950" y="4647"/>
                  <a:pt x="3128" y="4491"/>
                  <a:pt x="3128" y="4267"/>
                </a:cubicBezTo>
                <a:cubicBezTo>
                  <a:pt x="3128" y="3128"/>
                  <a:pt x="3128" y="3128"/>
                  <a:pt x="3128" y="3128"/>
                </a:cubicBezTo>
                <a:cubicBezTo>
                  <a:pt x="4290" y="3128"/>
                  <a:pt x="4290" y="3128"/>
                  <a:pt x="4290" y="3128"/>
                </a:cubicBezTo>
                <a:cubicBezTo>
                  <a:pt x="4491" y="3128"/>
                  <a:pt x="4648" y="2949"/>
                  <a:pt x="4648" y="2748"/>
                </a:cubicBezTo>
                <a:cubicBezTo>
                  <a:pt x="4648" y="357"/>
                  <a:pt x="4648" y="357"/>
                  <a:pt x="4648" y="357"/>
                </a:cubicBezTo>
                <a:cubicBezTo>
                  <a:pt x="4648" y="156"/>
                  <a:pt x="4491" y="0"/>
                  <a:pt x="4290" y="0"/>
                </a:cubicBezTo>
                <a:close/>
                <a:moveTo>
                  <a:pt x="2748" y="1519"/>
                </a:moveTo>
                <a:lnTo>
                  <a:pt x="2748" y="1519"/>
                </a:lnTo>
                <a:cubicBezTo>
                  <a:pt x="2413" y="1519"/>
                  <a:pt x="2413" y="1519"/>
                  <a:pt x="2413" y="1519"/>
                </a:cubicBezTo>
                <a:cubicBezTo>
                  <a:pt x="2413" y="894"/>
                  <a:pt x="2413" y="894"/>
                  <a:pt x="2413" y="894"/>
                </a:cubicBezTo>
                <a:cubicBezTo>
                  <a:pt x="3754" y="894"/>
                  <a:pt x="3754" y="894"/>
                  <a:pt x="3754" y="894"/>
                </a:cubicBezTo>
                <a:cubicBezTo>
                  <a:pt x="3754" y="2234"/>
                  <a:pt x="3754" y="2234"/>
                  <a:pt x="3754" y="2234"/>
                </a:cubicBezTo>
                <a:cubicBezTo>
                  <a:pt x="3128" y="2234"/>
                  <a:pt x="3128" y="2234"/>
                  <a:pt x="3128" y="2234"/>
                </a:cubicBezTo>
                <a:cubicBezTo>
                  <a:pt x="3128" y="1899"/>
                  <a:pt x="3128" y="1899"/>
                  <a:pt x="3128" y="1899"/>
                </a:cubicBezTo>
                <a:cubicBezTo>
                  <a:pt x="3128" y="1698"/>
                  <a:pt x="2950" y="1519"/>
                  <a:pt x="2748" y="1519"/>
                </a:cubicBezTo>
                <a:close/>
                <a:moveTo>
                  <a:pt x="1899" y="3128"/>
                </a:moveTo>
                <a:lnTo>
                  <a:pt x="1899" y="3128"/>
                </a:lnTo>
                <a:cubicBezTo>
                  <a:pt x="2235" y="3128"/>
                  <a:pt x="2235" y="3128"/>
                  <a:pt x="2235" y="3128"/>
                </a:cubicBezTo>
                <a:cubicBezTo>
                  <a:pt x="2235" y="3754"/>
                  <a:pt x="2235" y="3754"/>
                  <a:pt x="2235" y="3754"/>
                </a:cubicBezTo>
                <a:cubicBezTo>
                  <a:pt x="894" y="3754"/>
                  <a:pt x="894" y="3754"/>
                  <a:pt x="894" y="3754"/>
                </a:cubicBezTo>
                <a:cubicBezTo>
                  <a:pt x="894" y="2413"/>
                  <a:pt x="894" y="2413"/>
                  <a:pt x="894" y="2413"/>
                </a:cubicBezTo>
                <a:cubicBezTo>
                  <a:pt x="1542" y="2413"/>
                  <a:pt x="1542" y="2413"/>
                  <a:pt x="1542" y="2413"/>
                </a:cubicBezTo>
                <a:cubicBezTo>
                  <a:pt x="1542" y="2748"/>
                  <a:pt x="1542" y="2748"/>
                  <a:pt x="1542" y="2748"/>
                </a:cubicBezTo>
                <a:cubicBezTo>
                  <a:pt x="1542" y="2949"/>
                  <a:pt x="1698" y="3128"/>
                  <a:pt x="1899" y="3128"/>
                </a:cubicBezTo>
                <a:close/>
                <a:moveTo>
                  <a:pt x="2905" y="4267"/>
                </a:moveTo>
                <a:lnTo>
                  <a:pt x="2905" y="4267"/>
                </a:lnTo>
                <a:cubicBezTo>
                  <a:pt x="2905" y="4356"/>
                  <a:pt x="2837" y="4446"/>
                  <a:pt x="2748" y="4446"/>
                </a:cubicBezTo>
                <a:cubicBezTo>
                  <a:pt x="358" y="4446"/>
                  <a:pt x="358" y="4446"/>
                  <a:pt x="358" y="4446"/>
                </a:cubicBezTo>
                <a:cubicBezTo>
                  <a:pt x="290" y="4446"/>
                  <a:pt x="201" y="4356"/>
                  <a:pt x="201" y="4267"/>
                </a:cubicBezTo>
                <a:cubicBezTo>
                  <a:pt x="201" y="1899"/>
                  <a:pt x="201" y="1899"/>
                  <a:pt x="201" y="1899"/>
                </a:cubicBezTo>
                <a:cubicBezTo>
                  <a:pt x="201" y="1809"/>
                  <a:pt x="268" y="1720"/>
                  <a:pt x="358" y="1720"/>
                </a:cubicBezTo>
                <a:cubicBezTo>
                  <a:pt x="1542" y="1720"/>
                  <a:pt x="1542" y="1720"/>
                  <a:pt x="1542" y="1720"/>
                </a:cubicBezTo>
                <a:cubicBezTo>
                  <a:pt x="1542" y="2211"/>
                  <a:pt x="1542" y="2211"/>
                  <a:pt x="1542" y="2211"/>
                </a:cubicBezTo>
                <a:cubicBezTo>
                  <a:pt x="872" y="2211"/>
                  <a:pt x="872" y="2211"/>
                  <a:pt x="872" y="2211"/>
                </a:cubicBezTo>
                <a:cubicBezTo>
                  <a:pt x="759" y="2211"/>
                  <a:pt x="670" y="2301"/>
                  <a:pt x="670" y="2413"/>
                </a:cubicBezTo>
                <a:cubicBezTo>
                  <a:pt x="670" y="3754"/>
                  <a:pt x="670" y="3754"/>
                  <a:pt x="670" y="3754"/>
                </a:cubicBezTo>
                <a:cubicBezTo>
                  <a:pt x="670" y="3865"/>
                  <a:pt x="759" y="3955"/>
                  <a:pt x="872" y="3955"/>
                </a:cubicBezTo>
                <a:cubicBezTo>
                  <a:pt x="2235" y="3955"/>
                  <a:pt x="2235" y="3955"/>
                  <a:pt x="2235" y="3955"/>
                </a:cubicBezTo>
                <a:cubicBezTo>
                  <a:pt x="2346" y="3955"/>
                  <a:pt x="2436" y="3865"/>
                  <a:pt x="2436" y="3754"/>
                </a:cubicBezTo>
                <a:cubicBezTo>
                  <a:pt x="2436" y="1720"/>
                  <a:pt x="2436" y="1720"/>
                  <a:pt x="2436" y="1720"/>
                </a:cubicBezTo>
                <a:cubicBezTo>
                  <a:pt x="2748" y="1720"/>
                  <a:pt x="2748" y="1720"/>
                  <a:pt x="2748" y="1720"/>
                </a:cubicBezTo>
                <a:cubicBezTo>
                  <a:pt x="2837" y="1720"/>
                  <a:pt x="2905" y="1809"/>
                  <a:pt x="2905" y="1899"/>
                </a:cubicBezTo>
                <a:cubicBezTo>
                  <a:pt x="2905" y="4267"/>
                  <a:pt x="2905" y="4267"/>
                  <a:pt x="2905" y="4267"/>
                </a:cubicBezTo>
                <a:close/>
                <a:moveTo>
                  <a:pt x="4447" y="2748"/>
                </a:moveTo>
                <a:lnTo>
                  <a:pt x="4447" y="2748"/>
                </a:lnTo>
                <a:cubicBezTo>
                  <a:pt x="4447" y="2837"/>
                  <a:pt x="4380" y="2904"/>
                  <a:pt x="4290" y="2904"/>
                </a:cubicBezTo>
                <a:cubicBezTo>
                  <a:pt x="3128" y="2904"/>
                  <a:pt x="3128" y="2904"/>
                  <a:pt x="3128" y="2904"/>
                </a:cubicBezTo>
                <a:cubicBezTo>
                  <a:pt x="3128" y="2435"/>
                  <a:pt x="3128" y="2435"/>
                  <a:pt x="3128" y="2435"/>
                </a:cubicBezTo>
                <a:cubicBezTo>
                  <a:pt x="3776" y="2435"/>
                  <a:pt x="3776" y="2435"/>
                  <a:pt x="3776" y="2435"/>
                </a:cubicBezTo>
                <a:cubicBezTo>
                  <a:pt x="3888" y="2435"/>
                  <a:pt x="3977" y="2346"/>
                  <a:pt x="3977" y="2234"/>
                </a:cubicBezTo>
                <a:cubicBezTo>
                  <a:pt x="3977" y="871"/>
                  <a:pt x="3977" y="871"/>
                  <a:pt x="3977" y="871"/>
                </a:cubicBezTo>
                <a:cubicBezTo>
                  <a:pt x="3977" y="759"/>
                  <a:pt x="3888" y="670"/>
                  <a:pt x="3776" y="670"/>
                </a:cubicBezTo>
                <a:cubicBezTo>
                  <a:pt x="2413" y="670"/>
                  <a:pt x="2413" y="670"/>
                  <a:pt x="2413" y="670"/>
                </a:cubicBezTo>
                <a:cubicBezTo>
                  <a:pt x="2302" y="670"/>
                  <a:pt x="2212" y="759"/>
                  <a:pt x="2212" y="871"/>
                </a:cubicBezTo>
                <a:cubicBezTo>
                  <a:pt x="2212" y="2234"/>
                  <a:pt x="2212" y="2234"/>
                  <a:pt x="2212" y="2234"/>
                </a:cubicBezTo>
                <a:cubicBezTo>
                  <a:pt x="2212" y="2256"/>
                  <a:pt x="2212" y="2279"/>
                  <a:pt x="2235" y="2301"/>
                </a:cubicBezTo>
                <a:cubicBezTo>
                  <a:pt x="2235" y="2904"/>
                  <a:pt x="2235" y="2904"/>
                  <a:pt x="2235" y="2904"/>
                </a:cubicBezTo>
                <a:cubicBezTo>
                  <a:pt x="1899" y="2904"/>
                  <a:pt x="1899" y="2904"/>
                  <a:pt x="1899" y="2904"/>
                </a:cubicBezTo>
                <a:cubicBezTo>
                  <a:pt x="1810" y="2904"/>
                  <a:pt x="1743" y="2837"/>
                  <a:pt x="1743" y="2748"/>
                </a:cubicBezTo>
                <a:cubicBezTo>
                  <a:pt x="1743" y="357"/>
                  <a:pt x="1743" y="357"/>
                  <a:pt x="1743" y="357"/>
                </a:cubicBezTo>
                <a:cubicBezTo>
                  <a:pt x="1743" y="268"/>
                  <a:pt x="1810" y="201"/>
                  <a:pt x="1899" y="201"/>
                </a:cubicBezTo>
                <a:cubicBezTo>
                  <a:pt x="4290" y="201"/>
                  <a:pt x="4290" y="201"/>
                  <a:pt x="4290" y="201"/>
                </a:cubicBezTo>
                <a:cubicBezTo>
                  <a:pt x="4380" y="201"/>
                  <a:pt x="4447" y="268"/>
                  <a:pt x="4447" y="357"/>
                </a:cubicBezTo>
                <a:lnTo>
                  <a:pt x="4447" y="2748"/>
                </a:lnTo>
                <a:close/>
                <a:moveTo>
                  <a:pt x="4447" y="2748"/>
                </a:moveTo>
                <a:lnTo>
                  <a:pt x="4447" y="27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Freeform 19"/>
          <p:cNvSpPr>
            <a:spLocks noChangeArrowheads="1"/>
          </p:cNvSpPr>
          <p:nvPr/>
        </p:nvSpPr>
        <p:spPr bwMode="auto">
          <a:xfrm>
            <a:off x="6887049" y="2146322"/>
            <a:ext cx="896248" cy="860890"/>
          </a:xfrm>
          <a:custGeom>
            <a:avLst/>
            <a:gdLst>
              <a:gd name="T0" fmla="*/ 5117 w 5140"/>
              <a:gd name="T1" fmla="*/ 1005 h 4939"/>
              <a:gd name="T2" fmla="*/ 4871 w 5140"/>
              <a:gd name="T3" fmla="*/ 380 h 4939"/>
              <a:gd name="T4" fmla="*/ 4111 w 5140"/>
              <a:gd name="T5" fmla="*/ 223 h 4939"/>
              <a:gd name="T6" fmla="*/ 1184 w 5140"/>
              <a:gd name="T7" fmla="*/ 0 h 4939"/>
              <a:gd name="T8" fmla="*/ 960 w 5140"/>
              <a:gd name="T9" fmla="*/ 380 h 4939"/>
              <a:gd name="T10" fmla="*/ 44 w 5140"/>
              <a:gd name="T11" fmla="*/ 626 h 4939"/>
              <a:gd name="T12" fmla="*/ 1049 w 5140"/>
              <a:gd name="T13" fmla="*/ 2279 h 4939"/>
              <a:gd name="T14" fmla="*/ 2100 w 5140"/>
              <a:gd name="T15" fmla="*/ 3888 h 4939"/>
              <a:gd name="T16" fmla="*/ 1251 w 5140"/>
              <a:gd name="T17" fmla="*/ 4290 h 4939"/>
              <a:gd name="T18" fmla="*/ 1049 w 5140"/>
              <a:gd name="T19" fmla="*/ 4715 h 4939"/>
              <a:gd name="T20" fmla="*/ 3776 w 5140"/>
              <a:gd name="T21" fmla="*/ 4938 h 4939"/>
              <a:gd name="T22" fmla="*/ 4022 w 5140"/>
              <a:gd name="T23" fmla="*/ 4580 h 4939"/>
              <a:gd name="T24" fmla="*/ 3820 w 5140"/>
              <a:gd name="T25" fmla="*/ 4290 h 4939"/>
              <a:gd name="T26" fmla="*/ 2994 w 5140"/>
              <a:gd name="T27" fmla="*/ 3240 h 4939"/>
              <a:gd name="T28" fmla="*/ 4849 w 5140"/>
              <a:gd name="T29" fmla="*/ 1877 h 4939"/>
              <a:gd name="T30" fmla="*/ 1005 w 5140"/>
              <a:gd name="T31" fmla="*/ 2033 h 4939"/>
              <a:gd name="T32" fmla="*/ 268 w 5140"/>
              <a:gd name="T33" fmla="*/ 1027 h 4939"/>
              <a:gd name="T34" fmla="*/ 960 w 5140"/>
              <a:gd name="T35" fmla="*/ 626 h 4939"/>
              <a:gd name="T36" fmla="*/ 983 w 5140"/>
              <a:gd name="T37" fmla="*/ 1877 h 4939"/>
              <a:gd name="T38" fmla="*/ 1005 w 5140"/>
              <a:gd name="T39" fmla="*/ 2033 h 4939"/>
              <a:gd name="T40" fmla="*/ 3776 w 5140"/>
              <a:gd name="T41" fmla="*/ 4580 h 4939"/>
              <a:gd name="T42" fmla="*/ 1295 w 5140"/>
              <a:gd name="T43" fmla="*/ 4692 h 4939"/>
              <a:gd name="T44" fmla="*/ 1363 w 5140"/>
              <a:gd name="T45" fmla="*/ 4513 h 4939"/>
              <a:gd name="T46" fmla="*/ 2860 w 5140"/>
              <a:gd name="T47" fmla="*/ 4089 h 4939"/>
              <a:gd name="T48" fmla="*/ 3776 w 5140"/>
              <a:gd name="T49" fmla="*/ 4580 h 4939"/>
              <a:gd name="T50" fmla="*/ 2748 w 5140"/>
              <a:gd name="T51" fmla="*/ 3329 h 4939"/>
              <a:gd name="T52" fmla="*/ 2324 w 5140"/>
              <a:gd name="T53" fmla="*/ 3865 h 4939"/>
              <a:gd name="T54" fmla="*/ 2748 w 5140"/>
              <a:gd name="T55" fmla="*/ 3329 h 4939"/>
              <a:gd name="T56" fmla="*/ 2547 w 5140"/>
              <a:gd name="T57" fmla="*/ 3083 h 4939"/>
              <a:gd name="T58" fmla="*/ 1228 w 5140"/>
              <a:gd name="T59" fmla="*/ 2056 h 4939"/>
              <a:gd name="T60" fmla="*/ 1206 w 5140"/>
              <a:gd name="T61" fmla="*/ 1855 h 4939"/>
              <a:gd name="T62" fmla="*/ 1206 w 5140"/>
              <a:gd name="T63" fmla="*/ 223 h 4939"/>
              <a:gd name="T64" fmla="*/ 3865 w 5140"/>
              <a:gd name="T65" fmla="*/ 1742 h 4939"/>
              <a:gd name="T66" fmla="*/ 3865 w 5140"/>
              <a:gd name="T67" fmla="*/ 1855 h 4939"/>
              <a:gd name="T68" fmla="*/ 3843 w 5140"/>
              <a:gd name="T69" fmla="*/ 1944 h 4939"/>
              <a:gd name="T70" fmla="*/ 3820 w 5140"/>
              <a:gd name="T71" fmla="*/ 2056 h 4939"/>
              <a:gd name="T72" fmla="*/ 2547 w 5140"/>
              <a:gd name="T73" fmla="*/ 3083 h 4939"/>
              <a:gd name="T74" fmla="*/ 4648 w 5140"/>
              <a:gd name="T75" fmla="*/ 1742 h 4939"/>
              <a:gd name="T76" fmla="*/ 4089 w 5140"/>
              <a:gd name="T77" fmla="*/ 2033 h 4939"/>
              <a:gd name="T78" fmla="*/ 4089 w 5140"/>
              <a:gd name="T79" fmla="*/ 1899 h 4939"/>
              <a:gd name="T80" fmla="*/ 4111 w 5140"/>
              <a:gd name="T81" fmla="*/ 626 h 4939"/>
              <a:gd name="T82" fmla="*/ 4871 w 5140"/>
              <a:gd name="T83" fmla="*/ 1027 h 4939"/>
              <a:gd name="T84" fmla="*/ 2301 w 5140"/>
              <a:gd name="T85" fmla="*/ 2525 h 4939"/>
              <a:gd name="T86" fmla="*/ 2189 w 5140"/>
              <a:gd name="T87" fmla="*/ 2614 h 4939"/>
              <a:gd name="T88" fmla="*/ 1675 w 5140"/>
              <a:gd name="T89" fmla="*/ 1944 h 4939"/>
              <a:gd name="T90" fmla="*/ 1787 w 5140"/>
              <a:gd name="T91" fmla="*/ 626 h 4939"/>
              <a:gd name="T92" fmla="*/ 1899 w 5140"/>
              <a:gd name="T93" fmla="*/ 1944 h 4939"/>
              <a:gd name="T94" fmla="*/ 2301 w 5140"/>
              <a:gd name="T95" fmla="*/ 2525 h 4939"/>
              <a:gd name="T96" fmla="*/ 2301 w 5140"/>
              <a:gd name="T97" fmla="*/ 2525 h 4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140" h="4939">
                <a:moveTo>
                  <a:pt x="5117" y="1005"/>
                </a:moveTo>
                <a:lnTo>
                  <a:pt x="5117" y="1005"/>
                </a:lnTo>
                <a:cubicBezTo>
                  <a:pt x="5117" y="626"/>
                  <a:pt x="5117" y="626"/>
                  <a:pt x="5117" y="626"/>
                </a:cubicBezTo>
                <a:cubicBezTo>
                  <a:pt x="5095" y="491"/>
                  <a:pt x="5005" y="402"/>
                  <a:pt x="4871" y="380"/>
                </a:cubicBezTo>
                <a:cubicBezTo>
                  <a:pt x="4111" y="380"/>
                  <a:pt x="4111" y="380"/>
                  <a:pt x="4111" y="380"/>
                </a:cubicBezTo>
                <a:cubicBezTo>
                  <a:pt x="4111" y="223"/>
                  <a:pt x="4111" y="223"/>
                  <a:pt x="4111" y="223"/>
                </a:cubicBezTo>
                <a:cubicBezTo>
                  <a:pt x="4111" y="89"/>
                  <a:pt x="3999" y="0"/>
                  <a:pt x="3888" y="0"/>
                </a:cubicBezTo>
                <a:cubicBezTo>
                  <a:pt x="1184" y="0"/>
                  <a:pt x="1184" y="0"/>
                  <a:pt x="1184" y="0"/>
                </a:cubicBezTo>
                <a:cubicBezTo>
                  <a:pt x="1072" y="0"/>
                  <a:pt x="960" y="89"/>
                  <a:pt x="960" y="223"/>
                </a:cubicBezTo>
                <a:cubicBezTo>
                  <a:pt x="960" y="380"/>
                  <a:pt x="960" y="380"/>
                  <a:pt x="960" y="380"/>
                </a:cubicBezTo>
                <a:cubicBezTo>
                  <a:pt x="268" y="380"/>
                  <a:pt x="268" y="380"/>
                  <a:pt x="268" y="380"/>
                </a:cubicBezTo>
                <a:cubicBezTo>
                  <a:pt x="133" y="402"/>
                  <a:pt x="44" y="491"/>
                  <a:pt x="44" y="626"/>
                </a:cubicBezTo>
                <a:cubicBezTo>
                  <a:pt x="44" y="1005"/>
                  <a:pt x="44" y="1005"/>
                  <a:pt x="44" y="1005"/>
                </a:cubicBezTo>
                <a:cubicBezTo>
                  <a:pt x="22" y="1117"/>
                  <a:pt x="0" y="2100"/>
                  <a:pt x="1049" y="2279"/>
                </a:cubicBezTo>
                <a:cubicBezTo>
                  <a:pt x="1228" y="2748"/>
                  <a:pt x="1609" y="3106"/>
                  <a:pt x="2100" y="3262"/>
                </a:cubicBezTo>
                <a:cubicBezTo>
                  <a:pt x="2100" y="3888"/>
                  <a:pt x="2100" y="3888"/>
                  <a:pt x="2100" y="3888"/>
                </a:cubicBezTo>
                <a:cubicBezTo>
                  <a:pt x="1251" y="4290"/>
                  <a:pt x="1251" y="4290"/>
                  <a:pt x="1251" y="4290"/>
                </a:cubicBezTo>
                <a:lnTo>
                  <a:pt x="1251" y="4290"/>
                </a:lnTo>
                <a:cubicBezTo>
                  <a:pt x="1117" y="4379"/>
                  <a:pt x="1049" y="4469"/>
                  <a:pt x="1049" y="4580"/>
                </a:cubicBezTo>
                <a:cubicBezTo>
                  <a:pt x="1049" y="4715"/>
                  <a:pt x="1049" y="4715"/>
                  <a:pt x="1049" y="4715"/>
                </a:cubicBezTo>
                <a:cubicBezTo>
                  <a:pt x="1072" y="4849"/>
                  <a:pt x="1162" y="4938"/>
                  <a:pt x="1295" y="4938"/>
                </a:cubicBezTo>
                <a:cubicBezTo>
                  <a:pt x="3776" y="4938"/>
                  <a:pt x="3776" y="4938"/>
                  <a:pt x="3776" y="4938"/>
                </a:cubicBezTo>
                <a:cubicBezTo>
                  <a:pt x="3910" y="4938"/>
                  <a:pt x="4022" y="4849"/>
                  <a:pt x="4022" y="4715"/>
                </a:cubicBezTo>
                <a:cubicBezTo>
                  <a:pt x="4022" y="4580"/>
                  <a:pt x="4022" y="4580"/>
                  <a:pt x="4022" y="4580"/>
                </a:cubicBezTo>
                <a:cubicBezTo>
                  <a:pt x="4022" y="4469"/>
                  <a:pt x="3955" y="4379"/>
                  <a:pt x="3843" y="4290"/>
                </a:cubicBezTo>
                <a:cubicBezTo>
                  <a:pt x="3820" y="4290"/>
                  <a:pt x="3820" y="4290"/>
                  <a:pt x="3820" y="4290"/>
                </a:cubicBezTo>
                <a:cubicBezTo>
                  <a:pt x="2994" y="3888"/>
                  <a:pt x="2994" y="3888"/>
                  <a:pt x="2994" y="3888"/>
                </a:cubicBezTo>
                <a:cubicBezTo>
                  <a:pt x="2994" y="3240"/>
                  <a:pt x="2994" y="3240"/>
                  <a:pt x="2994" y="3240"/>
                </a:cubicBezTo>
                <a:cubicBezTo>
                  <a:pt x="3463" y="3106"/>
                  <a:pt x="3843" y="2748"/>
                  <a:pt x="4022" y="2279"/>
                </a:cubicBezTo>
                <a:cubicBezTo>
                  <a:pt x="4380" y="2234"/>
                  <a:pt x="4648" y="2100"/>
                  <a:pt x="4849" y="1877"/>
                </a:cubicBezTo>
                <a:cubicBezTo>
                  <a:pt x="5139" y="1519"/>
                  <a:pt x="5117" y="1072"/>
                  <a:pt x="5117" y="1005"/>
                </a:cubicBezTo>
                <a:close/>
                <a:moveTo>
                  <a:pt x="1005" y="2033"/>
                </a:moveTo>
                <a:lnTo>
                  <a:pt x="1005" y="2033"/>
                </a:lnTo>
                <a:cubicBezTo>
                  <a:pt x="201" y="1832"/>
                  <a:pt x="268" y="1072"/>
                  <a:pt x="268" y="1027"/>
                </a:cubicBezTo>
                <a:cubicBezTo>
                  <a:pt x="268" y="626"/>
                  <a:pt x="268" y="626"/>
                  <a:pt x="268" y="626"/>
                </a:cubicBezTo>
                <a:cubicBezTo>
                  <a:pt x="960" y="626"/>
                  <a:pt x="960" y="626"/>
                  <a:pt x="960" y="626"/>
                </a:cubicBezTo>
                <a:cubicBezTo>
                  <a:pt x="960" y="1742"/>
                  <a:pt x="960" y="1742"/>
                  <a:pt x="960" y="1742"/>
                </a:cubicBezTo>
                <a:cubicBezTo>
                  <a:pt x="960" y="1787"/>
                  <a:pt x="960" y="1832"/>
                  <a:pt x="983" y="1877"/>
                </a:cubicBezTo>
                <a:cubicBezTo>
                  <a:pt x="983" y="1899"/>
                  <a:pt x="983" y="1899"/>
                  <a:pt x="983" y="1899"/>
                </a:cubicBezTo>
                <a:cubicBezTo>
                  <a:pt x="983" y="1944"/>
                  <a:pt x="983" y="1966"/>
                  <a:pt x="1005" y="2033"/>
                </a:cubicBezTo>
                <a:close/>
                <a:moveTo>
                  <a:pt x="3776" y="4580"/>
                </a:moveTo>
                <a:lnTo>
                  <a:pt x="3776" y="4580"/>
                </a:lnTo>
                <a:cubicBezTo>
                  <a:pt x="3776" y="4692"/>
                  <a:pt x="3776" y="4692"/>
                  <a:pt x="3776" y="4692"/>
                </a:cubicBezTo>
                <a:cubicBezTo>
                  <a:pt x="1295" y="4692"/>
                  <a:pt x="1295" y="4692"/>
                  <a:pt x="1295" y="4692"/>
                </a:cubicBezTo>
                <a:cubicBezTo>
                  <a:pt x="1295" y="4580"/>
                  <a:pt x="1295" y="4580"/>
                  <a:pt x="1295" y="4580"/>
                </a:cubicBezTo>
                <a:cubicBezTo>
                  <a:pt x="1295" y="4558"/>
                  <a:pt x="1318" y="4513"/>
                  <a:pt x="1363" y="4513"/>
                </a:cubicBezTo>
                <a:cubicBezTo>
                  <a:pt x="2234" y="4089"/>
                  <a:pt x="2234" y="4089"/>
                  <a:pt x="2234" y="4089"/>
                </a:cubicBezTo>
                <a:cubicBezTo>
                  <a:pt x="2860" y="4089"/>
                  <a:pt x="2860" y="4089"/>
                  <a:pt x="2860" y="4089"/>
                </a:cubicBezTo>
                <a:cubicBezTo>
                  <a:pt x="3731" y="4513"/>
                  <a:pt x="3731" y="4513"/>
                  <a:pt x="3731" y="4513"/>
                </a:cubicBezTo>
                <a:cubicBezTo>
                  <a:pt x="3754" y="4513"/>
                  <a:pt x="3776" y="4558"/>
                  <a:pt x="3776" y="4580"/>
                </a:cubicBezTo>
                <a:close/>
                <a:moveTo>
                  <a:pt x="2748" y="3329"/>
                </a:moveTo>
                <a:lnTo>
                  <a:pt x="2748" y="3329"/>
                </a:lnTo>
                <a:cubicBezTo>
                  <a:pt x="2748" y="3865"/>
                  <a:pt x="2748" y="3865"/>
                  <a:pt x="2748" y="3865"/>
                </a:cubicBezTo>
                <a:cubicBezTo>
                  <a:pt x="2324" y="3865"/>
                  <a:pt x="2324" y="3865"/>
                  <a:pt x="2324" y="3865"/>
                </a:cubicBezTo>
                <a:cubicBezTo>
                  <a:pt x="2324" y="3329"/>
                  <a:pt x="2324" y="3329"/>
                  <a:pt x="2324" y="3329"/>
                </a:cubicBezTo>
                <a:lnTo>
                  <a:pt x="2748" y="3329"/>
                </a:lnTo>
                <a:close/>
                <a:moveTo>
                  <a:pt x="2547" y="3083"/>
                </a:moveTo>
                <a:lnTo>
                  <a:pt x="2547" y="3083"/>
                </a:lnTo>
                <a:cubicBezTo>
                  <a:pt x="1943" y="3083"/>
                  <a:pt x="1429" y="2681"/>
                  <a:pt x="1273" y="2145"/>
                </a:cubicBezTo>
                <a:cubicBezTo>
                  <a:pt x="1251" y="2100"/>
                  <a:pt x="1251" y="2078"/>
                  <a:pt x="1228" y="2056"/>
                </a:cubicBezTo>
                <a:cubicBezTo>
                  <a:pt x="1228" y="1988"/>
                  <a:pt x="1228" y="1921"/>
                  <a:pt x="1206" y="1877"/>
                </a:cubicBezTo>
                <a:cubicBezTo>
                  <a:pt x="1206" y="1855"/>
                  <a:pt x="1206" y="1855"/>
                  <a:pt x="1206" y="1855"/>
                </a:cubicBezTo>
                <a:cubicBezTo>
                  <a:pt x="1206" y="1810"/>
                  <a:pt x="1206" y="1787"/>
                  <a:pt x="1206" y="1765"/>
                </a:cubicBezTo>
                <a:cubicBezTo>
                  <a:pt x="1206" y="223"/>
                  <a:pt x="1206" y="223"/>
                  <a:pt x="1206" y="223"/>
                </a:cubicBezTo>
                <a:cubicBezTo>
                  <a:pt x="3865" y="223"/>
                  <a:pt x="3865" y="223"/>
                  <a:pt x="3865" y="223"/>
                </a:cubicBezTo>
                <a:cubicBezTo>
                  <a:pt x="3865" y="1742"/>
                  <a:pt x="3865" y="1742"/>
                  <a:pt x="3865" y="1742"/>
                </a:cubicBezTo>
                <a:cubicBezTo>
                  <a:pt x="3865" y="1787"/>
                  <a:pt x="3865" y="1810"/>
                  <a:pt x="3865" y="1832"/>
                </a:cubicBezTo>
                <a:cubicBezTo>
                  <a:pt x="3865" y="1855"/>
                  <a:pt x="3865" y="1855"/>
                  <a:pt x="3865" y="1855"/>
                </a:cubicBezTo>
                <a:cubicBezTo>
                  <a:pt x="3865" y="1877"/>
                  <a:pt x="3843" y="1921"/>
                  <a:pt x="3843" y="1944"/>
                </a:cubicBezTo>
                <a:lnTo>
                  <a:pt x="3843" y="1944"/>
                </a:lnTo>
                <a:cubicBezTo>
                  <a:pt x="3843" y="1966"/>
                  <a:pt x="3843" y="2011"/>
                  <a:pt x="3820" y="2033"/>
                </a:cubicBezTo>
                <a:lnTo>
                  <a:pt x="3820" y="2056"/>
                </a:lnTo>
                <a:cubicBezTo>
                  <a:pt x="3820" y="2078"/>
                  <a:pt x="3820" y="2100"/>
                  <a:pt x="3798" y="2123"/>
                </a:cubicBezTo>
                <a:cubicBezTo>
                  <a:pt x="3642" y="2681"/>
                  <a:pt x="3128" y="3083"/>
                  <a:pt x="2547" y="3083"/>
                </a:cubicBezTo>
                <a:close/>
                <a:moveTo>
                  <a:pt x="4648" y="1742"/>
                </a:moveTo>
                <a:lnTo>
                  <a:pt x="4648" y="1742"/>
                </a:lnTo>
                <a:cubicBezTo>
                  <a:pt x="4513" y="1899"/>
                  <a:pt x="4335" y="1988"/>
                  <a:pt x="4089" y="2033"/>
                </a:cubicBezTo>
                <a:lnTo>
                  <a:pt x="4089" y="2033"/>
                </a:lnTo>
                <a:cubicBezTo>
                  <a:pt x="4089" y="1988"/>
                  <a:pt x="4089" y="1944"/>
                  <a:pt x="4089" y="1899"/>
                </a:cubicBezTo>
                <a:lnTo>
                  <a:pt x="4089" y="1899"/>
                </a:lnTo>
                <a:cubicBezTo>
                  <a:pt x="4111" y="1855"/>
                  <a:pt x="4111" y="1810"/>
                  <a:pt x="4111" y="1765"/>
                </a:cubicBezTo>
                <a:cubicBezTo>
                  <a:pt x="4111" y="626"/>
                  <a:pt x="4111" y="626"/>
                  <a:pt x="4111" y="626"/>
                </a:cubicBezTo>
                <a:cubicBezTo>
                  <a:pt x="4871" y="626"/>
                  <a:pt x="4871" y="626"/>
                  <a:pt x="4871" y="626"/>
                </a:cubicBezTo>
                <a:cubicBezTo>
                  <a:pt x="4871" y="1027"/>
                  <a:pt x="4871" y="1027"/>
                  <a:pt x="4871" y="1027"/>
                </a:cubicBezTo>
                <a:cubicBezTo>
                  <a:pt x="4871" y="1050"/>
                  <a:pt x="4916" y="1430"/>
                  <a:pt x="4648" y="1742"/>
                </a:cubicBezTo>
                <a:close/>
                <a:moveTo>
                  <a:pt x="2301" y="2525"/>
                </a:moveTo>
                <a:lnTo>
                  <a:pt x="2301" y="2525"/>
                </a:lnTo>
                <a:cubicBezTo>
                  <a:pt x="2279" y="2570"/>
                  <a:pt x="2234" y="2614"/>
                  <a:pt x="2189" y="2614"/>
                </a:cubicBezTo>
                <a:cubicBezTo>
                  <a:pt x="2167" y="2614"/>
                  <a:pt x="2167" y="2614"/>
                  <a:pt x="2145" y="2592"/>
                </a:cubicBezTo>
                <a:cubicBezTo>
                  <a:pt x="1742" y="2457"/>
                  <a:pt x="1675" y="2100"/>
                  <a:pt x="1675" y="1944"/>
                </a:cubicBezTo>
                <a:cubicBezTo>
                  <a:pt x="1675" y="737"/>
                  <a:pt x="1675" y="737"/>
                  <a:pt x="1675" y="737"/>
                </a:cubicBezTo>
                <a:cubicBezTo>
                  <a:pt x="1675" y="670"/>
                  <a:pt x="1720" y="626"/>
                  <a:pt x="1787" y="626"/>
                </a:cubicBezTo>
                <a:cubicBezTo>
                  <a:pt x="1854" y="626"/>
                  <a:pt x="1899" y="670"/>
                  <a:pt x="1899" y="737"/>
                </a:cubicBezTo>
                <a:cubicBezTo>
                  <a:pt x="1899" y="1944"/>
                  <a:pt x="1899" y="1944"/>
                  <a:pt x="1899" y="1944"/>
                </a:cubicBezTo>
                <a:cubicBezTo>
                  <a:pt x="1899" y="1966"/>
                  <a:pt x="1899" y="2257"/>
                  <a:pt x="2211" y="2391"/>
                </a:cubicBezTo>
                <a:cubicBezTo>
                  <a:pt x="2279" y="2391"/>
                  <a:pt x="2324" y="2480"/>
                  <a:pt x="2301" y="2525"/>
                </a:cubicBezTo>
                <a:close/>
                <a:moveTo>
                  <a:pt x="2301" y="2525"/>
                </a:moveTo>
                <a:lnTo>
                  <a:pt x="2301" y="25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33651" y="0"/>
            <a:ext cx="11385249" cy="647499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-6651" y="0"/>
            <a:ext cx="133651" cy="647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758600" y="3915931"/>
            <a:ext cx="2501649" cy="374241"/>
          </a:xfrm>
        </p:spPr>
        <p:txBody>
          <a:bodyPr>
            <a:normAutofit/>
          </a:bodyPr>
          <a:lstStyle>
            <a:lvl1pPr algn="ctr">
              <a:defRPr sz="2000" b="0" i="0">
                <a:solidFill>
                  <a:schemeClr val="accent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2pPr>
            <a:lvl3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3pPr>
            <a:lvl4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4pPr>
            <a:lvl5pPr>
              <a:defRPr sz="1600" b="0" i="0">
                <a:latin typeface="Myriad Pro Light" charset="0"/>
                <a:ea typeface="Myriad Pro Light" charset="0"/>
                <a:cs typeface="Myriad Pro Light" charset="0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8758490" y="4290399"/>
            <a:ext cx="2501292" cy="129740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8" name="Oval 27"/>
          <p:cNvSpPr/>
          <p:nvPr/>
        </p:nvSpPr>
        <p:spPr>
          <a:xfrm>
            <a:off x="8859482" y="1294545"/>
            <a:ext cx="2360428" cy="23604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460188" y="1920762"/>
            <a:ext cx="1183400" cy="1183400"/>
            <a:chOff x="4884738" y="1535113"/>
            <a:chExt cx="773112" cy="773112"/>
          </a:xfrm>
          <a:solidFill>
            <a:schemeClr val="tx2"/>
          </a:solidFill>
        </p:grpSpPr>
        <p:sp>
          <p:nvSpPr>
            <p:cNvPr id="30" name="Freeform 30"/>
            <p:cNvSpPr>
              <a:spLocks noChangeArrowheads="1"/>
            </p:cNvSpPr>
            <p:nvPr userDrawn="1"/>
          </p:nvSpPr>
          <p:spPr bwMode="auto">
            <a:xfrm>
              <a:off x="4884738" y="1535113"/>
              <a:ext cx="773112" cy="773112"/>
            </a:xfrm>
            <a:custGeom>
              <a:avLst/>
              <a:gdLst>
                <a:gd name="T0" fmla="*/ 2102 w 2146"/>
                <a:gd name="T1" fmla="*/ 1007 h 2146"/>
                <a:gd name="T2" fmla="*/ 2102 w 2146"/>
                <a:gd name="T3" fmla="*/ 1007 h 2146"/>
                <a:gd name="T4" fmla="*/ 1930 w 2146"/>
                <a:gd name="T5" fmla="*/ 1007 h 2146"/>
                <a:gd name="T6" fmla="*/ 1930 w 2146"/>
                <a:gd name="T7" fmla="*/ 1007 h 2146"/>
                <a:gd name="T8" fmla="*/ 1115 w 2146"/>
                <a:gd name="T9" fmla="*/ 214 h 2146"/>
                <a:gd name="T10" fmla="*/ 1115 w 2146"/>
                <a:gd name="T11" fmla="*/ 214 h 2146"/>
                <a:gd name="T12" fmla="*/ 1115 w 2146"/>
                <a:gd name="T13" fmla="*/ 42 h 2146"/>
                <a:gd name="T14" fmla="*/ 1072 w 2146"/>
                <a:gd name="T15" fmla="*/ 0 h 2146"/>
                <a:gd name="T16" fmla="*/ 1029 w 2146"/>
                <a:gd name="T17" fmla="*/ 42 h 2146"/>
                <a:gd name="T18" fmla="*/ 1029 w 2146"/>
                <a:gd name="T19" fmla="*/ 214 h 2146"/>
                <a:gd name="T20" fmla="*/ 1008 w 2146"/>
                <a:gd name="T21" fmla="*/ 214 h 2146"/>
                <a:gd name="T22" fmla="*/ 215 w 2146"/>
                <a:gd name="T23" fmla="*/ 1007 h 2146"/>
                <a:gd name="T24" fmla="*/ 215 w 2146"/>
                <a:gd name="T25" fmla="*/ 1007 h 2146"/>
                <a:gd name="T26" fmla="*/ 43 w 2146"/>
                <a:gd name="T27" fmla="*/ 1007 h 2146"/>
                <a:gd name="T28" fmla="*/ 0 w 2146"/>
                <a:gd name="T29" fmla="*/ 1072 h 2146"/>
                <a:gd name="T30" fmla="*/ 43 w 2146"/>
                <a:gd name="T31" fmla="*/ 1115 h 2146"/>
                <a:gd name="T32" fmla="*/ 215 w 2146"/>
                <a:gd name="T33" fmla="*/ 1115 h 2146"/>
                <a:gd name="T34" fmla="*/ 215 w 2146"/>
                <a:gd name="T35" fmla="*/ 1115 h 2146"/>
                <a:gd name="T36" fmla="*/ 1008 w 2146"/>
                <a:gd name="T37" fmla="*/ 1909 h 2146"/>
                <a:gd name="T38" fmla="*/ 1029 w 2146"/>
                <a:gd name="T39" fmla="*/ 1909 h 2146"/>
                <a:gd name="T40" fmla="*/ 1029 w 2146"/>
                <a:gd name="T41" fmla="*/ 2080 h 2146"/>
                <a:gd name="T42" fmla="*/ 1072 w 2146"/>
                <a:gd name="T43" fmla="*/ 2145 h 2146"/>
                <a:gd name="T44" fmla="*/ 1115 w 2146"/>
                <a:gd name="T45" fmla="*/ 2080 h 2146"/>
                <a:gd name="T46" fmla="*/ 1115 w 2146"/>
                <a:gd name="T47" fmla="*/ 1909 h 2146"/>
                <a:gd name="T48" fmla="*/ 1115 w 2146"/>
                <a:gd name="T49" fmla="*/ 1909 h 2146"/>
                <a:gd name="T50" fmla="*/ 1930 w 2146"/>
                <a:gd name="T51" fmla="*/ 1115 h 2146"/>
                <a:gd name="T52" fmla="*/ 1930 w 2146"/>
                <a:gd name="T53" fmla="*/ 1115 h 2146"/>
                <a:gd name="T54" fmla="*/ 2102 w 2146"/>
                <a:gd name="T55" fmla="*/ 1115 h 2146"/>
                <a:gd name="T56" fmla="*/ 2145 w 2146"/>
                <a:gd name="T57" fmla="*/ 1072 h 2146"/>
                <a:gd name="T58" fmla="*/ 2102 w 2146"/>
                <a:gd name="T59" fmla="*/ 1007 h 2146"/>
                <a:gd name="T60" fmla="*/ 1673 w 2146"/>
                <a:gd name="T61" fmla="*/ 1115 h 2146"/>
                <a:gd name="T62" fmla="*/ 1673 w 2146"/>
                <a:gd name="T63" fmla="*/ 1115 h 2146"/>
                <a:gd name="T64" fmla="*/ 1823 w 2146"/>
                <a:gd name="T65" fmla="*/ 1115 h 2146"/>
                <a:gd name="T66" fmla="*/ 1823 w 2146"/>
                <a:gd name="T67" fmla="*/ 1115 h 2146"/>
                <a:gd name="T68" fmla="*/ 1608 w 2146"/>
                <a:gd name="T69" fmla="*/ 1608 h 2146"/>
                <a:gd name="T70" fmla="*/ 1115 w 2146"/>
                <a:gd name="T71" fmla="*/ 1823 h 2146"/>
                <a:gd name="T72" fmla="*/ 1115 w 2146"/>
                <a:gd name="T73" fmla="*/ 1823 h 2146"/>
                <a:gd name="T74" fmla="*/ 1115 w 2146"/>
                <a:gd name="T75" fmla="*/ 1651 h 2146"/>
                <a:gd name="T76" fmla="*/ 1072 w 2146"/>
                <a:gd name="T77" fmla="*/ 1608 h 2146"/>
                <a:gd name="T78" fmla="*/ 1029 w 2146"/>
                <a:gd name="T79" fmla="*/ 1651 h 2146"/>
                <a:gd name="T80" fmla="*/ 1029 w 2146"/>
                <a:gd name="T81" fmla="*/ 1823 h 2146"/>
                <a:gd name="T82" fmla="*/ 1008 w 2146"/>
                <a:gd name="T83" fmla="*/ 1823 h 2146"/>
                <a:gd name="T84" fmla="*/ 322 w 2146"/>
                <a:gd name="T85" fmla="*/ 1115 h 2146"/>
                <a:gd name="T86" fmla="*/ 322 w 2146"/>
                <a:gd name="T87" fmla="*/ 1115 h 2146"/>
                <a:gd name="T88" fmla="*/ 472 w 2146"/>
                <a:gd name="T89" fmla="*/ 1115 h 2146"/>
                <a:gd name="T90" fmla="*/ 536 w 2146"/>
                <a:gd name="T91" fmla="*/ 1072 h 2146"/>
                <a:gd name="T92" fmla="*/ 472 w 2146"/>
                <a:gd name="T93" fmla="*/ 1007 h 2146"/>
                <a:gd name="T94" fmla="*/ 322 w 2146"/>
                <a:gd name="T95" fmla="*/ 1007 h 2146"/>
                <a:gd name="T96" fmla="*/ 322 w 2146"/>
                <a:gd name="T97" fmla="*/ 1007 h 2146"/>
                <a:gd name="T98" fmla="*/ 1008 w 2146"/>
                <a:gd name="T99" fmla="*/ 300 h 2146"/>
                <a:gd name="T100" fmla="*/ 1029 w 2146"/>
                <a:gd name="T101" fmla="*/ 300 h 2146"/>
                <a:gd name="T102" fmla="*/ 1029 w 2146"/>
                <a:gd name="T103" fmla="*/ 471 h 2146"/>
                <a:gd name="T104" fmla="*/ 1072 w 2146"/>
                <a:gd name="T105" fmla="*/ 514 h 2146"/>
                <a:gd name="T106" fmla="*/ 1115 w 2146"/>
                <a:gd name="T107" fmla="*/ 471 h 2146"/>
                <a:gd name="T108" fmla="*/ 1115 w 2146"/>
                <a:gd name="T109" fmla="*/ 300 h 2146"/>
                <a:gd name="T110" fmla="*/ 1115 w 2146"/>
                <a:gd name="T111" fmla="*/ 300 h 2146"/>
                <a:gd name="T112" fmla="*/ 1823 w 2146"/>
                <a:gd name="T113" fmla="*/ 1007 h 2146"/>
                <a:gd name="T114" fmla="*/ 1823 w 2146"/>
                <a:gd name="T115" fmla="*/ 1007 h 2146"/>
                <a:gd name="T116" fmla="*/ 1673 w 2146"/>
                <a:gd name="T117" fmla="*/ 1007 h 2146"/>
                <a:gd name="T118" fmla="*/ 1608 w 2146"/>
                <a:gd name="T119" fmla="*/ 1072 h 2146"/>
                <a:gd name="T120" fmla="*/ 1673 w 2146"/>
                <a:gd name="T121" fmla="*/ 1115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46" h="2146">
                  <a:moveTo>
                    <a:pt x="2102" y="1007"/>
                  </a:moveTo>
                  <a:lnTo>
                    <a:pt x="2102" y="1007"/>
                  </a:lnTo>
                  <a:cubicBezTo>
                    <a:pt x="1930" y="1007"/>
                    <a:pt x="1930" y="1007"/>
                    <a:pt x="1930" y="1007"/>
                  </a:cubicBezTo>
                  <a:lnTo>
                    <a:pt x="1930" y="1007"/>
                  </a:lnTo>
                  <a:cubicBezTo>
                    <a:pt x="1887" y="578"/>
                    <a:pt x="1544" y="235"/>
                    <a:pt x="1115" y="214"/>
                  </a:cubicBezTo>
                  <a:lnTo>
                    <a:pt x="1115" y="214"/>
                  </a:lnTo>
                  <a:cubicBezTo>
                    <a:pt x="1115" y="42"/>
                    <a:pt x="1115" y="42"/>
                    <a:pt x="1115" y="42"/>
                  </a:cubicBezTo>
                  <a:cubicBezTo>
                    <a:pt x="1115" y="21"/>
                    <a:pt x="1094" y="0"/>
                    <a:pt x="1072" y="0"/>
                  </a:cubicBezTo>
                  <a:cubicBezTo>
                    <a:pt x="1050" y="0"/>
                    <a:pt x="1029" y="21"/>
                    <a:pt x="1029" y="42"/>
                  </a:cubicBezTo>
                  <a:cubicBezTo>
                    <a:pt x="1029" y="214"/>
                    <a:pt x="1029" y="214"/>
                    <a:pt x="1029" y="214"/>
                  </a:cubicBezTo>
                  <a:cubicBezTo>
                    <a:pt x="1008" y="214"/>
                    <a:pt x="1008" y="214"/>
                    <a:pt x="1008" y="214"/>
                  </a:cubicBezTo>
                  <a:cubicBezTo>
                    <a:pt x="579" y="235"/>
                    <a:pt x="236" y="578"/>
                    <a:pt x="215" y="1007"/>
                  </a:cubicBezTo>
                  <a:lnTo>
                    <a:pt x="215" y="1007"/>
                  </a:lnTo>
                  <a:cubicBezTo>
                    <a:pt x="43" y="1007"/>
                    <a:pt x="43" y="1007"/>
                    <a:pt x="43" y="1007"/>
                  </a:cubicBezTo>
                  <a:cubicBezTo>
                    <a:pt x="21" y="1007"/>
                    <a:pt x="0" y="1029"/>
                    <a:pt x="0" y="1072"/>
                  </a:cubicBezTo>
                  <a:cubicBezTo>
                    <a:pt x="0" y="1093"/>
                    <a:pt x="21" y="1115"/>
                    <a:pt x="43" y="1115"/>
                  </a:cubicBezTo>
                  <a:cubicBezTo>
                    <a:pt x="215" y="1115"/>
                    <a:pt x="215" y="1115"/>
                    <a:pt x="215" y="1115"/>
                  </a:cubicBezTo>
                  <a:lnTo>
                    <a:pt x="215" y="1115"/>
                  </a:lnTo>
                  <a:cubicBezTo>
                    <a:pt x="236" y="1544"/>
                    <a:pt x="579" y="1888"/>
                    <a:pt x="1008" y="1909"/>
                  </a:cubicBezTo>
                  <a:cubicBezTo>
                    <a:pt x="1029" y="1909"/>
                    <a:pt x="1029" y="1909"/>
                    <a:pt x="1029" y="1909"/>
                  </a:cubicBezTo>
                  <a:cubicBezTo>
                    <a:pt x="1029" y="2080"/>
                    <a:pt x="1029" y="2080"/>
                    <a:pt x="1029" y="2080"/>
                  </a:cubicBezTo>
                  <a:cubicBezTo>
                    <a:pt x="1029" y="2123"/>
                    <a:pt x="1050" y="2145"/>
                    <a:pt x="1072" y="2145"/>
                  </a:cubicBezTo>
                  <a:cubicBezTo>
                    <a:pt x="1094" y="2145"/>
                    <a:pt x="1115" y="2123"/>
                    <a:pt x="1115" y="2080"/>
                  </a:cubicBezTo>
                  <a:cubicBezTo>
                    <a:pt x="1115" y="1909"/>
                    <a:pt x="1115" y="1909"/>
                    <a:pt x="1115" y="1909"/>
                  </a:cubicBezTo>
                  <a:lnTo>
                    <a:pt x="1115" y="1909"/>
                  </a:lnTo>
                  <a:cubicBezTo>
                    <a:pt x="1544" y="1888"/>
                    <a:pt x="1887" y="1544"/>
                    <a:pt x="1930" y="1115"/>
                  </a:cubicBezTo>
                  <a:lnTo>
                    <a:pt x="1930" y="1115"/>
                  </a:lnTo>
                  <a:cubicBezTo>
                    <a:pt x="2102" y="1115"/>
                    <a:pt x="2102" y="1115"/>
                    <a:pt x="2102" y="1115"/>
                  </a:cubicBezTo>
                  <a:cubicBezTo>
                    <a:pt x="2123" y="1115"/>
                    <a:pt x="2145" y="1093"/>
                    <a:pt x="2145" y="1072"/>
                  </a:cubicBezTo>
                  <a:cubicBezTo>
                    <a:pt x="2145" y="1029"/>
                    <a:pt x="2123" y="1007"/>
                    <a:pt x="2102" y="1007"/>
                  </a:cubicBezTo>
                  <a:close/>
                  <a:moveTo>
                    <a:pt x="1673" y="1115"/>
                  </a:moveTo>
                  <a:lnTo>
                    <a:pt x="1673" y="1115"/>
                  </a:lnTo>
                  <a:cubicBezTo>
                    <a:pt x="1823" y="1115"/>
                    <a:pt x="1823" y="1115"/>
                    <a:pt x="1823" y="1115"/>
                  </a:cubicBezTo>
                  <a:lnTo>
                    <a:pt x="1823" y="1115"/>
                  </a:lnTo>
                  <a:cubicBezTo>
                    <a:pt x="1823" y="1308"/>
                    <a:pt x="1738" y="1480"/>
                    <a:pt x="1608" y="1608"/>
                  </a:cubicBezTo>
                  <a:cubicBezTo>
                    <a:pt x="1480" y="1737"/>
                    <a:pt x="1308" y="1802"/>
                    <a:pt x="1115" y="1823"/>
                  </a:cubicBezTo>
                  <a:lnTo>
                    <a:pt x="1115" y="1823"/>
                  </a:lnTo>
                  <a:cubicBezTo>
                    <a:pt x="1115" y="1651"/>
                    <a:pt x="1115" y="1651"/>
                    <a:pt x="1115" y="1651"/>
                  </a:cubicBezTo>
                  <a:cubicBezTo>
                    <a:pt x="1115" y="1630"/>
                    <a:pt x="1094" y="1608"/>
                    <a:pt x="1072" y="1608"/>
                  </a:cubicBezTo>
                  <a:cubicBezTo>
                    <a:pt x="1050" y="1608"/>
                    <a:pt x="1029" y="1630"/>
                    <a:pt x="1029" y="1651"/>
                  </a:cubicBezTo>
                  <a:cubicBezTo>
                    <a:pt x="1029" y="1823"/>
                    <a:pt x="1029" y="1823"/>
                    <a:pt x="1029" y="1823"/>
                  </a:cubicBezTo>
                  <a:cubicBezTo>
                    <a:pt x="1008" y="1823"/>
                    <a:pt x="1008" y="1823"/>
                    <a:pt x="1008" y="1823"/>
                  </a:cubicBezTo>
                  <a:cubicBezTo>
                    <a:pt x="643" y="1802"/>
                    <a:pt x="343" y="1501"/>
                    <a:pt x="322" y="1115"/>
                  </a:cubicBezTo>
                  <a:lnTo>
                    <a:pt x="322" y="1115"/>
                  </a:lnTo>
                  <a:cubicBezTo>
                    <a:pt x="472" y="1115"/>
                    <a:pt x="472" y="1115"/>
                    <a:pt x="472" y="1115"/>
                  </a:cubicBezTo>
                  <a:cubicBezTo>
                    <a:pt x="515" y="1115"/>
                    <a:pt x="536" y="1093"/>
                    <a:pt x="536" y="1072"/>
                  </a:cubicBezTo>
                  <a:cubicBezTo>
                    <a:pt x="536" y="1029"/>
                    <a:pt x="515" y="1007"/>
                    <a:pt x="472" y="1007"/>
                  </a:cubicBezTo>
                  <a:cubicBezTo>
                    <a:pt x="322" y="1007"/>
                    <a:pt x="322" y="1007"/>
                    <a:pt x="322" y="1007"/>
                  </a:cubicBezTo>
                  <a:lnTo>
                    <a:pt x="322" y="1007"/>
                  </a:lnTo>
                  <a:cubicBezTo>
                    <a:pt x="343" y="643"/>
                    <a:pt x="643" y="343"/>
                    <a:pt x="1008" y="300"/>
                  </a:cubicBezTo>
                  <a:cubicBezTo>
                    <a:pt x="1029" y="300"/>
                    <a:pt x="1029" y="300"/>
                    <a:pt x="1029" y="300"/>
                  </a:cubicBezTo>
                  <a:cubicBezTo>
                    <a:pt x="1029" y="471"/>
                    <a:pt x="1029" y="471"/>
                    <a:pt x="1029" y="471"/>
                  </a:cubicBezTo>
                  <a:cubicBezTo>
                    <a:pt x="1029" y="492"/>
                    <a:pt x="1050" y="514"/>
                    <a:pt x="1072" y="514"/>
                  </a:cubicBezTo>
                  <a:cubicBezTo>
                    <a:pt x="1094" y="514"/>
                    <a:pt x="1115" y="492"/>
                    <a:pt x="1115" y="471"/>
                  </a:cubicBezTo>
                  <a:cubicBezTo>
                    <a:pt x="1115" y="300"/>
                    <a:pt x="1115" y="300"/>
                    <a:pt x="1115" y="300"/>
                  </a:cubicBezTo>
                  <a:lnTo>
                    <a:pt x="1115" y="300"/>
                  </a:lnTo>
                  <a:cubicBezTo>
                    <a:pt x="1501" y="343"/>
                    <a:pt x="1801" y="643"/>
                    <a:pt x="1823" y="1007"/>
                  </a:cubicBezTo>
                  <a:lnTo>
                    <a:pt x="1823" y="1007"/>
                  </a:lnTo>
                  <a:cubicBezTo>
                    <a:pt x="1673" y="1007"/>
                    <a:pt x="1673" y="1007"/>
                    <a:pt x="1673" y="1007"/>
                  </a:cubicBezTo>
                  <a:cubicBezTo>
                    <a:pt x="1630" y="1007"/>
                    <a:pt x="1608" y="1029"/>
                    <a:pt x="1608" y="1072"/>
                  </a:cubicBezTo>
                  <a:cubicBezTo>
                    <a:pt x="1608" y="1093"/>
                    <a:pt x="1630" y="1115"/>
                    <a:pt x="1673" y="11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 noChangeArrowheads="1"/>
            </p:cNvSpPr>
            <p:nvPr userDrawn="1"/>
          </p:nvSpPr>
          <p:spPr bwMode="auto">
            <a:xfrm>
              <a:off x="5146675" y="1790700"/>
              <a:ext cx="247650" cy="255588"/>
            </a:xfrm>
            <a:custGeom>
              <a:avLst/>
              <a:gdLst>
                <a:gd name="T0" fmla="*/ 343 w 688"/>
                <a:gd name="T1" fmla="*/ 0 h 709"/>
                <a:gd name="T2" fmla="*/ 343 w 688"/>
                <a:gd name="T3" fmla="*/ 0 h 709"/>
                <a:gd name="T4" fmla="*/ 0 w 688"/>
                <a:gd name="T5" fmla="*/ 365 h 709"/>
                <a:gd name="T6" fmla="*/ 343 w 688"/>
                <a:gd name="T7" fmla="*/ 708 h 709"/>
                <a:gd name="T8" fmla="*/ 687 w 688"/>
                <a:gd name="T9" fmla="*/ 365 h 709"/>
                <a:gd name="T10" fmla="*/ 343 w 688"/>
                <a:gd name="T11" fmla="*/ 0 h 709"/>
                <a:gd name="T12" fmla="*/ 343 w 688"/>
                <a:gd name="T13" fmla="*/ 622 h 709"/>
                <a:gd name="T14" fmla="*/ 343 w 688"/>
                <a:gd name="T15" fmla="*/ 622 h 709"/>
                <a:gd name="T16" fmla="*/ 86 w 688"/>
                <a:gd name="T17" fmla="*/ 365 h 709"/>
                <a:gd name="T18" fmla="*/ 343 w 688"/>
                <a:gd name="T19" fmla="*/ 107 h 709"/>
                <a:gd name="T20" fmla="*/ 601 w 688"/>
                <a:gd name="T21" fmla="*/ 365 h 709"/>
                <a:gd name="T22" fmla="*/ 343 w 688"/>
                <a:gd name="T23" fmla="*/ 622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8" h="709">
                  <a:moveTo>
                    <a:pt x="343" y="0"/>
                  </a:moveTo>
                  <a:lnTo>
                    <a:pt x="343" y="0"/>
                  </a:lnTo>
                  <a:cubicBezTo>
                    <a:pt x="150" y="0"/>
                    <a:pt x="0" y="172"/>
                    <a:pt x="0" y="365"/>
                  </a:cubicBezTo>
                  <a:cubicBezTo>
                    <a:pt x="0" y="558"/>
                    <a:pt x="150" y="708"/>
                    <a:pt x="343" y="708"/>
                  </a:cubicBezTo>
                  <a:cubicBezTo>
                    <a:pt x="536" y="708"/>
                    <a:pt x="687" y="558"/>
                    <a:pt x="687" y="365"/>
                  </a:cubicBezTo>
                  <a:cubicBezTo>
                    <a:pt x="687" y="172"/>
                    <a:pt x="536" y="0"/>
                    <a:pt x="343" y="0"/>
                  </a:cubicBezTo>
                  <a:close/>
                  <a:moveTo>
                    <a:pt x="343" y="622"/>
                  </a:moveTo>
                  <a:lnTo>
                    <a:pt x="343" y="622"/>
                  </a:lnTo>
                  <a:cubicBezTo>
                    <a:pt x="193" y="622"/>
                    <a:pt x="86" y="494"/>
                    <a:pt x="86" y="365"/>
                  </a:cubicBezTo>
                  <a:cubicBezTo>
                    <a:pt x="86" y="215"/>
                    <a:pt x="193" y="107"/>
                    <a:pt x="343" y="107"/>
                  </a:cubicBezTo>
                  <a:cubicBezTo>
                    <a:pt x="494" y="107"/>
                    <a:pt x="601" y="215"/>
                    <a:pt x="601" y="365"/>
                  </a:cubicBezTo>
                  <a:cubicBezTo>
                    <a:pt x="601" y="494"/>
                    <a:pt x="494" y="622"/>
                    <a:pt x="343" y="6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56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35700"/>
            <a:ext cx="12192000" cy="622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506200" y="6235699"/>
            <a:ext cx="685800" cy="622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05642"/>
            <a:ext cx="10515600" cy="4224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0" y="6235698"/>
            <a:ext cx="685800" cy="6223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3CBF14BD-95B7-4999-8F20-4D36166E45F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855" y="6295813"/>
            <a:ext cx="533198" cy="50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0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venir Book" charset="0"/>
          <a:ea typeface="Avenir Book" charset="0"/>
          <a:cs typeface="Avenir Book" charset="0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Tx/>
        <a:buNone/>
        <a:defRPr sz="1600" b="0" i="0" kern="1200">
          <a:solidFill>
            <a:schemeClr val="tx2"/>
          </a:solidFill>
          <a:latin typeface="Avenir Book" charset="0"/>
          <a:ea typeface="Avenir Book" charset="0"/>
          <a:cs typeface="Avenir Book" charset="0"/>
        </a:defRPr>
      </a:lvl1pPr>
      <a:lvl2pPr marL="2286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Arial"/>
        <a:buChar char="•"/>
        <a:tabLst/>
        <a:defRPr sz="1600" b="0" i="0" kern="1200">
          <a:solidFill>
            <a:schemeClr val="tx2"/>
          </a:solidFill>
          <a:latin typeface="Avenir Book" charset="0"/>
          <a:ea typeface="Avenir Book" charset="0"/>
          <a:cs typeface="Avenir Book" charset="0"/>
        </a:defRPr>
      </a:lvl2pPr>
      <a:lvl3pPr marL="688975" indent="-230188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Arial"/>
        <a:buChar char="•"/>
        <a:tabLst/>
        <a:defRPr sz="1600" b="0" i="0" kern="1200">
          <a:solidFill>
            <a:schemeClr val="tx2"/>
          </a:solidFill>
          <a:latin typeface="Avenir Book" charset="0"/>
          <a:ea typeface="Avenir Book" charset="0"/>
          <a:cs typeface="Avenir Book" charset="0"/>
        </a:defRPr>
      </a:lvl3pPr>
      <a:lvl4pPr marL="11477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Arial"/>
        <a:buChar char="•"/>
        <a:tabLst/>
        <a:defRPr sz="1600" b="0" i="0" kern="1200">
          <a:solidFill>
            <a:schemeClr val="tx2"/>
          </a:solidFill>
          <a:latin typeface="Avenir Book" charset="0"/>
          <a:ea typeface="Avenir Book" charset="0"/>
          <a:cs typeface="Avenir Book" charset="0"/>
        </a:defRPr>
      </a:lvl4pPr>
      <a:lvl5pPr marL="1608138" indent="-230188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Arial"/>
        <a:buChar char="•"/>
        <a:tabLst/>
        <a:defRPr sz="1600" b="0" i="0" kern="1200">
          <a:solidFill>
            <a:schemeClr val="tx2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string/?kw=string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2018-1 </a:t>
            </a:r>
            <a:r>
              <a:rPr lang="en-US" altLang="ko-KR" dirty="0" err="1" smtClean="0"/>
              <a:t>RaCos</a:t>
            </a:r>
            <a:r>
              <a:rPr lang="en-US" altLang="ko-KR" dirty="0" smtClean="0"/>
              <a:t> OOP Seminar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6468958" y="3429000"/>
            <a:ext cx="3865142" cy="74721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string &amp;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fstream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6468958" y="4669833"/>
            <a:ext cx="2244219" cy="40717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Online Version</a:t>
            </a:r>
            <a:endParaRPr lang="ko-KR" altLang="en-US" dirty="0"/>
          </a:p>
        </p:txBody>
      </p:sp>
      <p:pic>
        <p:nvPicPr>
          <p:cNvPr id="1026" name="Picture 2" descr="Image result for 코딩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4" r="2375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32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기출로 </a:t>
            </a:r>
            <a:r>
              <a:rPr lang="ko-KR" altLang="en-US" dirty="0" err="1" smtClean="0"/>
              <a:t>가즈아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2014-2 </a:t>
            </a:r>
            <a:r>
              <a:rPr lang="ko-KR" altLang="en-US" dirty="0" err="1" smtClean="0"/>
              <a:t>플밍기</a:t>
            </a:r>
            <a:r>
              <a:rPr lang="ko-KR" altLang="en-US" dirty="0" smtClean="0"/>
              <a:t> </a:t>
            </a:r>
            <a:r>
              <a:rPr lang="ko-KR" altLang="en-US" dirty="0" smtClean="0"/>
              <a:t>퀴즈</a:t>
            </a:r>
            <a:r>
              <a:rPr lang="en-US" altLang="ko-KR" dirty="0" smtClean="0"/>
              <a:t>#7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쉬운 편입니다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024" y="858521"/>
            <a:ext cx="6976715" cy="44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6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기출로 </a:t>
            </a:r>
            <a:r>
              <a:rPr lang="ko-KR" altLang="en-US" dirty="0" err="1" smtClean="0"/>
              <a:t>가즈아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이런 친구가 바로 </a:t>
            </a:r>
            <a:r>
              <a:rPr lang="en-US" altLang="ko-KR" dirty="0" smtClean="0"/>
              <a:t>get / put</a:t>
            </a:r>
            <a:r>
              <a:rPr lang="ko-KR" altLang="en-US" dirty="0" smtClean="0"/>
              <a:t>함수를 쓰는 경우입니다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보통 문자열에서 검색을 한다는 경우에는 문자 수를 </a:t>
            </a:r>
            <a:r>
              <a:rPr lang="ko-KR" altLang="en-US" dirty="0" err="1" smtClean="0"/>
              <a:t>센다던지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공백과 </a:t>
            </a:r>
            <a:r>
              <a:rPr lang="ko-KR" altLang="en-US" dirty="0" err="1" smtClean="0"/>
              <a:t>줄바꿈을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읽는다던지</a:t>
            </a:r>
            <a:r>
              <a:rPr lang="ko-KR" altLang="en-US" dirty="0" smtClean="0"/>
              <a:t> 등 여러가지 경우를 생각하시는 것을 준비하시길 바라겠습니다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849" y="1508761"/>
            <a:ext cx="28289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9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기출로 </a:t>
            </a:r>
            <a:r>
              <a:rPr lang="ko-KR" altLang="en-US" dirty="0" err="1" smtClean="0"/>
              <a:t>가즈아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2016-1 </a:t>
            </a:r>
            <a:r>
              <a:rPr lang="ko-KR" altLang="en-US" dirty="0" err="1" smtClean="0"/>
              <a:t>플밍기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조금 어렵습니다</a:t>
            </a:r>
            <a:r>
              <a:rPr lang="en-US" altLang="ko-KR" dirty="0" smtClean="0"/>
              <a:t>(?)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24" y="1723044"/>
            <a:ext cx="63055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기출로 </a:t>
            </a:r>
            <a:r>
              <a:rPr lang="ko-KR" altLang="en-US" dirty="0" err="1" smtClean="0"/>
              <a:t>가즈아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네 그렇습니다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조건문로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불러오는걸</a:t>
            </a:r>
            <a:r>
              <a:rPr lang="ko-KR" altLang="en-US" dirty="0" smtClean="0"/>
              <a:t> 아예 받으면 되겠네요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매우 좋은 테크닉입니다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저도 준비하면서 찾아보니 상당히 도움이 되네요</a:t>
            </a:r>
            <a:r>
              <a:rPr lang="en-US" altLang="ko-KR" dirty="0" smtClean="0"/>
              <a:t>.)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&gt;&gt;</a:t>
            </a:r>
            <a:r>
              <a:rPr lang="ko-KR" altLang="en-US" dirty="0" smtClean="0"/>
              <a:t>를 쓰면 공백은 읽지 못합니다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여러가지 타입을 읽을 수 있죠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ko-KR" altLang="en-US" dirty="0" smtClean="0"/>
              <a:t>이런 문제의 경우가 대표적인 예시가 되겠네요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632" y="3301998"/>
            <a:ext cx="7372350" cy="2933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39698"/>
            <a:ext cx="33813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III. list &amp;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답답하다 더 편하게 </a:t>
            </a:r>
            <a:r>
              <a:rPr lang="ko-KR" altLang="en-US" dirty="0" smtClean="0"/>
              <a:t>구현하자</a:t>
            </a:r>
          </a:p>
        </p:txBody>
      </p:sp>
    </p:spTree>
    <p:extLst>
      <p:ext uri="{BB962C8B-B14F-4D97-AF65-F5344CB8AC3E}">
        <p14:creationId xmlns:p14="http://schemas.microsoft.com/office/powerpoint/2010/main" val="41446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순차적으로 접근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데이터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삭제가 용이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유동적인 길이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검색 별로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삽입이나 삭제 많을 때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데이터 개수 가변적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문제</a:t>
            </a:r>
            <a:r>
              <a:rPr lang="en-US" altLang="ko-KR" dirty="0"/>
              <a:t>:</a:t>
            </a:r>
            <a:r>
              <a:rPr lang="en-US" altLang="ko-KR" dirty="0" smtClean="0"/>
              <a:t> 1~20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중복없이 생성하고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하여 출력하세요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push_front</a:t>
            </a:r>
            <a:r>
              <a:rPr lang="en-US" altLang="ko-KR" dirty="0" smtClean="0"/>
              <a:t>(): </a:t>
            </a:r>
            <a:r>
              <a:rPr lang="ko-KR" altLang="en-US" dirty="0" err="1" smtClean="0"/>
              <a:t>맨앞에</a:t>
            </a:r>
            <a:r>
              <a:rPr lang="ko-KR" altLang="en-US" dirty="0" smtClean="0"/>
              <a:t> 삽입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sort():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unique(): </a:t>
            </a:r>
            <a:r>
              <a:rPr lang="ko-KR" altLang="en-US" dirty="0" err="1" smtClean="0"/>
              <a:t>중복원소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size(): list</a:t>
            </a:r>
            <a:r>
              <a:rPr lang="ko-KR" altLang="en-US" dirty="0" smtClean="0"/>
              <a:t>의 크기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iterator: </a:t>
            </a:r>
            <a:r>
              <a:rPr lang="ko-KR" altLang="en-US" dirty="0" smtClean="0"/>
              <a:t>포인터의 일종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순차적 접근을 가능케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begin(): list</a:t>
            </a:r>
            <a:r>
              <a:rPr lang="ko-KR" altLang="en-US" dirty="0" smtClean="0"/>
              <a:t>의 시작</a:t>
            </a:r>
            <a:r>
              <a:rPr lang="en-US" altLang="ko-KR" dirty="0" smtClean="0"/>
              <a:t>, end(): list</a:t>
            </a:r>
            <a:r>
              <a:rPr lang="ko-KR" altLang="en-US" dirty="0" smtClean="0"/>
              <a:t>의 끝</a:t>
            </a: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702" y="426914"/>
            <a:ext cx="4029075" cy="5448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702" y="1362560"/>
            <a:ext cx="56388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랜덤으로 접근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구현이 쉬움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데이터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삭제가 불리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유동적인 길이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데이터 개수 가변적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문제</a:t>
            </a:r>
            <a:r>
              <a:rPr lang="en-US" altLang="ko-KR" dirty="0"/>
              <a:t>:</a:t>
            </a:r>
            <a:r>
              <a:rPr lang="en-US" altLang="ko-KR" dirty="0" smtClean="0"/>
              <a:t> 1~20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중복없이 생성하고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하여 출력하세요</a:t>
            </a:r>
            <a:r>
              <a:rPr lang="en-US" altLang="ko-KR" dirty="0" smtClean="0"/>
              <a:t>. 2</a:t>
            </a:r>
            <a:r>
              <a:rPr lang="ko-KR" altLang="en-US" dirty="0" err="1" smtClean="0"/>
              <a:t>진탐색으로</a:t>
            </a:r>
            <a:r>
              <a:rPr lang="ko-KR" altLang="en-US" dirty="0" smtClean="0"/>
              <a:t> 탐색하는 코드도 추가하세요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push_back</a:t>
            </a:r>
            <a:r>
              <a:rPr lang="en-US" altLang="ko-KR" dirty="0" smtClean="0"/>
              <a:t>(): </a:t>
            </a:r>
            <a:r>
              <a:rPr lang="ko-KR" altLang="en-US" dirty="0" err="1" smtClean="0"/>
              <a:t>맨앞에</a:t>
            </a:r>
            <a:r>
              <a:rPr lang="ko-KR" altLang="en-US" dirty="0" smtClean="0"/>
              <a:t> 삽입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erase(): list</a:t>
            </a:r>
            <a:r>
              <a:rPr lang="ko-KR" altLang="en-US" dirty="0" smtClean="0"/>
              <a:t>의 일정 부분을 삭제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auto: </a:t>
            </a:r>
            <a:r>
              <a:rPr lang="ko-KR" altLang="en-US" dirty="0" smtClean="0"/>
              <a:t>우변의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맞춰서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이 변한다</a:t>
            </a:r>
            <a:r>
              <a:rPr lang="en-US" altLang="ko-KR" dirty="0" smtClean="0"/>
              <a:t>. (smart pointer</a:t>
            </a:r>
            <a:r>
              <a:rPr lang="ko-KR" altLang="en-US" dirty="0" smtClean="0"/>
              <a:t>의 표현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결론</a:t>
            </a:r>
            <a:r>
              <a:rPr lang="en-US" altLang="ko-KR" dirty="0" smtClean="0"/>
              <a:t>: vector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의 상위호환이다</a:t>
            </a: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80" y="423250"/>
            <a:ext cx="5753100" cy="54959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867" y="1593239"/>
            <a:ext cx="54959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IV. </a:t>
            </a:r>
            <a:r>
              <a:rPr lang="en-US" altLang="ko-KR" dirty="0" smtClean="0"/>
              <a:t>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이부분은</a:t>
            </a:r>
            <a:r>
              <a:rPr lang="ko-KR" altLang="en-US" dirty="0" smtClean="0"/>
              <a:t> 질문이 좀 </a:t>
            </a:r>
            <a:r>
              <a:rPr lang="ko-KR" altLang="en-US" dirty="0" err="1" smtClean="0"/>
              <a:t>있었어서</a:t>
            </a:r>
            <a:r>
              <a:rPr lang="ko-KR" altLang="en-US" dirty="0" smtClean="0"/>
              <a:t> 제가 언급을 따로 해드리겠습니다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91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&amp; 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 smtClean="0"/>
              <a:t>같은 질문이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회 이상 나왔으므로 언급을 하겠습니다</a:t>
            </a:r>
            <a:r>
              <a:rPr lang="en-US" altLang="ko-KR" dirty="0" smtClean="0"/>
              <a:t>!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856" y="2931502"/>
            <a:ext cx="56578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&amp; 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const</a:t>
            </a:r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 p = &amp;i1;</a:t>
            </a:r>
            <a:br>
              <a:rPr lang="en-US" altLang="ko-KR" dirty="0" smtClean="0"/>
            </a:br>
            <a:r>
              <a:rPr lang="en-US" altLang="ko-KR" dirty="0" smtClean="0"/>
              <a:t>*p = 30; 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빨간줄이</a:t>
            </a:r>
            <a:r>
              <a:rPr lang="ko-KR" altLang="en-US" dirty="0" smtClean="0"/>
              <a:t> 뜹니다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포인터가 가리키는 </a:t>
            </a:r>
            <a:r>
              <a:rPr lang="en-US" altLang="ko-KR" dirty="0" smtClean="0"/>
              <a:t>i1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 바꾸지 못한다는 것입니다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p = &amp;i1;</a:t>
            </a:r>
            <a:br>
              <a:rPr lang="en-US" altLang="ko-KR" dirty="0" smtClean="0"/>
            </a:br>
            <a:r>
              <a:rPr lang="en-US" altLang="ko-KR" dirty="0" smtClean="0"/>
              <a:t>p = &amp;i2; 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빨간줄이</a:t>
            </a:r>
            <a:r>
              <a:rPr lang="ko-KR" altLang="en-US" dirty="0" smtClean="0"/>
              <a:t> 뜹니다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포인터가 다른 변수를 </a:t>
            </a:r>
            <a:r>
              <a:rPr lang="ko-KR" altLang="en-US" dirty="0" err="1" smtClean="0"/>
              <a:t>못가리키게</a:t>
            </a:r>
            <a:r>
              <a:rPr lang="ko-KR" altLang="en-US" dirty="0" smtClean="0"/>
              <a:t> 하는 것입니다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p = &amp;i1;</a:t>
            </a:r>
            <a:br>
              <a:rPr lang="en-US" altLang="ko-KR" dirty="0" smtClean="0"/>
            </a:br>
            <a:r>
              <a:rPr lang="ko-KR" altLang="en-US" dirty="0" smtClean="0"/>
              <a:t>둘 다 </a:t>
            </a:r>
            <a:r>
              <a:rPr lang="ko-KR" altLang="en-US" dirty="0" err="1" smtClean="0"/>
              <a:t>빨간줄이</a:t>
            </a:r>
            <a:r>
              <a:rPr lang="ko-KR" altLang="en-US" dirty="0" smtClean="0"/>
              <a:t> 뜹니다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값도 </a:t>
            </a:r>
            <a:r>
              <a:rPr lang="ko-KR" altLang="en-US" dirty="0" err="1" smtClean="0"/>
              <a:t>못바꾸고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가리키는 변수도 </a:t>
            </a:r>
            <a:r>
              <a:rPr lang="ko-KR" altLang="en-US" dirty="0" err="1" smtClean="0"/>
              <a:t>못바꾼다는</a:t>
            </a:r>
            <a:r>
              <a:rPr lang="ko-KR" altLang="en-US" dirty="0" smtClean="0"/>
              <a:t> 뜻입니다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418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I. string</a:t>
            </a:r>
            <a:r>
              <a:rPr lang="ko-KR" altLang="en-US" dirty="0" smtClean="0"/>
              <a:t>의 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char type </a:t>
            </a:r>
            <a:r>
              <a:rPr lang="ko-KR" altLang="en-US" dirty="0" smtClean="0"/>
              <a:t>배열보다 더 효율적인 </a:t>
            </a:r>
            <a:r>
              <a:rPr lang="en-US" altLang="ko-KR" dirty="0" smtClean="0"/>
              <a:t>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8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들어가기 전에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구 객체지향 자료의 </a:t>
            </a:r>
            <a:r>
              <a:rPr lang="ko-KR" altLang="en-US" dirty="0" err="1" smtClean="0"/>
              <a:t>실습문제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lab11.pdf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이론자료의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8. string.pdf</a:t>
            </a:r>
            <a:r>
              <a:rPr lang="ko-KR" altLang="en-US" dirty="0" smtClean="0"/>
              <a:t>를 참고하는 것이 좋다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슬라이드의 대부분은 이 두 파일에서 나온다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저번학기의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pptx</a:t>
            </a:r>
            <a:r>
              <a:rPr lang="ko-KR" altLang="en-US" dirty="0" smtClean="0"/>
              <a:t>를 봐도 괜찮다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://www.cplusplus.com/reference/string/string/?kw=string</a:t>
            </a:r>
            <a:r>
              <a:rPr lang="en-US" altLang="ko-KR" dirty="0"/>
              <a:t> </a:t>
            </a:r>
            <a:r>
              <a:rPr lang="ko-KR" altLang="en-US" dirty="0"/>
              <a:t>여기로 들어가면 </a:t>
            </a:r>
            <a:r>
              <a:rPr lang="en-US" altLang="ko-KR" dirty="0"/>
              <a:t>string library</a:t>
            </a:r>
            <a:r>
              <a:rPr lang="ko-KR" altLang="en-US" dirty="0"/>
              <a:t>에 있는 다양한 기능들을 볼 수 있다</a:t>
            </a:r>
            <a:r>
              <a:rPr lang="en-US" altLang="ko-KR" dirty="0"/>
              <a:t>. </a:t>
            </a:r>
            <a:r>
              <a:rPr lang="ko-KR" altLang="en-US" dirty="0" smtClean="0"/>
              <a:t>잘 모르는 경우 이곳에서 검색을 추천한다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어차피 </a:t>
            </a:r>
            <a:r>
              <a:rPr lang="ko-KR" altLang="en-US" dirty="0" err="1" smtClean="0"/>
              <a:t>오픈소스니까</a:t>
            </a:r>
            <a:r>
              <a:rPr lang="ko-KR" altLang="en-US" dirty="0" smtClean="0"/>
              <a:t> 많이 쓰는 것들은 숙지를 해두고 가자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2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효율의 연속</a:t>
            </a:r>
            <a:r>
              <a:rPr lang="en-US" altLang="ko-KR" dirty="0" smtClean="0"/>
              <a:t>….(2)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기존에 </a:t>
            </a:r>
            <a:r>
              <a:rPr lang="ko-KR" altLang="en-US" dirty="0" err="1" smtClean="0"/>
              <a:t>플밍기를</a:t>
            </a:r>
            <a:r>
              <a:rPr lang="ko-KR" altLang="en-US" dirty="0" smtClean="0"/>
              <a:t> 배운 사람이라면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마지막에 배웠던 내용 중 하나인 </a:t>
            </a:r>
            <a:r>
              <a:rPr lang="ko-KR" altLang="en-US" b="1" dirty="0" err="1" smtClean="0"/>
              <a:t>동적할당</a:t>
            </a:r>
            <a:r>
              <a:rPr lang="en-US" altLang="ko-KR" b="1" dirty="0" smtClean="0"/>
              <a:t>(dynamic allocation)</a:t>
            </a:r>
            <a:r>
              <a:rPr lang="ko-KR" altLang="en-US" dirty="0" smtClean="0"/>
              <a:t>을 기억하는가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이전에는 문자열을 만들고 싶을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문자형 배열의 크기를 정하거나 우리가 원하는 만큼 동적으로 할당을 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ko-KR" altLang="en-US" dirty="0" err="1" smtClean="0"/>
              <a:t>정적할당의</a:t>
            </a:r>
            <a:r>
              <a:rPr lang="ko-KR" altLang="en-US" dirty="0" smtClean="0"/>
              <a:t> 경우 쓰지 않는 곳은 낭비가 생기며 </a:t>
            </a:r>
            <a:r>
              <a:rPr lang="ko-KR" altLang="en-US" dirty="0" err="1" smtClean="0"/>
              <a:t>동적할당의</a:t>
            </a:r>
            <a:r>
              <a:rPr lang="ko-KR" altLang="en-US" dirty="0" smtClean="0"/>
              <a:t> 경우 반드시 할당된 메모리를 돌려줘야 </a:t>
            </a:r>
            <a:r>
              <a:rPr lang="en-US" altLang="ko-KR" dirty="0" smtClean="0"/>
              <a:t>memory leakage</a:t>
            </a:r>
            <a:r>
              <a:rPr lang="ko-KR" altLang="en-US" dirty="0" smtClean="0"/>
              <a:t>가 없다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이 모든 것을 해결할 수 있는 방법이 </a:t>
            </a:r>
            <a:r>
              <a:rPr lang="en-US" altLang="ko-KR" b="1" dirty="0" smtClean="0"/>
              <a:t>string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78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문자열의 시작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이제부터 하나의 문장을 쓰고 싶을 때 우리는 </a:t>
            </a:r>
            <a:r>
              <a:rPr lang="en-US" altLang="ko-KR" dirty="0" smtClean="0"/>
              <a:t>string type</a:t>
            </a:r>
            <a:r>
              <a:rPr lang="ko-KR" altLang="en-US" dirty="0" smtClean="0"/>
              <a:t>을 쓰게 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string library</a:t>
            </a:r>
            <a:r>
              <a:rPr lang="ko-KR" altLang="en-US" dirty="0" smtClean="0"/>
              <a:t>의 기능은 문자열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의 변수들이 지니고 있는 많은 함수들과 </a:t>
            </a:r>
            <a:r>
              <a:rPr lang="ko-KR" altLang="en-US" dirty="0" err="1" smtClean="0"/>
              <a:t>생성자들을</a:t>
            </a:r>
            <a:r>
              <a:rPr lang="ko-KR" altLang="en-US" dirty="0" smtClean="0"/>
              <a:t> 사용하는 것이 가능하도록 해준다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197" y="1515110"/>
            <a:ext cx="36861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문자열을 만들자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클래스를 배우면 생성자가 뭔지 알기가 쉬운데 여기서는 </a:t>
            </a:r>
            <a:r>
              <a:rPr lang="ko-KR" altLang="en-US" b="1" dirty="0" smtClean="0">
                <a:solidFill>
                  <a:srgbClr val="FF0000"/>
                </a:solidFill>
              </a:rPr>
              <a:t>초기화를 하는 방법</a:t>
            </a:r>
            <a:r>
              <a:rPr lang="ko-KR" altLang="en-US" dirty="0" smtClean="0"/>
              <a:t>이라고 정의를 하겠다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string </a:t>
            </a:r>
            <a:r>
              <a:rPr lang="ko-KR" altLang="en-US" dirty="0" smtClean="0"/>
              <a:t>생성자의 종류는 굉장히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 방법은 구 객체지향의 </a:t>
            </a:r>
            <a:r>
              <a:rPr lang="en-US" altLang="ko-KR" dirty="0" smtClean="0"/>
              <a:t>lab11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문항을 보면 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최근 들어 </a:t>
            </a:r>
            <a:r>
              <a:rPr lang="en-US" altLang="ko-KR" dirty="0" smtClean="0"/>
              <a:t>using namespace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;</a:t>
            </a:r>
            <a:r>
              <a:rPr lang="ko-KR" altLang="en-US" dirty="0" smtClean="0"/>
              <a:t>를 쓰지 않는 것으로 보여 그 경우 </a:t>
            </a:r>
            <a:r>
              <a:rPr lang="en-US" altLang="ko-KR" dirty="0" err="1" smtClean="0"/>
              <a:t>strin</a:t>
            </a:r>
            <a:r>
              <a:rPr lang="ko-KR" altLang="en-US" dirty="0" smtClean="0"/>
              <a:t>을 쓸 때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::string</a:t>
            </a:r>
            <a:r>
              <a:rPr lang="ko-KR" altLang="en-US" dirty="0" smtClean="0"/>
              <a:t>이라고 쓰는 것이 옳다</a:t>
            </a:r>
            <a:r>
              <a:rPr lang="en-US" altLang="ko-KR" dirty="0" smtClean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051" y="1508761"/>
            <a:ext cx="6969567" cy="424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입력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기존에 했듯이 우리는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&gt;&gt; (string type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); </a:t>
            </a:r>
            <a:r>
              <a:rPr lang="ko-KR" altLang="en-US" dirty="0" smtClean="0"/>
              <a:t>이런 식으로 구현을 할 텐데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이러면 원하는 결과가 나오지 않는다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왜냐하면 </a:t>
            </a:r>
            <a:r>
              <a:rPr lang="en-US" altLang="ko-KR" dirty="0" err="1" smtClean="0"/>
              <a:t>cin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을 받는다면 얘는 공백</a:t>
            </a:r>
            <a:r>
              <a:rPr lang="en-US" altLang="ko-KR" dirty="0" smtClean="0"/>
              <a:t>(space, \n, \t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읽지 못하기 때문이다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그래서 우리는 </a:t>
            </a:r>
            <a:r>
              <a:rPr lang="en-US" altLang="ko-KR" dirty="0" err="1" smtClean="0"/>
              <a:t>getline</a:t>
            </a:r>
            <a:r>
              <a:rPr lang="ko-KR" altLang="en-US" dirty="0" smtClean="0"/>
              <a:t>이라는 새로운 함수를 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친구의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는 순서대로 </a:t>
            </a:r>
            <a:r>
              <a:rPr lang="en-US" altLang="ko-KR" dirty="0" smtClean="0"/>
              <a:t>stream, string, char</a:t>
            </a:r>
            <a:r>
              <a:rPr lang="ko-KR" altLang="en-US" dirty="0" smtClean="0"/>
              <a:t>의 순인데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마지막 </a:t>
            </a:r>
            <a:r>
              <a:rPr lang="en-US" altLang="ko-KR" dirty="0" smtClean="0"/>
              <a:t>char</a:t>
            </a:r>
            <a:r>
              <a:rPr lang="ko-KR" altLang="en-US" dirty="0" smtClean="0"/>
              <a:t>은 어느 문자가 </a:t>
            </a:r>
            <a:r>
              <a:rPr lang="ko-KR" altLang="en-US" dirty="0" err="1" smtClean="0"/>
              <a:t>입력받을</a:t>
            </a:r>
            <a:r>
              <a:rPr lang="ko-KR" altLang="en-US" dirty="0" smtClean="0"/>
              <a:t> 때까지 모든 것을 출력 가능하게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맨 처음의 </a:t>
            </a:r>
            <a:r>
              <a:rPr lang="en-US" altLang="ko-KR" dirty="0" smtClean="0"/>
              <a:t>stream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해당이다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12" y="954846"/>
            <a:ext cx="3686175" cy="2752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4" y="3944963"/>
            <a:ext cx="37528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함수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string</a:t>
            </a:r>
            <a:r>
              <a:rPr lang="ko-KR" altLang="en-US" dirty="0" smtClean="0"/>
              <a:t>은 하나의 클래스이다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함수 등 여러가지를 지니고 있고 연산자 </a:t>
            </a:r>
            <a:r>
              <a:rPr lang="ko-KR" altLang="en-US" dirty="0" err="1" smtClean="0"/>
              <a:t>오버로딩도</a:t>
            </a:r>
            <a:r>
              <a:rPr lang="ko-KR" altLang="en-US" dirty="0" smtClean="0"/>
              <a:t> 가능한 것이다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이 문장이 무슨 이야기인지는 나중에 클래스를 배우면 알게 될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지금은 </a:t>
            </a:r>
            <a:r>
              <a:rPr lang="ko-KR" altLang="en-US" dirty="0" err="1" smtClean="0"/>
              <a:t>라이브러리니까</a:t>
            </a:r>
            <a:r>
              <a:rPr lang="ko-KR" altLang="en-US" dirty="0" smtClean="0"/>
              <a:t> 함수도 갖겠다고 생각하면 무방</a:t>
            </a:r>
            <a:r>
              <a:rPr lang="en-US" altLang="ko-KR" dirty="0" smtClean="0"/>
              <a:t>.)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그 외 연습 등은 앞에 첨부한 파일을 이용하시면 되겠습니다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197" y="1515110"/>
            <a:ext cx="36861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</a:t>
            </a:r>
            <a:r>
              <a:rPr lang="ko-KR" altLang="en-US" dirty="0" err="1" smtClean="0"/>
              <a:t>파일입출력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플밍기에도</a:t>
            </a:r>
            <a:r>
              <a:rPr lang="ko-KR" altLang="en-US" dirty="0" smtClean="0"/>
              <a:t> 나왔던 친구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8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Green_color_template">
  <a:themeElements>
    <a:clrScheme name="Custom 60">
      <a:dk1>
        <a:srgbClr val="435A67"/>
      </a:dk1>
      <a:lt1>
        <a:srgbClr val="FFFFFF"/>
      </a:lt1>
      <a:dk2>
        <a:srgbClr val="435A67"/>
      </a:dk2>
      <a:lt2>
        <a:srgbClr val="A1B0B8"/>
      </a:lt2>
      <a:accent1>
        <a:srgbClr val="21AFB4"/>
      </a:accent1>
      <a:accent2>
        <a:srgbClr val="712859"/>
      </a:accent2>
      <a:accent3>
        <a:srgbClr val="E52457"/>
      </a:accent3>
      <a:accent4>
        <a:srgbClr val="FCB519"/>
      </a:accent4>
      <a:accent5>
        <a:srgbClr val="21AFB4"/>
      </a:accent5>
      <a:accent6>
        <a:srgbClr val="166D6F"/>
      </a:accent6>
      <a:hlink>
        <a:srgbClr val="21AFB4"/>
      </a:hlink>
      <a:folHlink>
        <a:srgbClr val="21AFB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10_Green_color_template</Template>
  <TotalTime>799</TotalTime>
  <Words>548</Words>
  <Application>Microsoft Office PowerPoint</Application>
  <PresentationFormat>와이드스크린</PresentationFormat>
  <Paragraphs>68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Avenir Book</vt:lpstr>
      <vt:lpstr>Avenir Light</vt:lpstr>
      <vt:lpstr>Avenir Medium</vt:lpstr>
      <vt:lpstr>Myriad Pro Light</vt:lpstr>
      <vt:lpstr>Arial</vt:lpstr>
      <vt:lpstr>Calibri</vt:lpstr>
      <vt:lpstr>Wingdings</vt:lpstr>
      <vt:lpstr>10_Green_color_template</vt:lpstr>
      <vt:lpstr>2018-1 RaCos OOP Seminar</vt:lpstr>
      <vt:lpstr>I. string의 시작</vt:lpstr>
      <vt:lpstr>들어가기 전에….</vt:lpstr>
      <vt:lpstr>효율의 연속….(2)</vt:lpstr>
      <vt:lpstr>문자열의 시작</vt:lpstr>
      <vt:lpstr>문자열을 만들자</vt:lpstr>
      <vt:lpstr>문자열 입력</vt:lpstr>
      <vt:lpstr>문자열 함수</vt:lpstr>
      <vt:lpstr>II. 파일입출력</vt:lpstr>
      <vt:lpstr>기출로 가즈아!</vt:lpstr>
      <vt:lpstr>기출로 가즈아!</vt:lpstr>
      <vt:lpstr>기출로 가즈아!</vt:lpstr>
      <vt:lpstr>기출로 가즈아!</vt:lpstr>
      <vt:lpstr>III. list &amp; vector</vt:lpstr>
      <vt:lpstr>list</vt:lpstr>
      <vt:lpstr>vector</vt:lpstr>
      <vt:lpstr>IV. Pointer</vt:lpstr>
      <vt:lpstr>const &amp; pointer</vt:lpstr>
      <vt:lpstr>const &amp; pointer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2018-1 RaCos OOP Seminar</dc:title>
  <dc:creator>손종현</dc:creator>
  <cp:lastModifiedBy>Sohn Jong Hyun</cp:lastModifiedBy>
  <cp:revision>127</cp:revision>
  <dcterms:created xsi:type="dcterms:W3CDTF">2018-03-13T09:44:17Z</dcterms:created>
  <dcterms:modified xsi:type="dcterms:W3CDTF">2018-04-30T10:47:28Z</dcterms:modified>
</cp:coreProperties>
</file>