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8" r:id="rId4"/>
    <p:sldId id="269" r:id="rId5"/>
    <p:sldId id="261" r:id="rId6"/>
    <p:sldId id="270" r:id="rId7"/>
    <p:sldId id="290" r:id="rId8"/>
    <p:sldId id="289" r:id="rId9"/>
    <p:sldId id="291" r:id="rId10"/>
    <p:sldId id="285" r:id="rId11"/>
    <p:sldId id="287" r:id="rId12"/>
    <p:sldId id="288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2EF477B-3449-4A04-A19D-D37DEA95BF95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E699606F-BFA5-40E5-B0C5-6651FAAB3ECD}">
      <dgm:prSet phldrT="[텍스트]"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pPr latinLnBrk="1"/>
          <a:r>
            <a:rPr lang="en-US" altLang="ko-KR" dirty="0" smtClean="0">
              <a:latin typeface="Agency FB" panose="020B0503020202020204" pitchFamily="34" charset="0"/>
            </a:rPr>
            <a:t>Review</a:t>
          </a:r>
          <a:endParaRPr lang="ko-KR" altLang="en-US" dirty="0">
            <a:latin typeface="Agency FB" panose="020B0503020202020204" pitchFamily="34" charset="0"/>
          </a:endParaRPr>
        </a:p>
      </dgm:t>
    </dgm:pt>
    <dgm:pt modelId="{B2910C72-56A6-4F4F-9A91-381DC2C6675A}" type="parTrans" cxnId="{CEE951D9-2E7B-4D9E-A2E5-6C157DE4A961}">
      <dgm:prSet/>
      <dgm:spPr/>
      <dgm:t>
        <a:bodyPr/>
        <a:lstStyle/>
        <a:p>
          <a:pPr latinLnBrk="1"/>
          <a:endParaRPr lang="ko-KR" altLang="en-US">
            <a:latin typeface="Agency FB" panose="020B0503020202020204" pitchFamily="34" charset="0"/>
          </a:endParaRPr>
        </a:p>
      </dgm:t>
    </dgm:pt>
    <dgm:pt modelId="{FF343C5D-9A92-41B5-A55A-3F477D0F4A2C}" type="sibTrans" cxnId="{CEE951D9-2E7B-4D9E-A2E5-6C157DE4A961}">
      <dgm:prSet/>
      <dgm:spPr/>
      <dgm:t>
        <a:bodyPr/>
        <a:lstStyle/>
        <a:p>
          <a:pPr latinLnBrk="1"/>
          <a:endParaRPr lang="ko-KR" altLang="en-US">
            <a:latin typeface="Agency FB" panose="020B0503020202020204" pitchFamily="34" charset="0"/>
          </a:endParaRPr>
        </a:p>
      </dgm:t>
    </dgm:pt>
    <dgm:pt modelId="{7177BCA8-2351-44FA-A036-02B01BB129C4}">
      <dgm:prSet phldrT="[텍스트]"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pPr latinLnBrk="1"/>
          <a:r>
            <a:rPr lang="en-US" altLang="ko-KR" dirty="0" smtClean="0">
              <a:latin typeface="Agency FB" panose="020B0503020202020204" pitchFamily="34" charset="0"/>
            </a:rPr>
            <a:t>Practice</a:t>
          </a:r>
          <a:endParaRPr lang="ko-KR" altLang="en-US" dirty="0">
            <a:latin typeface="Agency FB" panose="020B0503020202020204" pitchFamily="34" charset="0"/>
          </a:endParaRPr>
        </a:p>
      </dgm:t>
    </dgm:pt>
    <dgm:pt modelId="{2755084A-819E-49AD-A462-39BA817F86FA}" type="parTrans" cxnId="{6748BDC3-95B1-4AF2-A93C-DDD1A09518A8}">
      <dgm:prSet/>
      <dgm:spPr/>
      <dgm:t>
        <a:bodyPr/>
        <a:lstStyle/>
        <a:p>
          <a:pPr latinLnBrk="1"/>
          <a:endParaRPr lang="ko-KR" altLang="en-US">
            <a:latin typeface="Agency FB" panose="020B0503020202020204" pitchFamily="34" charset="0"/>
          </a:endParaRPr>
        </a:p>
      </dgm:t>
    </dgm:pt>
    <dgm:pt modelId="{A4CAEE90-7E1B-469C-8801-2BD479A1BE4A}" type="sibTrans" cxnId="{6748BDC3-95B1-4AF2-A93C-DDD1A09518A8}">
      <dgm:prSet/>
      <dgm:spPr/>
      <dgm:t>
        <a:bodyPr/>
        <a:lstStyle/>
        <a:p>
          <a:pPr latinLnBrk="1"/>
          <a:endParaRPr lang="ko-KR" altLang="en-US">
            <a:latin typeface="Agency FB" panose="020B0503020202020204" pitchFamily="34" charset="0"/>
          </a:endParaRPr>
        </a:p>
      </dgm:t>
    </dgm:pt>
    <dgm:pt modelId="{FCC5B53A-0A2F-42CC-BF0A-0FCDE3D44DCB}">
      <dgm:prSet phldrT="[텍스트]"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pPr latinLnBrk="1"/>
          <a:r>
            <a:rPr lang="en-US" altLang="ko-KR" dirty="0" smtClean="0">
              <a:latin typeface="Agency FB" panose="020B0503020202020204" pitchFamily="34" charset="0"/>
            </a:rPr>
            <a:t>Preview</a:t>
          </a:r>
          <a:endParaRPr lang="ko-KR" altLang="en-US" dirty="0">
            <a:latin typeface="Agency FB" panose="020B0503020202020204" pitchFamily="34" charset="0"/>
          </a:endParaRPr>
        </a:p>
      </dgm:t>
    </dgm:pt>
    <dgm:pt modelId="{A0B13808-3C9E-4325-B427-8B4F34D547BB}" type="parTrans" cxnId="{BFA9FFEB-C415-4DC0-AE97-2D9A1F063BA9}">
      <dgm:prSet/>
      <dgm:spPr/>
      <dgm:t>
        <a:bodyPr/>
        <a:lstStyle/>
        <a:p>
          <a:pPr latinLnBrk="1"/>
          <a:endParaRPr lang="ko-KR" altLang="en-US">
            <a:latin typeface="Agency FB" panose="020B0503020202020204" pitchFamily="34" charset="0"/>
          </a:endParaRPr>
        </a:p>
      </dgm:t>
    </dgm:pt>
    <dgm:pt modelId="{54393E2F-CF97-47FD-B019-5EB41EDB35E8}" type="sibTrans" cxnId="{BFA9FFEB-C415-4DC0-AE97-2D9A1F063BA9}">
      <dgm:prSet/>
      <dgm:spPr/>
      <dgm:t>
        <a:bodyPr/>
        <a:lstStyle/>
        <a:p>
          <a:pPr latinLnBrk="1"/>
          <a:endParaRPr lang="ko-KR" altLang="en-US">
            <a:latin typeface="Agency FB" panose="020B0503020202020204" pitchFamily="34" charset="0"/>
          </a:endParaRPr>
        </a:p>
      </dgm:t>
    </dgm:pt>
    <dgm:pt modelId="{D2A08FF8-A75F-4BB2-8382-3E97A4799292}">
      <dgm:prSet phldrT="[텍스트]"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pPr latinLnBrk="1"/>
          <a:r>
            <a:rPr lang="en-US" altLang="ko-KR" dirty="0" smtClean="0">
              <a:latin typeface="Agency FB" panose="020B0503020202020204" pitchFamily="34" charset="0"/>
            </a:rPr>
            <a:t>Q &amp; A</a:t>
          </a:r>
          <a:endParaRPr lang="ko-KR" altLang="en-US" dirty="0">
            <a:latin typeface="Agency FB" panose="020B0503020202020204" pitchFamily="34" charset="0"/>
          </a:endParaRPr>
        </a:p>
      </dgm:t>
    </dgm:pt>
    <dgm:pt modelId="{74AEFE2E-5565-4D01-957A-224E88C066E0}" type="parTrans" cxnId="{929CC7B9-F387-4138-9B4E-359453C3DA3D}">
      <dgm:prSet/>
      <dgm:spPr/>
      <dgm:t>
        <a:bodyPr/>
        <a:lstStyle/>
        <a:p>
          <a:pPr latinLnBrk="1"/>
          <a:endParaRPr lang="ko-KR" altLang="en-US">
            <a:latin typeface="Agency FB" panose="020B0503020202020204" pitchFamily="34" charset="0"/>
          </a:endParaRPr>
        </a:p>
      </dgm:t>
    </dgm:pt>
    <dgm:pt modelId="{971031F2-55F2-4C42-9406-075E60722BD5}" type="sibTrans" cxnId="{929CC7B9-F387-4138-9B4E-359453C3DA3D}">
      <dgm:prSet/>
      <dgm:spPr/>
      <dgm:t>
        <a:bodyPr/>
        <a:lstStyle/>
        <a:p>
          <a:pPr latinLnBrk="1"/>
          <a:endParaRPr lang="ko-KR" altLang="en-US">
            <a:latin typeface="Agency FB" panose="020B0503020202020204" pitchFamily="34" charset="0"/>
          </a:endParaRPr>
        </a:p>
      </dgm:t>
    </dgm:pt>
    <dgm:pt modelId="{422CD716-8060-4FF9-A6FE-E02444D7F7E0}">
      <dgm:prSet phldrT="[텍스트]"/>
      <dgm:spPr>
        <a:solidFill>
          <a:schemeClr val="accent5"/>
        </a:solidFill>
      </dgm:spPr>
      <dgm:t>
        <a:bodyPr/>
        <a:lstStyle/>
        <a:p>
          <a:pPr latinLnBrk="1"/>
          <a:r>
            <a:rPr lang="en-US" altLang="ko-KR" dirty="0" smtClean="0">
              <a:latin typeface="Agency FB" panose="020B0503020202020204" pitchFamily="34" charset="0"/>
            </a:rPr>
            <a:t>Notice</a:t>
          </a:r>
          <a:endParaRPr lang="ko-KR" altLang="en-US" dirty="0">
            <a:latin typeface="Agency FB" panose="020B0503020202020204" pitchFamily="34" charset="0"/>
          </a:endParaRPr>
        </a:p>
      </dgm:t>
    </dgm:pt>
    <dgm:pt modelId="{C084F2FB-6CBC-46C8-B030-198473C22462}" type="parTrans" cxnId="{620B44A9-33B9-454C-A42B-CDA11EDF823F}">
      <dgm:prSet/>
      <dgm:spPr/>
      <dgm:t>
        <a:bodyPr/>
        <a:lstStyle/>
        <a:p>
          <a:pPr latinLnBrk="1"/>
          <a:endParaRPr lang="ko-KR" altLang="en-US">
            <a:latin typeface="Agency FB" panose="020B0503020202020204" pitchFamily="34" charset="0"/>
          </a:endParaRPr>
        </a:p>
      </dgm:t>
    </dgm:pt>
    <dgm:pt modelId="{D39FA22D-F6C6-40F9-9F2C-13521566C22D}" type="sibTrans" cxnId="{620B44A9-33B9-454C-A42B-CDA11EDF823F}">
      <dgm:prSet/>
      <dgm:spPr/>
      <dgm:t>
        <a:bodyPr/>
        <a:lstStyle/>
        <a:p>
          <a:pPr latinLnBrk="1"/>
          <a:endParaRPr lang="ko-KR" altLang="en-US">
            <a:latin typeface="Agency FB" panose="020B0503020202020204" pitchFamily="34" charset="0"/>
          </a:endParaRPr>
        </a:p>
      </dgm:t>
    </dgm:pt>
    <dgm:pt modelId="{F4C20353-634C-4A62-AFFB-AC3834EF85CF}" type="pres">
      <dgm:prSet presAssocID="{02EF477B-3449-4A04-A19D-D37DEA95BF95}" presName="Name0" presStyleCnt="0">
        <dgm:presLayoutVars>
          <dgm:dir/>
          <dgm:animLvl val="lvl"/>
          <dgm:resizeHandles val="exact"/>
        </dgm:presLayoutVars>
      </dgm:prSet>
      <dgm:spPr/>
    </dgm:pt>
    <dgm:pt modelId="{5D3E08B8-DB6A-4B47-A67D-FB4FB4AE612F}" type="pres">
      <dgm:prSet presAssocID="{422CD716-8060-4FF9-A6FE-E02444D7F7E0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EBC26D5-BDAF-481B-AF18-D4110A0B9F4E}" type="pres">
      <dgm:prSet presAssocID="{D39FA22D-F6C6-40F9-9F2C-13521566C22D}" presName="parTxOnlySpace" presStyleCnt="0"/>
      <dgm:spPr/>
    </dgm:pt>
    <dgm:pt modelId="{7E670ABD-86BD-4A54-8E58-7AEB9FA9E054}" type="pres">
      <dgm:prSet presAssocID="{E699606F-BFA5-40E5-B0C5-6651FAAB3ECD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B1A5B27-37CC-457A-9852-989B05D8093F}" type="pres">
      <dgm:prSet presAssocID="{FF343C5D-9A92-41B5-A55A-3F477D0F4A2C}" presName="parTxOnlySpace" presStyleCnt="0"/>
      <dgm:spPr/>
    </dgm:pt>
    <dgm:pt modelId="{FF72117D-B03C-43C4-8504-82B631952659}" type="pres">
      <dgm:prSet presAssocID="{7177BCA8-2351-44FA-A036-02B01BB129C4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DF0BCB5-7A3B-4374-B4E4-7089077137DF}" type="pres">
      <dgm:prSet presAssocID="{A4CAEE90-7E1B-469C-8801-2BD479A1BE4A}" presName="parTxOnlySpace" presStyleCnt="0"/>
      <dgm:spPr/>
    </dgm:pt>
    <dgm:pt modelId="{D9A81D32-BEFE-483E-A64B-18781B71ADB4}" type="pres">
      <dgm:prSet presAssocID="{FCC5B53A-0A2F-42CC-BF0A-0FCDE3D44DCB}" presName="parTxOnly" presStyleLbl="node1" presStyleIdx="3" presStyleCnt="5" custLinFactNeighborX="82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681BB97-1A01-4714-ADDF-AAF1F46E99AD}" type="pres">
      <dgm:prSet presAssocID="{54393E2F-CF97-47FD-B019-5EB41EDB35E8}" presName="parTxOnlySpace" presStyleCnt="0"/>
      <dgm:spPr/>
    </dgm:pt>
    <dgm:pt modelId="{AA46FA6A-0153-4E74-96E7-A8523F24AE6E}" type="pres">
      <dgm:prSet presAssocID="{D2A08FF8-A75F-4BB2-8382-3E97A4799292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31B6F2EB-1677-4F7E-BE0B-D8F0F294F2ED}" type="presOf" srcId="{D2A08FF8-A75F-4BB2-8382-3E97A4799292}" destId="{AA46FA6A-0153-4E74-96E7-A8523F24AE6E}" srcOrd="0" destOrd="0" presId="urn:microsoft.com/office/officeart/2005/8/layout/chevron1"/>
    <dgm:cxn modelId="{FFB0B43F-1561-4814-B9B1-1F98F93F2A05}" type="presOf" srcId="{FCC5B53A-0A2F-42CC-BF0A-0FCDE3D44DCB}" destId="{D9A81D32-BEFE-483E-A64B-18781B71ADB4}" srcOrd="0" destOrd="0" presId="urn:microsoft.com/office/officeart/2005/8/layout/chevron1"/>
    <dgm:cxn modelId="{FF81752F-8A1D-4526-942D-6462452638E2}" type="presOf" srcId="{422CD716-8060-4FF9-A6FE-E02444D7F7E0}" destId="{5D3E08B8-DB6A-4B47-A67D-FB4FB4AE612F}" srcOrd="0" destOrd="0" presId="urn:microsoft.com/office/officeart/2005/8/layout/chevron1"/>
    <dgm:cxn modelId="{650DB866-F396-4B1C-9781-611B7AF75A86}" type="presOf" srcId="{02EF477B-3449-4A04-A19D-D37DEA95BF95}" destId="{F4C20353-634C-4A62-AFFB-AC3834EF85CF}" srcOrd="0" destOrd="0" presId="urn:microsoft.com/office/officeart/2005/8/layout/chevron1"/>
    <dgm:cxn modelId="{6748BDC3-95B1-4AF2-A93C-DDD1A09518A8}" srcId="{02EF477B-3449-4A04-A19D-D37DEA95BF95}" destId="{7177BCA8-2351-44FA-A036-02B01BB129C4}" srcOrd="2" destOrd="0" parTransId="{2755084A-819E-49AD-A462-39BA817F86FA}" sibTransId="{A4CAEE90-7E1B-469C-8801-2BD479A1BE4A}"/>
    <dgm:cxn modelId="{929CC7B9-F387-4138-9B4E-359453C3DA3D}" srcId="{02EF477B-3449-4A04-A19D-D37DEA95BF95}" destId="{D2A08FF8-A75F-4BB2-8382-3E97A4799292}" srcOrd="4" destOrd="0" parTransId="{74AEFE2E-5565-4D01-957A-224E88C066E0}" sibTransId="{971031F2-55F2-4C42-9406-075E60722BD5}"/>
    <dgm:cxn modelId="{620B44A9-33B9-454C-A42B-CDA11EDF823F}" srcId="{02EF477B-3449-4A04-A19D-D37DEA95BF95}" destId="{422CD716-8060-4FF9-A6FE-E02444D7F7E0}" srcOrd="0" destOrd="0" parTransId="{C084F2FB-6CBC-46C8-B030-198473C22462}" sibTransId="{D39FA22D-F6C6-40F9-9F2C-13521566C22D}"/>
    <dgm:cxn modelId="{282B5F3E-8A14-4B58-8030-72C4461266DC}" type="presOf" srcId="{E699606F-BFA5-40E5-B0C5-6651FAAB3ECD}" destId="{7E670ABD-86BD-4A54-8E58-7AEB9FA9E054}" srcOrd="0" destOrd="0" presId="urn:microsoft.com/office/officeart/2005/8/layout/chevron1"/>
    <dgm:cxn modelId="{CEE951D9-2E7B-4D9E-A2E5-6C157DE4A961}" srcId="{02EF477B-3449-4A04-A19D-D37DEA95BF95}" destId="{E699606F-BFA5-40E5-B0C5-6651FAAB3ECD}" srcOrd="1" destOrd="0" parTransId="{B2910C72-56A6-4F4F-9A91-381DC2C6675A}" sibTransId="{FF343C5D-9A92-41B5-A55A-3F477D0F4A2C}"/>
    <dgm:cxn modelId="{F9932632-80FF-4996-8E5D-350A4CC78C4D}" type="presOf" srcId="{7177BCA8-2351-44FA-A036-02B01BB129C4}" destId="{FF72117D-B03C-43C4-8504-82B631952659}" srcOrd="0" destOrd="0" presId="urn:microsoft.com/office/officeart/2005/8/layout/chevron1"/>
    <dgm:cxn modelId="{BFA9FFEB-C415-4DC0-AE97-2D9A1F063BA9}" srcId="{02EF477B-3449-4A04-A19D-D37DEA95BF95}" destId="{FCC5B53A-0A2F-42CC-BF0A-0FCDE3D44DCB}" srcOrd="3" destOrd="0" parTransId="{A0B13808-3C9E-4325-B427-8B4F34D547BB}" sibTransId="{54393E2F-CF97-47FD-B019-5EB41EDB35E8}"/>
    <dgm:cxn modelId="{6FEFCF21-FF9C-4161-817E-04CDDD823AB0}" type="presParOf" srcId="{F4C20353-634C-4A62-AFFB-AC3834EF85CF}" destId="{5D3E08B8-DB6A-4B47-A67D-FB4FB4AE612F}" srcOrd="0" destOrd="0" presId="urn:microsoft.com/office/officeart/2005/8/layout/chevron1"/>
    <dgm:cxn modelId="{86C73EA6-8867-4571-9629-582E6E53598B}" type="presParOf" srcId="{F4C20353-634C-4A62-AFFB-AC3834EF85CF}" destId="{2EBC26D5-BDAF-481B-AF18-D4110A0B9F4E}" srcOrd="1" destOrd="0" presId="urn:microsoft.com/office/officeart/2005/8/layout/chevron1"/>
    <dgm:cxn modelId="{7F9A5BF4-FEBD-4926-83FE-57C8D7445219}" type="presParOf" srcId="{F4C20353-634C-4A62-AFFB-AC3834EF85CF}" destId="{7E670ABD-86BD-4A54-8E58-7AEB9FA9E054}" srcOrd="2" destOrd="0" presId="urn:microsoft.com/office/officeart/2005/8/layout/chevron1"/>
    <dgm:cxn modelId="{DACC3880-024D-47F5-961B-9CEDA9BA5E79}" type="presParOf" srcId="{F4C20353-634C-4A62-AFFB-AC3834EF85CF}" destId="{2B1A5B27-37CC-457A-9852-989B05D8093F}" srcOrd="3" destOrd="0" presId="urn:microsoft.com/office/officeart/2005/8/layout/chevron1"/>
    <dgm:cxn modelId="{E0E818D6-64AD-41F3-A90F-C5D1EA3F67E5}" type="presParOf" srcId="{F4C20353-634C-4A62-AFFB-AC3834EF85CF}" destId="{FF72117D-B03C-43C4-8504-82B631952659}" srcOrd="4" destOrd="0" presId="urn:microsoft.com/office/officeart/2005/8/layout/chevron1"/>
    <dgm:cxn modelId="{CF251DD6-0ADD-42CC-ABE6-FD3A636A3808}" type="presParOf" srcId="{F4C20353-634C-4A62-AFFB-AC3834EF85CF}" destId="{1DF0BCB5-7A3B-4374-B4E4-7089077137DF}" srcOrd="5" destOrd="0" presId="urn:microsoft.com/office/officeart/2005/8/layout/chevron1"/>
    <dgm:cxn modelId="{636E4E30-1103-4414-B8D8-DDB44F239F4B}" type="presParOf" srcId="{F4C20353-634C-4A62-AFFB-AC3834EF85CF}" destId="{D9A81D32-BEFE-483E-A64B-18781B71ADB4}" srcOrd="6" destOrd="0" presId="urn:microsoft.com/office/officeart/2005/8/layout/chevron1"/>
    <dgm:cxn modelId="{545D9AB9-5F4C-42BD-82B4-F510E75F3145}" type="presParOf" srcId="{F4C20353-634C-4A62-AFFB-AC3834EF85CF}" destId="{1681BB97-1A01-4714-ADDF-AAF1F46E99AD}" srcOrd="7" destOrd="0" presId="urn:microsoft.com/office/officeart/2005/8/layout/chevron1"/>
    <dgm:cxn modelId="{E2014187-9328-4C2A-B3CD-0AE40DB1AAEE}" type="presParOf" srcId="{F4C20353-634C-4A62-AFFB-AC3834EF85CF}" destId="{AA46FA6A-0153-4E74-96E7-A8523F24AE6E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02EF477B-3449-4A04-A19D-D37DEA95BF95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E699606F-BFA5-40E5-B0C5-6651FAAB3ECD}">
      <dgm:prSet phldrT="[텍스트]"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pPr latinLnBrk="1"/>
          <a:r>
            <a:rPr lang="en-US" altLang="ko-KR" dirty="0" smtClean="0">
              <a:latin typeface="Agency FB" panose="020B0503020202020204" pitchFamily="34" charset="0"/>
            </a:rPr>
            <a:t>Review</a:t>
          </a:r>
          <a:endParaRPr lang="ko-KR" altLang="en-US" dirty="0">
            <a:latin typeface="Agency FB" panose="020B0503020202020204" pitchFamily="34" charset="0"/>
          </a:endParaRPr>
        </a:p>
      </dgm:t>
    </dgm:pt>
    <dgm:pt modelId="{B2910C72-56A6-4F4F-9A91-381DC2C6675A}" type="parTrans" cxnId="{CEE951D9-2E7B-4D9E-A2E5-6C157DE4A961}">
      <dgm:prSet/>
      <dgm:spPr/>
      <dgm:t>
        <a:bodyPr/>
        <a:lstStyle/>
        <a:p>
          <a:pPr latinLnBrk="1"/>
          <a:endParaRPr lang="ko-KR" altLang="en-US">
            <a:latin typeface="Agency FB" panose="020B0503020202020204" pitchFamily="34" charset="0"/>
          </a:endParaRPr>
        </a:p>
      </dgm:t>
    </dgm:pt>
    <dgm:pt modelId="{FF343C5D-9A92-41B5-A55A-3F477D0F4A2C}" type="sibTrans" cxnId="{CEE951D9-2E7B-4D9E-A2E5-6C157DE4A961}">
      <dgm:prSet/>
      <dgm:spPr/>
      <dgm:t>
        <a:bodyPr/>
        <a:lstStyle/>
        <a:p>
          <a:pPr latinLnBrk="1"/>
          <a:endParaRPr lang="ko-KR" altLang="en-US">
            <a:latin typeface="Agency FB" panose="020B0503020202020204" pitchFamily="34" charset="0"/>
          </a:endParaRPr>
        </a:p>
      </dgm:t>
    </dgm:pt>
    <dgm:pt modelId="{7177BCA8-2351-44FA-A036-02B01BB129C4}">
      <dgm:prSet phldrT="[텍스트]"/>
      <dgm:spPr>
        <a:solidFill>
          <a:schemeClr val="accent5"/>
        </a:solidFill>
      </dgm:spPr>
      <dgm:t>
        <a:bodyPr/>
        <a:lstStyle/>
        <a:p>
          <a:pPr latinLnBrk="1"/>
          <a:r>
            <a:rPr lang="en-US" altLang="ko-KR" dirty="0" smtClean="0">
              <a:latin typeface="Agency FB" panose="020B0503020202020204" pitchFamily="34" charset="0"/>
            </a:rPr>
            <a:t>Practice</a:t>
          </a:r>
          <a:endParaRPr lang="ko-KR" altLang="en-US" dirty="0">
            <a:latin typeface="Agency FB" panose="020B0503020202020204" pitchFamily="34" charset="0"/>
          </a:endParaRPr>
        </a:p>
      </dgm:t>
    </dgm:pt>
    <dgm:pt modelId="{2755084A-819E-49AD-A462-39BA817F86FA}" type="parTrans" cxnId="{6748BDC3-95B1-4AF2-A93C-DDD1A09518A8}">
      <dgm:prSet/>
      <dgm:spPr/>
      <dgm:t>
        <a:bodyPr/>
        <a:lstStyle/>
        <a:p>
          <a:pPr latinLnBrk="1"/>
          <a:endParaRPr lang="ko-KR" altLang="en-US">
            <a:latin typeface="Agency FB" panose="020B0503020202020204" pitchFamily="34" charset="0"/>
          </a:endParaRPr>
        </a:p>
      </dgm:t>
    </dgm:pt>
    <dgm:pt modelId="{A4CAEE90-7E1B-469C-8801-2BD479A1BE4A}" type="sibTrans" cxnId="{6748BDC3-95B1-4AF2-A93C-DDD1A09518A8}">
      <dgm:prSet/>
      <dgm:spPr/>
      <dgm:t>
        <a:bodyPr/>
        <a:lstStyle/>
        <a:p>
          <a:pPr latinLnBrk="1"/>
          <a:endParaRPr lang="ko-KR" altLang="en-US">
            <a:latin typeface="Agency FB" panose="020B0503020202020204" pitchFamily="34" charset="0"/>
          </a:endParaRPr>
        </a:p>
      </dgm:t>
    </dgm:pt>
    <dgm:pt modelId="{FCC5B53A-0A2F-42CC-BF0A-0FCDE3D44DCB}">
      <dgm:prSet phldrT="[텍스트]"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pPr latinLnBrk="1"/>
          <a:r>
            <a:rPr lang="en-US" altLang="ko-KR" dirty="0" smtClean="0">
              <a:latin typeface="Agency FB" panose="020B0503020202020204" pitchFamily="34" charset="0"/>
            </a:rPr>
            <a:t>Preview</a:t>
          </a:r>
          <a:endParaRPr lang="ko-KR" altLang="en-US" dirty="0">
            <a:latin typeface="Agency FB" panose="020B0503020202020204" pitchFamily="34" charset="0"/>
          </a:endParaRPr>
        </a:p>
      </dgm:t>
    </dgm:pt>
    <dgm:pt modelId="{A0B13808-3C9E-4325-B427-8B4F34D547BB}" type="parTrans" cxnId="{BFA9FFEB-C415-4DC0-AE97-2D9A1F063BA9}">
      <dgm:prSet/>
      <dgm:spPr/>
      <dgm:t>
        <a:bodyPr/>
        <a:lstStyle/>
        <a:p>
          <a:pPr latinLnBrk="1"/>
          <a:endParaRPr lang="ko-KR" altLang="en-US">
            <a:latin typeface="Agency FB" panose="020B0503020202020204" pitchFamily="34" charset="0"/>
          </a:endParaRPr>
        </a:p>
      </dgm:t>
    </dgm:pt>
    <dgm:pt modelId="{54393E2F-CF97-47FD-B019-5EB41EDB35E8}" type="sibTrans" cxnId="{BFA9FFEB-C415-4DC0-AE97-2D9A1F063BA9}">
      <dgm:prSet/>
      <dgm:spPr/>
      <dgm:t>
        <a:bodyPr/>
        <a:lstStyle/>
        <a:p>
          <a:pPr latinLnBrk="1"/>
          <a:endParaRPr lang="ko-KR" altLang="en-US">
            <a:latin typeface="Agency FB" panose="020B0503020202020204" pitchFamily="34" charset="0"/>
          </a:endParaRPr>
        </a:p>
      </dgm:t>
    </dgm:pt>
    <dgm:pt modelId="{D2A08FF8-A75F-4BB2-8382-3E97A4799292}">
      <dgm:prSet phldrT="[텍스트]"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pPr latinLnBrk="1"/>
          <a:r>
            <a:rPr lang="en-US" altLang="ko-KR" dirty="0" smtClean="0">
              <a:latin typeface="Agency FB" panose="020B0503020202020204" pitchFamily="34" charset="0"/>
            </a:rPr>
            <a:t>Q &amp; A</a:t>
          </a:r>
          <a:endParaRPr lang="ko-KR" altLang="en-US" dirty="0">
            <a:latin typeface="Agency FB" panose="020B0503020202020204" pitchFamily="34" charset="0"/>
          </a:endParaRPr>
        </a:p>
      </dgm:t>
    </dgm:pt>
    <dgm:pt modelId="{74AEFE2E-5565-4D01-957A-224E88C066E0}" type="parTrans" cxnId="{929CC7B9-F387-4138-9B4E-359453C3DA3D}">
      <dgm:prSet/>
      <dgm:spPr/>
      <dgm:t>
        <a:bodyPr/>
        <a:lstStyle/>
        <a:p>
          <a:pPr latinLnBrk="1"/>
          <a:endParaRPr lang="ko-KR" altLang="en-US">
            <a:latin typeface="Agency FB" panose="020B0503020202020204" pitchFamily="34" charset="0"/>
          </a:endParaRPr>
        </a:p>
      </dgm:t>
    </dgm:pt>
    <dgm:pt modelId="{971031F2-55F2-4C42-9406-075E60722BD5}" type="sibTrans" cxnId="{929CC7B9-F387-4138-9B4E-359453C3DA3D}">
      <dgm:prSet/>
      <dgm:spPr/>
      <dgm:t>
        <a:bodyPr/>
        <a:lstStyle/>
        <a:p>
          <a:pPr latinLnBrk="1"/>
          <a:endParaRPr lang="ko-KR" altLang="en-US">
            <a:latin typeface="Agency FB" panose="020B0503020202020204" pitchFamily="34" charset="0"/>
          </a:endParaRPr>
        </a:p>
      </dgm:t>
    </dgm:pt>
    <dgm:pt modelId="{422CD716-8060-4FF9-A6FE-E02444D7F7E0}">
      <dgm:prSet phldrT="[텍스트]"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pPr latinLnBrk="1"/>
          <a:r>
            <a:rPr lang="en-US" altLang="ko-KR" dirty="0" smtClean="0">
              <a:latin typeface="Agency FB" panose="020B0503020202020204" pitchFamily="34" charset="0"/>
            </a:rPr>
            <a:t>Notice</a:t>
          </a:r>
          <a:endParaRPr lang="ko-KR" altLang="en-US" dirty="0">
            <a:latin typeface="Agency FB" panose="020B0503020202020204" pitchFamily="34" charset="0"/>
          </a:endParaRPr>
        </a:p>
      </dgm:t>
    </dgm:pt>
    <dgm:pt modelId="{C084F2FB-6CBC-46C8-B030-198473C22462}" type="parTrans" cxnId="{620B44A9-33B9-454C-A42B-CDA11EDF823F}">
      <dgm:prSet/>
      <dgm:spPr/>
      <dgm:t>
        <a:bodyPr/>
        <a:lstStyle/>
        <a:p>
          <a:pPr latinLnBrk="1"/>
          <a:endParaRPr lang="ko-KR" altLang="en-US">
            <a:latin typeface="Agency FB" panose="020B0503020202020204" pitchFamily="34" charset="0"/>
          </a:endParaRPr>
        </a:p>
      </dgm:t>
    </dgm:pt>
    <dgm:pt modelId="{D39FA22D-F6C6-40F9-9F2C-13521566C22D}" type="sibTrans" cxnId="{620B44A9-33B9-454C-A42B-CDA11EDF823F}">
      <dgm:prSet/>
      <dgm:spPr/>
      <dgm:t>
        <a:bodyPr/>
        <a:lstStyle/>
        <a:p>
          <a:pPr latinLnBrk="1"/>
          <a:endParaRPr lang="ko-KR" altLang="en-US">
            <a:latin typeface="Agency FB" panose="020B0503020202020204" pitchFamily="34" charset="0"/>
          </a:endParaRPr>
        </a:p>
      </dgm:t>
    </dgm:pt>
    <dgm:pt modelId="{F4C20353-634C-4A62-AFFB-AC3834EF85CF}" type="pres">
      <dgm:prSet presAssocID="{02EF477B-3449-4A04-A19D-D37DEA95BF95}" presName="Name0" presStyleCnt="0">
        <dgm:presLayoutVars>
          <dgm:dir/>
          <dgm:animLvl val="lvl"/>
          <dgm:resizeHandles val="exact"/>
        </dgm:presLayoutVars>
      </dgm:prSet>
      <dgm:spPr/>
    </dgm:pt>
    <dgm:pt modelId="{5D3E08B8-DB6A-4B47-A67D-FB4FB4AE612F}" type="pres">
      <dgm:prSet presAssocID="{422CD716-8060-4FF9-A6FE-E02444D7F7E0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EBC26D5-BDAF-481B-AF18-D4110A0B9F4E}" type="pres">
      <dgm:prSet presAssocID="{D39FA22D-F6C6-40F9-9F2C-13521566C22D}" presName="parTxOnlySpace" presStyleCnt="0"/>
      <dgm:spPr/>
    </dgm:pt>
    <dgm:pt modelId="{7E670ABD-86BD-4A54-8E58-7AEB9FA9E054}" type="pres">
      <dgm:prSet presAssocID="{E699606F-BFA5-40E5-B0C5-6651FAAB3ECD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B1A5B27-37CC-457A-9852-989B05D8093F}" type="pres">
      <dgm:prSet presAssocID="{FF343C5D-9A92-41B5-A55A-3F477D0F4A2C}" presName="parTxOnlySpace" presStyleCnt="0"/>
      <dgm:spPr/>
    </dgm:pt>
    <dgm:pt modelId="{FF72117D-B03C-43C4-8504-82B631952659}" type="pres">
      <dgm:prSet presAssocID="{7177BCA8-2351-44FA-A036-02B01BB129C4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DF0BCB5-7A3B-4374-B4E4-7089077137DF}" type="pres">
      <dgm:prSet presAssocID="{A4CAEE90-7E1B-469C-8801-2BD479A1BE4A}" presName="parTxOnlySpace" presStyleCnt="0"/>
      <dgm:spPr/>
    </dgm:pt>
    <dgm:pt modelId="{D9A81D32-BEFE-483E-A64B-18781B71ADB4}" type="pres">
      <dgm:prSet presAssocID="{FCC5B53A-0A2F-42CC-BF0A-0FCDE3D44DCB}" presName="parTxOnly" presStyleLbl="node1" presStyleIdx="3" presStyleCnt="5" custLinFactNeighborX="82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681BB97-1A01-4714-ADDF-AAF1F46E99AD}" type="pres">
      <dgm:prSet presAssocID="{54393E2F-CF97-47FD-B019-5EB41EDB35E8}" presName="parTxOnlySpace" presStyleCnt="0"/>
      <dgm:spPr/>
    </dgm:pt>
    <dgm:pt modelId="{AA46FA6A-0153-4E74-96E7-A8523F24AE6E}" type="pres">
      <dgm:prSet presAssocID="{D2A08FF8-A75F-4BB2-8382-3E97A4799292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31B6F2EB-1677-4F7E-BE0B-D8F0F294F2ED}" type="presOf" srcId="{D2A08FF8-A75F-4BB2-8382-3E97A4799292}" destId="{AA46FA6A-0153-4E74-96E7-A8523F24AE6E}" srcOrd="0" destOrd="0" presId="urn:microsoft.com/office/officeart/2005/8/layout/chevron1"/>
    <dgm:cxn modelId="{FFB0B43F-1561-4814-B9B1-1F98F93F2A05}" type="presOf" srcId="{FCC5B53A-0A2F-42CC-BF0A-0FCDE3D44DCB}" destId="{D9A81D32-BEFE-483E-A64B-18781B71ADB4}" srcOrd="0" destOrd="0" presId="urn:microsoft.com/office/officeart/2005/8/layout/chevron1"/>
    <dgm:cxn modelId="{FF81752F-8A1D-4526-942D-6462452638E2}" type="presOf" srcId="{422CD716-8060-4FF9-A6FE-E02444D7F7E0}" destId="{5D3E08B8-DB6A-4B47-A67D-FB4FB4AE612F}" srcOrd="0" destOrd="0" presId="urn:microsoft.com/office/officeart/2005/8/layout/chevron1"/>
    <dgm:cxn modelId="{650DB866-F396-4B1C-9781-611B7AF75A86}" type="presOf" srcId="{02EF477B-3449-4A04-A19D-D37DEA95BF95}" destId="{F4C20353-634C-4A62-AFFB-AC3834EF85CF}" srcOrd="0" destOrd="0" presId="urn:microsoft.com/office/officeart/2005/8/layout/chevron1"/>
    <dgm:cxn modelId="{6748BDC3-95B1-4AF2-A93C-DDD1A09518A8}" srcId="{02EF477B-3449-4A04-A19D-D37DEA95BF95}" destId="{7177BCA8-2351-44FA-A036-02B01BB129C4}" srcOrd="2" destOrd="0" parTransId="{2755084A-819E-49AD-A462-39BA817F86FA}" sibTransId="{A4CAEE90-7E1B-469C-8801-2BD479A1BE4A}"/>
    <dgm:cxn modelId="{929CC7B9-F387-4138-9B4E-359453C3DA3D}" srcId="{02EF477B-3449-4A04-A19D-D37DEA95BF95}" destId="{D2A08FF8-A75F-4BB2-8382-3E97A4799292}" srcOrd="4" destOrd="0" parTransId="{74AEFE2E-5565-4D01-957A-224E88C066E0}" sibTransId="{971031F2-55F2-4C42-9406-075E60722BD5}"/>
    <dgm:cxn modelId="{620B44A9-33B9-454C-A42B-CDA11EDF823F}" srcId="{02EF477B-3449-4A04-A19D-D37DEA95BF95}" destId="{422CD716-8060-4FF9-A6FE-E02444D7F7E0}" srcOrd="0" destOrd="0" parTransId="{C084F2FB-6CBC-46C8-B030-198473C22462}" sibTransId="{D39FA22D-F6C6-40F9-9F2C-13521566C22D}"/>
    <dgm:cxn modelId="{282B5F3E-8A14-4B58-8030-72C4461266DC}" type="presOf" srcId="{E699606F-BFA5-40E5-B0C5-6651FAAB3ECD}" destId="{7E670ABD-86BD-4A54-8E58-7AEB9FA9E054}" srcOrd="0" destOrd="0" presId="urn:microsoft.com/office/officeart/2005/8/layout/chevron1"/>
    <dgm:cxn modelId="{CEE951D9-2E7B-4D9E-A2E5-6C157DE4A961}" srcId="{02EF477B-3449-4A04-A19D-D37DEA95BF95}" destId="{E699606F-BFA5-40E5-B0C5-6651FAAB3ECD}" srcOrd="1" destOrd="0" parTransId="{B2910C72-56A6-4F4F-9A91-381DC2C6675A}" sibTransId="{FF343C5D-9A92-41B5-A55A-3F477D0F4A2C}"/>
    <dgm:cxn modelId="{F9932632-80FF-4996-8E5D-350A4CC78C4D}" type="presOf" srcId="{7177BCA8-2351-44FA-A036-02B01BB129C4}" destId="{FF72117D-B03C-43C4-8504-82B631952659}" srcOrd="0" destOrd="0" presId="urn:microsoft.com/office/officeart/2005/8/layout/chevron1"/>
    <dgm:cxn modelId="{BFA9FFEB-C415-4DC0-AE97-2D9A1F063BA9}" srcId="{02EF477B-3449-4A04-A19D-D37DEA95BF95}" destId="{FCC5B53A-0A2F-42CC-BF0A-0FCDE3D44DCB}" srcOrd="3" destOrd="0" parTransId="{A0B13808-3C9E-4325-B427-8B4F34D547BB}" sibTransId="{54393E2F-CF97-47FD-B019-5EB41EDB35E8}"/>
    <dgm:cxn modelId="{6FEFCF21-FF9C-4161-817E-04CDDD823AB0}" type="presParOf" srcId="{F4C20353-634C-4A62-AFFB-AC3834EF85CF}" destId="{5D3E08B8-DB6A-4B47-A67D-FB4FB4AE612F}" srcOrd="0" destOrd="0" presId="urn:microsoft.com/office/officeart/2005/8/layout/chevron1"/>
    <dgm:cxn modelId="{86C73EA6-8867-4571-9629-582E6E53598B}" type="presParOf" srcId="{F4C20353-634C-4A62-AFFB-AC3834EF85CF}" destId="{2EBC26D5-BDAF-481B-AF18-D4110A0B9F4E}" srcOrd="1" destOrd="0" presId="urn:microsoft.com/office/officeart/2005/8/layout/chevron1"/>
    <dgm:cxn modelId="{7F9A5BF4-FEBD-4926-83FE-57C8D7445219}" type="presParOf" srcId="{F4C20353-634C-4A62-AFFB-AC3834EF85CF}" destId="{7E670ABD-86BD-4A54-8E58-7AEB9FA9E054}" srcOrd="2" destOrd="0" presId="urn:microsoft.com/office/officeart/2005/8/layout/chevron1"/>
    <dgm:cxn modelId="{DACC3880-024D-47F5-961B-9CEDA9BA5E79}" type="presParOf" srcId="{F4C20353-634C-4A62-AFFB-AC3834EF85CF}" destId="{2B1A5B27-37CC-457A-9852-989B05D8093F}" srcOrd="3" destOrd="0" presId="urn:microsoft.com/office/officeart/2005/8/layout/chevron1"/>
    <dgm:cxn modelId="{E0E818D6-64AD-41F3-A90F-C5D1EA3F67E5}" type="presParOf" srcId="{F4C20353-634C-4A62-AFFB-AC3834EF85CF}" destId="{FF72117D-B03C-43C4-8504-82B631952659}" srcOrd="4" destOrd="0" presId="urn:microsoft.com/office/officeart/2005/8/layout/chevron1"/>
    <dgm:cxn modelId="{CF251DD6-0ADD-42CC-ABE6-FD3A636A3808}" type="presParOf" srcId="{F4C20353-634C-4A62-AFFB-AC3834EF85CF}" destId="{1DF0BCB5-7A3B-4374-B4E4-7089077137DF}" srcOrd="5" destOrd="0" presId="urn:microsoft.com/office/officeart/2005/8/layout/chevron1"/>
    <dgm:cxn modelId="{636E4E30-1103-4414-B8D8-DDB44F239F4B}" type="presParOf" srcId="{F4C20353-634C-4A62-AFFB-AC3834EF85CF}" destId="{D9A81D32-BEFE-483E-A64B-18781B71ADB4}" srcOrd="6" destOrd="0" presId="urn:microsoft.com/office/officeart/2005/8/layout/chevron1"/>
    <dgm:cxn modelId="{545D9AB9-5F4C-42BD-82B4-F510E75F3145}" type="presParOf" srcId="{F4C20353-634C-4A62-AFFB-AC3834EF85CF}" destId="{1681BB97-1A01-4714-ADDF-AAF1F46E99AD}" srcOrd="7" destOrd="0" presId="urn:microsoft.com/office/officeart/2005/8/layout/chevron1"/>
    <dgm:cxn modelId="{E2014187-9328-4C2A-B3CD-0AE40DB1AAEE}" type="presParOf" srcId="{F4C20353-634C-4A62-AFFB-AC3834EF85CF}" destId="{AA46FA6A-0153-4E74-96E7-A8523F24AE6E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2EF477B-3449-4A04-A19D-D37DEA95BF95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E699606F-BFA5-40E5-B0C5-6651FAAB3ECD}">
      <dgm:prSet phldrT="[텍스트]"/>
      <dgm:spPr>
        <a:solidFill>
          <a:schemeClr val="accent5"/>
        </a:solidFill>
      </dgm:spPr>
      <dgm:t>
        <a:bodyPr/>
        <a:lstStyle/>
        <a:p>
          <a:pPr latinLnBrk="1"/>
          <a:r>
            <a:rPr lang="en-US" altLang="ko-KR" dirty="0" smtClean="0">
              <a:latin typeface="Agency FB" panose="020B0503020202020204" pitchFamily="34" charset="0"/>
            </a:rPr>
            <a:t>Review</a:t>
          </a:r>
          <a:endParaRPr lang="ko-KR" altLang="en-US" dirty="0">
            <a:latin typeface="Agency FB" panose="020B0503020202020204" pitchFamily="34" charset="0"/>
          </a:endParaRPr>
        </a:p>
      </dgm:t>
    </dgm:pt>
    <dgm:pt modelId="{B2910C72-56A6-4F4F-9A91-381DC2C6675A}" type="parTrans" cxnId="{CEE951D9-2E7B-4D9E-A2E5-6C157DE4A961}">
      <dgm:prSet/>
      <dgm:spPr/>
      <dgm:t>
        <a:bodyPr/>
        <a:lstStyle/>
        <a:p>
          <a:pPr latinLnBrk="1"/>
          <a:endParaRPr lang="ko-KR" altLang="en-US">
            <a:latin typeface="Agency FB" panose="020B0503020202020204" pitchFamily="34" charset="0"/>
          </a:endParaRPr>
        </a:p>
      </dgm:t>
    </dgm:pt>
    <dgm:pt modelId="{FF343C5D-9A92-41B5-A55A-3F477D0F4A2C}" type="sibTrans" cxnId="{CEE951D9-2E7B-4D9E-A2E5-6C157DE4A961}">
      <dgm:prSet/>
      <dgm:spPr/>
      <dgm:t>
        <a:bodyPr/>
        <a:lstStyle/>
        <a:p>
          <a:pPr latinLnBrk="1"/>
          <a:endParaRPr lang="ko-KR" altLang="en-US">
            <a:latin typeface="Agency FB" panose="020B0503020202020204" pitchFamily="34" charset="0"/>
          </a:endParaRPr>
        </a:p>
      </dgm:t>
    </dgm:pt>
    <dgm:pt modelId="{7177BCA8-2351-44FA-A036-02B01BB129C4}">
      <dgm:prSet phldrT="[텍스트]"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pPr latinLnBrk="1"/>
          <a:r>
            <a:rPr lang="en-US" altLang="ko-KR" dirty="0" smtClean="0">
              <a:latin typeface="Agency FB" panose="020B0503020202020204" pitchFamily="34" charset="0"/>
            </a:rPr>
            <a:t>Practice</a:t>
          </a:r>
          <a:endParaRPr lang="ko-KR" altLang="en-US" dirty="0">
            <a:latin typeface="Agency FB" panose="020B0503020202020204" pitchFamily="34" charset="0"/>
          </a:endParaRPr>
        </a:p>
      </dgm:t>
    </dgm:pt>
    <dgm:pt modelId="{2755084A-819E-49AD-A462-39BA817F86FA}" type="parTrans" cxnId="{6748BDC3-95B1-4AF2-A93C-DDD1A09518A8}">
      <dgm:prSet/>
      <dgm:spPr/>
      <dgm:t>
        <a:bodyPr/>
        <a:lstStyle/>
        <a:p>
          <a:pPr latinLnBrk="1"/>
          <a:endParaRPr lang="ko-KR" altLang="en-US">
            <a:latin typeface="Agency FB" panose="020B0503020202020204" pitchFamily="34" charset="0"/>
          </a:endParaRPr>
        </a:p>
      </dgm:t>
    </dgm:pt>
    <dgm:pt modelId="{A4CAEE90-7E1B-469C-8801-2BD479A1BE4A}" type="sibTrans" cxnId="{6748BDC3-95B1-4AF2-A93C-DDD1A09518A8}">
      <dgm:prSet/>
      <dgm:spPr/>
      <dgm:t>
        <a:bodyPr/>
        <a:lstStyle/>
        <a:p>
          <a:pPr latinLnBrk="1"/>
          <a:endParaRPr lang="ko-KR" altLang="en-US">
            <a:latin typeface="Agency FB" panose="020B0503020202020204" pitchFamily="34" charset="0"/>
          </a:endParaRPr>
        </a:p>
      </dgm:t>
    </dgm:pt>
    <dgm:pt modelId="{FCC5B53A-0A2F-42CC-BF0A-0FCDE3D44DCB}">
      <dgm:prSet phldrT="[텍스트]"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pPr latinLnBrk="1"/>
          <a:r>
            <a:rPr lang="en-US" altLang="ko-KR" dirty="0" smtClean="0">
              <a:latin typeface="Agency FB" panose="020B0503020202020204" pitchFamily="34" charset="0"/>
            </a:rPr>
            <a:t>Preview</a:t>
          </a:r>
          <a:endParaRPr lang="ko-KR" altLang="en-US" dirty="0">
            <a:latin typeface="Agency FB" panose="020B0503020202020204" pitchFamily="34" charset="0"/>
          </a:endParaRPr>
        </a:p>
      </dgm:t>
    </dgm:pt>
    <dgm:pt modelId="{A0B13808-3C9E-4325-B427-8B4F34D547BB}" type="parTrans" cxnId="{BFA9FFEB-C415-4DC0-AE97-2D9A1F063BA9}">
      <dgm:prSet/>
      <dgm:spPr/>
      <dgm:t>
        <a:bodyPr/>
        <a:lstStyle/>
        <a:p>
          <a:pPr latinLnBrk="1"/>
          <a:endParaRPr lang="ko-KR" altLang="en-US">
            <a:latin typeface="Agency FB" panose="020B0503020202020204" pitchFamily="34" charset="0"/>
          </a:endParaRPr>
        </a:p>
      </dgm:t>
    </dgm:pt>
    <dgm:pt modelId="{54393E2F-CF97-47FD-B019-5EB41EDB35E8}" type="sibTrans" cxnId="{BFA9FFEB-C415-4DC0-AE97-2D9A1F063BA9}">
      <dgm:prSet/>
      <dgm:spPr/>
      <dgm:t>
        <a:bodyPr/>
        <a:lstStyle/>
        <a:p>
          <a:pPr latinLnBrk="1"/>
          <a:endParaRPr lang="ko-KR" altLang="en-US">
            <a:latin typeface="Agency FB" panose="020B0503020202020204" pitchFamily="34" charset="0"/>
          </a:endParaRPr>
        </a:p>
      </dgm:t>
    </dgm:pt>
    <dgm:pt modelId="{D2A08FF8-A75F-4BB2-8382-3E97A4799292}">
      <dgm:prSet phldrT="[텍스트]"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pPr latinLnBrk="1"/>
          <a:r>
            <a:rPr lang="en-US" altLang="ko-KR" dirty="0" smtClean="0">
              <a:latin typeface="Agency FB" panose="020B0503020202020204" pitchFamily="34" charset="0"/>
            </a:rPr>
            <a:t>Q &amp; A</a:t>
          </a:r>
          <a:endParaRPr lang="ko-KR" altLang="en-US" dirty="0">
            <a:latin typeface="Agency FB" panose="020B0503020202020204" pitchFamily="34" charset="0"/>
          </a:endParaRPr>
        </a:p>
      </dgm:t>
    </dgm:pt>
    <dgm:pt modelId="{74AEFE2E-5565-4D01-957A-224E88C066E0}" type="parTrans" cxnId="{929CC7B9-F387-4138-9B4E-359453C3DA3D}">
      <dgm:prSet/>
      <dgm:spPr/>
      <dgm:t>
        <a:bodyPr/>
        <a:lstStyle/>
        <a:p>
          <a:pPr latinLnBrk="1"/>
          <a:endParaRPr lang="ko-KR" altLang="en-US">
            <a:latin typeface="Agency FB" panose="020B0503020202020204" pitchFamily="34" charset="0"/>
          </a:endParaRPr>
        </a:p>
      </dgm:t>
    </dgm:pt>
    <dgm:pt modelId="{971031F2-55F2-4C42-9406-075E60722BD5}" type="sibTrans" cxnId="{929CC7B9-F387-4138-9B4E-359453C3DA3D}">
      <dgm:prSet/>
      <dgm:spPr/>
      <dgm:t>
        <a:bodyPr/>
        <a:lstStyle/>
        <a:p>
          <a:pPr latinLnBrk="1"/>
          <a:endParaRPr lang="ko-KR" altLang="en-US">
            <a:latin typeface="Agency FB" panose="020B0503020202020204" pitchFamily="34" charset="0"/>
          </a:endParaRPr>
        </a:p>
      </dgm:t>
    </dgm:pt>
    <dgm:pt modelId="{422CD716-8060-4FF9-A6FE-E02444D7F7E0}">
      <dgm:prSet phldrT="[텍스트]"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pPr latinLnBrk="1"/>
          <a:r>
            <a:rPr lang="en-US" altLang="ko-KR" dirty="0" smtClean="0">
              <a:latin typeface="Agency FB" panose="020B0503020202020204" pitchFamily="34" charset="0"/>
            </a:rPr>
            <a:t>Notice</a:t>
          </a:r>
          <a:endParaRPr lang="ko-KR" altLang="en-US" dirty="0">
            <a:latin typeface="Agency FB" panose="020B0503020202020204" pitchFamily="34" charset="0"/>
          </a:endParaRPr>
        </a:p>
      </dgm:t>
    </dgm:pt>
    <dgm:pt modelId="{C084F2FB-6CBC-46C8-B030-198473C22462}" type="parTrans" cxnId="{620B44A9-33B9-454C-A42B-CDA11EDF823F}">
      <dgm:prSet/>
      <dgm:spPr/>
      <dgm:t>
        <a:bodyPr/>
        <a:lstStyle/>
        <a:p>
          <a:pPr latinLnBrk="1"/>
          <a:endParaRPr lang="ko-KR" altLang="en-US">
            <a:latin typeface="Agency FB" panose="020B0503020202020204" pitchFamily="34" charset="0"/>
          </a:endParaRPr>
        </a:p>
      </dgm:t>
    </dgm:pt>
    <dgm:pt modelId="{D39FA22D-F6C6-40F9-9F2C-13521566C22D}" type="sibTrans" cxnId="{620B44A9-33B9-454C-A42B-CDA11EDF823F}">
      <dgm:prSet/>
      <dgm:spPr/>
      <dgm:t>
        <a:bodyPr/>
        <a:lstStyle/>
        <a:p>
          <a:pPr latinLnBrk="1"/>
          <a:endParaRPr lang="ko-KR" altLang="en-US">
            <a:latin typeface="Agency FB" panose="020B0503020202020204" pitchFamily="34" charset="0"/>
          </a:endParaRPr>
        </a:p>
      </dgm:t>
    </dgm:pt>
    <dgm:pt modelId="{F4C20353-634C-4A62-AFFB-AC3834EF85CF}" type="pres">
      <dgm:prSet presAssocID="{02EF477B-3449-4A04-A19D-D37DEA95BF95}" presName="Name0" presStyleCnt="0">
        <dgm:presLayoutVars>
          <dgm:dir/>
          <dgm:animLvl val="lvl"/>
          <dgm:resizeHandles val="exact"/>
        </dgm:presLayoutVars>
      </dgm:prSet>
      <dgm:spPr/>
    </dgm:pt>
    <dgm:pt modelId="{5D3E08B8-DB6A-4B47-A67D-FB4FB4AE612F}" type="pres">
      <dgm:prSet presAssocID="{422CD716-8060-4FF9-A6FE-E02444D7F7E0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EBC26D5-BDAF-481B-AF18-D4110A0B9F4E}" type="pres">
      <dgm:prSet presAssocID="{D39FA22D-F6C6-40F9-9F2C-13521566C22D}" presName="parTxOnlySpace" presStyleCnt="0"/>
      <dgm:spPr/>
    </dgm:pt>
    <dgm:pt modelId="{7E670ABD-86BD-4A54-8E58-7AEB9FA9E054}" type="pres">
      <dgm:prSet presAssocID="{E699606F-BFA5-40E5-B0C5-6651FAAB3ECD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B1A5B27-37CC-457A-9852-989B05D8093F}" type="pres">
      <dgm:prSet presAssocID="{FF343C5D-9A92-41B5-A55A-3F477D0F4A2C}" presName="parTxOnlySpace" presStyleCnt="0"/>
      <dgm:spPr/>
    </dgm:pt>
    <dgm:pt modelId="{FF72117D-B03C-43C4-8504-82B631952659}" type="pres">
      <dgm:prSet presAssocID="{7177BCA8-2351-44FA-A036-02B01BB129C4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DF0BCB5-7A3B-4374-B4E4-7089077137DF}" type="pres">
      <dgm:prSet presAssocID="{A4CAEE90-7E1B-469C-8801-2BD479A1BE4A}" presName="parTxOnlySpace" presStyleCnt="0"/>
      <dgm:spPr/>
    </dgm:pt>
    <dgm:pt modelId="{D9A81D32-BEFE-483E-A64B-18781B71ADB4}" type="pres">
      <dgm:prSet presAssocID="{FCC5B53A-0A2F-42CC-BF0A-0FCDE3D44DCB}" presName="parTxOnly" presStyleLbl="node1" presStyleIdx="3" presStyleCnt="5" custLinFactNeighborX="82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681BB97-1A01-4714-ADDF-AAF1F46E99AD}" type="pres">
      <dgm:prSet presAssocID="{54393E2F-CF97-47FD-B019-5EB41EDB35E8}" presName="parTxOnlySpace" presStyleCnt="0"/>
      <dgm:spPr/>
    </dgm:pt>
    <dgm:pt modelId="{AA46FA6A-0153-4E74-96E7-A8523F24AE6E}" type="pres">
      <dgm:prSet presAssocID="{D2A08FF8-A75F-4BB2-8382-3E97A4799292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31B6F2EB-1677-4F7E-BE0B-D8F0F294F2ED}" type="presOf" srcId="{D2A08FF8-A75F-4BB2-8382-3E97A4799292}" destId="{AA46FA6A-0153-4E74-96E7-A8523F24AE6E}" srcOrd="0" destOrd="0" presId="urn:microsoft.com/office/officeart/2005/8/layout/chevron1"/>
    <dgm:cxn modelId="{FFB0B43F-1561-4814-B9B1-1F98F93F2A05}" type="presOf" srcId="{FCC5B53A-0A2F-42CC-BF0A-0FCDE3D44DCB}" destId="{D9A81D32-BEFE-483E-A64B-18781B71ADB4}" srcOrd="0" destOrd="0" presId="urn:microsoft.com/office/officeart/2005/8/layout/chevron1"/>
    <dgm:cxn modelId="{FF81752F-8A1D-4526-942D-6462452638E2}" type="presOf" srcId="{422CD716-8060-4FF9-A6FE-E02444D7F7E0}" destId="{5D3E08B8-DB6A-4B47-A67D-FB4FB4AE612F}" srcOrd="0" destOrd="0" presId="urn:microsoft.com/office/officeart/2005/8/layout/chevron1"/>
    <dgm:cxn modelId="{650DB866-F396-4B1C-9781-611B7AF75A86}" type="presOf" srcId="{02EF477B-3449-4A04-A19D-D37DEA95BF95}" destId="{F4C20353-634C-4A62-AFFB-AC3834EF85CF}" srcOrd="0" destOrd="0" presId="urn:microsoft.com/office/officeart/2005/8/layout/chevron1"/>
    <dgm:cxn modelId="{6748BDC3-95B1-4AF2-A93C-DDD1A09518A8}" srcId="{02EF477B-3449-4A04-A19D-D37DEA95BF95}" destId="{7177BCA8-2351-44FA-A036-02B01BB129C4}" srcOrd="2" destOrd="0" parTransId="{2755084A-819E-49AD-A462-39BA817F86FA}" sibTransId="{A4CAEE90-7E1B-469C-8801-2BD479A1BE4A}"/>
    <dgm:cxn modelId="{929CC7B9-F387-4138-9B4E-359453C3DA3D}" srcId="{02EF477B-3449-4A04-A19D-D37DEA95BF95}" destId="{D2A08FF8-A75F-4BB2-8382-3E97A4799292}" srcOrd="4" destOrd="0" parTransId="{74AEFE2E-5565-4D01-957A-224E88C066E0}" sibTransId="{971031F2-55F2-4C42-9406-075E60722BD5}"/>
    <dgm:cxn modelId="{620B44A9-33B9-454C-A42B-CDA11EDF823F}" srcId="{02EF477B-3449-4A04-A19D-D37DEA95BF95}" destId="{422CD716-8060-4FF9-A6FE-E02444D7F7E0}" srcOrd="0" destOrd="0" parTransId="{C084F2FB-6CBC-46C8-B030-198473C22462}" sibTransId="{D39FA22D-F6C6-40F9-9F2C-13521566C22D}"/>
    <dgm:cxn modelId="{282B5F3E-8A14-4B58-8030-72C4461266DC}" type="presOf" srcId="{E699606F-BFA5-40E5-B0C5-6651FAAB3ECD}" destId="{7E670ABD-86BD-4A54-8E58-7AEB9FA9E054}" srcOrd="0" destOrd="0" presId="urn:microsoft.com/office/officeart/2005/8/layout/chevron1"/>
    <dgm:cxn modelId="{CEE951D9-2E7B-4D9E-A2E5-6C157DE4A961}" srcId="{02EF477B-3449-4A04-A19D-D37DEA95BF95}" destId="{E699606F-BFA5-40E5-B0C5-6651FAAB3ECD}" srcOrd="1" destOrd="0" parTransId="{B2910C72-56A6-4F4F-9A91-381DC2C6675A}" sibTransId="{FF343C5D-9A92-41B5-A55A-3F477D0F4A2C}"/>
    <dgm:cxn modelId="{F9932632-80FF-4996-8E5D-350A4CC78C4D}" type="presOf" srcId="{7177BCA8-2351-44FA-A036-02B01BB129C4}" destId="{FF72117D-B03C-43C4-8504-82B631952659}" srcOrd="0" destOrd="0" presId="urn:microsoft.com/office/officeart/2005/8/layout/chevron1"/>
    <dgm:cxn modelId="{BFA9FFEB-C415-4DC0-AE97-2D9A1F063BA9}" srcId="{02EF477B-3449-4A04-A19D-D37DEA95BF95}" destId="{FCC5B53A-0A2F-42CC-BF0A-0FCDE3D44DCB}" srcOrd="3" destOrd="0" parTransId="{A0B13808-3C9E-4325-B427-8B4F34D547BB}" sibTransId="{54393E2F-CF97-47FD-B019-5EB41EDB35E8}"/>
    <dgm:cxn modelId="{6FEFCF21-FF9C-4161-817E-04CDDD823AB0}" type="presParOf" srcId="{F4C20353-634C-4A62-AFFB-AC3834EF85CF}" destId="{5D3E08B8-DB6A-4B47-A67D-FB4FB4AE612F}" srcOrd="0" destOrd="0" presId="urn:microsoft.com/office/officeart/2005/8/layout/chevron1"/>
    <dgm:cxn modelId="{86C73EA6-8867-4571-9629-582E6E53598B}" type="presParOf" srcId="{F4C20353-634C-4A62-AFFB-AC3834EF85CF}" destId="{2EBC26D5-BDAF-481B-AF18-D4110A0B9F4E}" srcOrd="1" destOrd="0" presId="urn:microsoft.com/office/officeart/2005/8/layout/chevron1"/>
    <dgm:cxn modelId="{7F9A5BF4-FEBD-4926-83FE-57C8D7445219}" type="presParOf" srcId="{F4C20353-634C-4A62-AFFB-AC3834EF85CF}" destId="{7E670ABD-86BD-4A54-8E58-7AEB9FA9E054}" srcOrd="2" destOrd="0" presId="urn:microsoft.com/office/officeart/2005/8/layout/chevron1"/>
    <dgm:cxn modelId="{DACC3880-024D-47F5-961B-9CEDA9BA5E79}" type="presParOf" srcId="{F4C20353-634C-4A62-AFFB-AC3834EF85CF}" destId="{2B1A5B27-37CC-457A-9852-989B05D8093F}" srcOrd="3" destOrd="0" presId="urn:microsoft.com/office/officeart/2005/8/layout/chevron1"/>
    <dgm:cxn modelId="{E0E818D6-64AD-41F3-A90F-C5D1EA3F67E5}" type="presParOf" srcId="{F4C20353-634C-4A62-AFFB-AC3834EF85CF}" destId="{FF72117D-B03C-43C4-8504-82B631952659}" srcOrd="4" destOrd="0" presId="urn:microsoft.com/office/officeart/2005/8/layout/chevron1"/>
    <dgm:cxn modelId="{CF251DD6-0ADD-42CC-ABE6-FD3A636A3808}" type="presParOf" srcId="{F4C20353-634C-4A62-AFFB-AC3834EF85CF}" destId="{1DF0BCB5-7A3B-4374-B4E4-7089077137DF}" srcOrd="5" destOrd="0" presId="urn:microsoft.com/office/officeart/2005/8/layout/chevron1"/>
    <dgm:cxn modelId="{636E4E30-1103-4414-B8D8-DDB44F239F4B}" type="presParOf" srcId="{F4C20353-634C-4A62-AFFB-AC3834EF85CF}" destId="{D9A81D32-BEFE-483E-A64B-18781B71ADB4}" srcOrd="6" destOrd="0" presId="urn:microsoft.com/office/officeart/2005/8/layout/chevron1"/>
    <dgm:cxn modelId="{545D9AB9-5F4C-42BD-82B4-F510E75F3145}" type="presParOf" srcId="{F4C20353-634C-4A62-AFFB-AC3834EF85CF}" destId="{1681BB97-1A01-4714-ADDF-AAF1F46E99AD}" srcOrd="7" destOrd="0" presId="urn:microsoft.com/office/officeart/2005/8/layout/chevron1"/>
    <dgm:cxn modelId="{E2014187-9328-4C2A-B3CD-0AE40DB1AAEE}" type="presParOf" srcId="{F4C20353-634C-4A62-AFFB-AC3834EF85CF}" destId="{AA46FA6A-0153-4E74-96E7-A8523F24AE6E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2EF477B-3449-4A04-A19D-D37DEA95BF95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E699606F-BFA5-40E5-B0C5-6651FAAB3ECD}">
      <dgm:prSet phldrT="[텍스트]"/>
      <dgm:spPr>
        <a:solidFill>
          <a:schemeClr val="accent5"/>
        </a:solidFill>
      </dgm:spPr>
      <dgm:t>
        <a:bodyPr/>
        <a:lstStyle/>
        <a:p>
          <a:pPr latinLnBrk="1"/>
          <a:r>
            <a:rPr lang="en-US" altLang="ko-KR" dirty="0" smtClean="0">
              <a:latin typeface="Agency FB" panose="020B0503020202020204" pitchFamily="34" charset="0"/>
            </a:rPr>
            <a:t>Review</a:t>
          </a:r>
          <a:endParaRPr lang="ko-KR" altLang="en-US" dirty="0">
            <a:latin typeface="Agency FB" panose="020B0503020202020204" pitchFamily="34" charset="0"/>
          </a:endParaRPr>
        </a:p>
      </dgm:t>
    </dgm:pt>
    <dgm:pt modelId="{B2910C72-56A6-4F4F-9A91-381DC2C6675A}" type="parTrans" cxnId="{CEE951D9-2E7B-4D9E-A2E5-6C157DE4A961}">
      <dgm:prSet/>
      <dgm:spPr/>
      <dgm:t>
        <a:bodyPr/>
        <a:lstStyle/>
        <a:p>
          <a:pPr latinLnBrk="1"/>
          <a:endParaRPr lang="ko-KR" altLang="en-US">
            <a:latin typeface="Agency FB" panose="020B0503020202020204" pitchFamily="34" charset="0"/>
          </a:endParaRPr>
        </a:p>
      </dgm:t>
    </dgm:pt>
    <dgm:pt modelId="{FF343C5D-9A92-41B5-A55A-3F477D0F4A2C}" type="sibTrans" cxnId="{CEE951D9-2E7B-4D9E-A2E5-6C157DE4A961}">
      <dgm:prSet/>
      <dgm:spPr/>
      <dgm:t>
        <a:bodyPr/>
        <a:lstStyle/>
        <a:p>
          <a:pPr latinLnBrk="1"/>
          <a:endParaRPr lang="ko-KR" altLang="en-US">
            <a:latin typeface="Agency FB" panose="020B0503020202020204" pitchFamily="34" charset="0"/>
          </a:endParaRPr>
        </a:p>
      </dgm:t>
    </dgm:pt>
    <dgm:pt modelId="{7177BCA8-2351-44FA-A036-02B01BB129C4}">
      <dgm:prSet phldrT="[텍스트]"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pPr latinLnBrk="1"/>
          <a:r>
            <a:rPr lang="en-US" altLang="ko-KR" dirty="0" smtClean="0">
              <a:latin typeface="Agency FB" panose="020B0503020202020204" pitchFamily="34" charset="0"/>
            </a:rPr>
            <a:t>Practice</a:t>
          </a:r>
          <a:endParaRPr lang="ko-KR" altLang="en-US" dirty="0">
            <a:latin typeface="Agency FB" panose="020B0503020202020204" pitchFamily="34" charset="0"/>
          </a:endParaRPr>
        </a:p>
      </dgm:t>
    </dgm:pt>
    <dgm:pt modelId="{2755084A-819E-49AD-A462-39BA817F86FA}" type="parTrans" cxnId="{6748BDC3-95B1-4AF2-A93C-DDD1A09518A8}">
      <dgm:prSet/>
      <dgm:spPr/>
      <dgm:t>
        <a:bodyPr/>
        <a:lstStyle/>
        <a:p>
          <a:pPr latinLnBrk="1"/>
          <a:endParaRPr lang="ko-KR" altLang="en-US">
            <a:latin typeface="Agency FB" panose="020B0503020202020204" pitchFamily="34" charset="0"/>
          </a:endParaRPr>
        </a:p>
      </dgm:t>
    </dgm:pt>
    <dgm:pt modelId="{A4CAEE90-7E1B-469C-8801-2BD479A1BE4A}" type="sibTrans" cxnId="{6748BDC3-95B1-4AF2-A93C-DDD1A09518A8}">
      <dgm:prSet/>
      <dgm:spPr/>
      <dgm:t>
        <a:bodyPr/>
        <a:lstStyle/>
        <a:p>
          <a:pPr latinLnBrk="1"/>
          <a:endParaRPr lang="ko-KR" altLang="en-US">
            <a:latin typeface="Agency FB" panose="020B0503020202020204" pitchFamily="34" charset="0"/>
          </a:endParaRPr>
        </a:p>
      </dgm:t>
    </dgm:pt>
    <dgm:pt modelId="{FCC5B53A-0A2F-42CC-BF0A-0FCDE3D44DCB}">
      <dgm:prSet phldrT="[텍스트]"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pPr latinLnBrk="1"/>
          <a:r>
            <a:rPr lang="en-US" altLang="ko-KR" dirty="0" smtClean="0">
              <a:latin typeface="Agency FB" panose="020B0503020202020204" pitchFamily="34" charset="0"/>
            </a:rPr>
            <a:t>Preview</a:t>
          </a:r>
          <a:endParaRPr lang="ko-KR" altLang="en-US" dirty="0">
            <a:latin typeface="Agency FB" panose="020B0503020202020204" pitchFamily="34" charset="0"/>
          </a:endParaRPr>
        </a:p>
      </dgm:t>
    </dgm:pt>
    <dgm:pt modelId="{A0B13808-3C9E-4325-B427-8B4F34D547BB}" type="parTrans" cxnId="{BFA9FFEB-C415-4DC0-AE97-2D9A1F063BA9}">
      <dgm:prSet/>
      <dgm:spPr/>
      <dgm:t>
        <a:bodyPr/>
        <a:lstStyle/>
        <a:p>
          <a:pPr latinLnBrk="1"/>
          <a:endParaRPr lang="ko-KR" altLang="en-US">
            <a:latin typeface="Agency FB" panose="020B0503020202020204" pitchFamily="34" charset="0"/>
          </a:endParaRPr>
        </a:p>
      </dgm:t>
    </dgm:pt>
    <dgm:pt modelId="{54393E2F-CF97-47FD-B019-5EB41EDB35E8}" type="sibTrans" cxnId="{BFA9FFEB-C415-4DC0-AE97-2D9A1F063BA9}">
      <dgm:prSet/>
      <dgm:spPr/>
      <dgm:t>
        <a:bodyPr/>
        <a:lstStyle/>
        <a:p>
          <a:pPr latinLnBrk="1"/>
          <a:endParaRPr lang="ko-KR" altLang="en-US">
            <a:latin typeface="Agency FB" panose="020B0503020202020204" pitchFamily="34" charset="0"/>
          </a:endParaRPr>
        </a:p>
      </dgm:t>
    </dgm:pt>
    <dgm:pt modelId="{D2A08FF8-A75F-4BB2-8382-3E97A4799292}">
      <dgm:prSet phldrT="[텍스트]"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pPr latinLnBrk="1"/>
          <a:r>
            <a:rPr lang="en-US" altLang="ko-KR" dirty="0" smtClean="0">
              <a:latin typeface="Agency FB" panose="020B0503020202020204" pitchFamily="34" charset="0"/>
            </a:rPr>
            <a:t>Q &amp; A</a:t>
          </a:r>
          <a:endParaRPr lang="ko-KR" altLang="en-US" dirty="0">
            <a:latin typeface="Agency FB" panose="020B0503020202020204" pitchFamily="34" charset="0"/>
          </a:endParaRPr>
        </a:p>
      </dgm:t>
    </dgm:pt>
    <dgm:pt modelId="{74AEFE2E-5565-4D01-957A-224E88C066E0}" type="parTrans" cxnId="{929CC7B9-F387-4138-9B4E-359453C3DA3D}">
      <dgm:prSet/>
      <dgm:spPr/>
      <dgm:t>
        <a:bodyPr/>
        <a:lstStyle/>
        <a:p>
          <a:pPr latinLnBrk="1"/>
          <a:endParaRPr lang="ko-KR" altLang="en-US">
            <a:latin typeface="Agency FB" panose="020B0503020202020204" pitchFamily="34" charset="0"/>
          </a:endParaRPr>
        </a:p>
      </dgm:t>
    </dgm:pt>
    <dgm:pt modelId="{971031F2-55F2-4C42-9406-075E60722BD5}" type="sibTrans" cxnId="{929CC7B9-F387-4138-9B4E-359453C3DA3D}">
      <dgm:prSet/>
      <dgm:spPr/>
      <dgm:t>
        <a:bodyPr/>
        <a:lstStyle/>
        <a:p>
          <a:pPr latinLnBrk="1"/>
          <a:endParaRPr lang="ko-KR" altLang="en-US">
            <a:latin typeface="Agency FB" panose="020B0503020202020204" pitchFamily="34" charset="0"/>
          </a:endParaRPr>
        </a:p>
      </dgm:t>
    </dgm:pt>
    <dgm:pt modelId="{422CD716-8060-4FF9-A6FE-E02444D7F7E0}">
      <dgm:prSet phldrT="[텍스트]"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pPr latinLnBrk="1"/>
          <a:r>
            <a:rPr lang="en-US" altLang="ko-KR" dirty="0" smtClean="0">
              <a:latin typeface="Agency FB" panose="020B0503020202020204" pitchFamily="34" charset="0"/>
            </a:rPr>
            <a:t>Notice</a:t>
          </a:r>
          <a:endParaRPr lang="ko-KR" altLang="en-US" dirty="0">
            <a:latin typeface="Agency FB" panose="020B0503020202020204" pitchFamily="34" charset="0"/>
          </a:endParaRPr>
        </a:p>
      </dgm:t>
    </dgm:pt>
    <dgm:pt modelId="{C084F2FB-6CBC-46C8-B030-198473C22462}" type="parTrans" cxnId="{620B44A9-33B9-454C-A42B-CDA11EDF823F}">
      <dgm:prSet/>
      <dgm:spPr/>
      <dgm:t>
        <a:bodyPr/>
        <a:lstStyle/>
        <a:p>
          <a:pPr latinLnBrk="1"/>
          <a:endParaRPr lang="ko-KR" altLang="en-US">
            <a:latin typeface="Agency FB" panose="020B0503020202020204" pitchFamily="34" charset="0"/>
          </a:endParaRPr>
        </a:p>
      </dgm:t>
    </dgm:pt>
    <dgm:pt modelId="{D39FA22D-F6C6-40F9-9F2C-13521566C22D}" type="sibTrans" cxnId="{620B44A9-33B9-454C-A42B-CDA11EDF823F}">
      <dgm:prSet/>
      <dgm:spPr/>
      <dgm:t>
        <a:bodyPr/>
        <a:lstStyle/>
        <a:p>
          <a:pPr latinLnBrk="1"/>
          <a:endParaRPr lang="ko-KR" altLang="en-US">
            <a:latin typeface="Agency FB" panose="020B0503020202020204" pitchFamily="34" charset="0"/>
          </a:endParaRPr>
        </a:p>
      </dgm:t>
    </dgm:pt>
    <dgm:pt modelId="{F4C20353-634C-4A62-AFFB-AC3834EF85CF}" type="pres">
      <dgm:prSet presAssocID="{02EF477B-3449-4A04-A19D-D37DEA95BF95}" presName="Name0" presStyleCnt="0">
        <dgm:presLayoutVars>
          <dgm:dir/>
          <dgm:animLvl val="lvl"/>
          <dgm:resizeHandles val="exact"/>
        </dgm:presLayoutVars>
      </dgm:prSet>
      <dgm:spPr/>
    </dgm:pt>
    <dgm:pt modelId="{5D3E08B8-DB6A-4B47-A67D-FB4FB4AE612F}" type="pres">
      <dgm:prSet presAssocID="{422CD716-8060-4FF9-A6FE-E02444D7F7E0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EBC26D5-BDAF-481B-AF18-D4110A0B9F4E}" type="pres">
      <dgm:prSet presAssocID="{D39FA22D-F6C6-40F9-9F2C-13521566C22D}" presName="parTxOnlySpace" presStyleCnt="0"/>
      <dgm:spPr/>
    </dgm:pt>
    <dgm:pt modelId="{7E670ABD-86BD-4A54-8E58-7AEB9FA9E054}" type="pres">
      <dgm:prSet presAssocID="{E699606F-BFA5-40E5-B0C5-6651FAAB3ECD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B1A5B27-37CC-457A-9852-989B05D8093F}" type="pres">
      <dgm:prSet presAssocID="{FF343C5D-9A92-41B5-A55A-3F477D0F4A2C}" presName="parTxOnlySpace" presStyleCnt="0"/>
      <dgm:spPr/>
    </dgm:pt>
    <dgm:pt modelId="{FF72117D-B03C-43C4-8504-82B631952659}" type="pres">
      <dgm:prSet presAssocID="{7177BCA8-2351-44FA-A036-02B01BB129C4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DF0BCB5-7A3B-4374-B4E4-7089077137DF}" type="pres">
      <dgm:prSet presAssocID="{A4CAEE90-7E1B-469C-8801-2BD479A1BE4A}" presName="parTxOnlySpace" presStyleCnt="0"/>
      <dgm:spPr/>
    </dgm:pt>
    <dgm:pt modelId="{D9A81D32-BEFE-483E-A64B-18781B71ADB4}" type="pres">
      <dgm:prSet presAssocID="{FCC5B53A-0A2F-42CC-BF0A-0FCDE3D44DCB}" presName="parTxOnly" presStyleLbl="node1" presStyleIdx="3" presStyleCnt="5" custLinFactNeighborX="82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681BB97-1A01-4714-ADDF-AAF1F46E99AD}" type="pres">
      <dgm:prSet presAssocID="{54393E2F-CF97-47FD-B019-5EB41EDB35E8}" presName="parTxOnlySpace" presStyleCnt="0"/>
      <dgm:spPr/>
    </dgm:pt>
    <dgm:pt modelId="{AA46FA6A-0153-4E74-96E7-A8523F24AE6E}" type="pres">
      <dgm:prSet presAssocID="{D2A08FF8-A75F-4BB2-8382-3E97A4799292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31B6F2EB-1677-4F7E-BE0B-D8F0F294F2ED}" type="presOf" srcId="{D2A08FF8-A75F-4BB2-8382-3E97A4799292}" destId="{AA46FA6A-0153-4E74-96E7-A8523F24AE6E}" srcOrd="0" destOrd="0" presId="urn:microsoft.com/office/officeart/2005/8/layout/chevron1"/>
    <dgm:cxn modelId="{FFB0B43F-1561-4814-B9B1-1F98F93F2A05}" type="presOf" srcId="{FCC5B53A-0A2F-42CC-BF0A-0FCDE3D44DCB}" destId="{D9A81D32-BEFE-483E-A64B-18781B71ADB4}" srcOrd="0" destOrd="0" presId="urn:microsoft.com/office/officeart/2005/8/layout/chevron1"/>
    <dgm:cxn modelId="{FF81752F-8A1D-4526-942D-6462452638E2}" type="presOf" srcId="{422CD716-8060-4FF9-A6FE-E02444D7F7E0}" destId="{5D3E08B8-DB6A-4B47-A67D-FB4FB4AE612F}" srcOrd="0" destOrd="0" presId="urn:microsoft.com/office/officeart/2005/8/layout/chevron1"/>
    <dgm:cxn modelId="{650DB866-F396-4B1C-9781-611B7AF75A86}" type="presOf" srcId="{02EF477B-3449-4A04-A19D-D37DEA95BF95}" destId="{F4C20353-634C-4A62-AFFB-AC3834EF85CF}" srcOrd="0" destOrd="0" presId="urn:microsoft.com/office/officeart/2005/8/layout/chevron1"/>
    <dgm:cxn modelId="{6748BDC3-95B1-4AF2-A93C-DDD1A09518A8}" srcId="{02EF477B-3449-4A04-A19D-D37DEA95BF95}" destId="{7177BCA8-2351-44FA-A036-02B01BB129C4}" srcOrd="2" destOrd="0" parTransId="{2755084A-819E-49AD-A462-39BA817F86FA}" sibTransId="{A4CAEE90-7E1B-469C-8801-2BD479A1BE4A}"/>
    <dgm:cxn modelId="{929CC7B9-F387-4138-9B4E-359453C3DA3D}" srcId="{02EF477B-3449-4A04-A19D-D37DEA95BF95}" destId="{D2A08FF8-A75F-4BB2-8382-3E97A4799292}" srcOrd="4" destOrd="0" parTransId="{74AEFE2E-5565-4D01-957A-224E88C066E0}" sibTransId="{971031F2-55F2-4C42-9406-075E60722BD5}"/>
    <dgm:cxn modelId="{620B44A9-33B9-454C-A42B-CDA11EDF823F}" srcId="{02EF477B-3449-4A04-A19D-D37DEA95BF95}" destId="{422CD716-8060-4FF9-A6FE-E02444D7F7E0}" srcOrd="0" destOrd="0" parTransId="{C084F2FB-6CBC-46C8-B030-198473C22462}" sibTransId="{D39FA22D-F6C6-40F9-9F2C-13521566C22D}"/>
    <dgm:cxn modelId="{282B5F3E-8A14-4B58-8030-72C4461266DC}" type="presOf" srcId="{E699606F-BFA5-40E5-B0C5-6651FAAB3ECD}" destId="{7E670ABD-86BD-4A54-8E58-7AEB9FA9E054}" srcOrd="0" destOrd="0" presId="urn:microsoft.com/office/officeart/2005/8/layout/chevron1"/>
    <dgm:cxn modelId="{CEE951D9-2E7B-4D9E-A2E5-6C157DE4A961}" srcId="{02EF477B-3449-4A04-A19D-D37DEA95BF95}" destId="{E699606F-BFA5-40E5-B0C5-6651FAAB3ECD}" srcOrd="1" destOrd="0" parTransId="{B2910C72-56A6-4F4F-9A91-381DC2C6675A}" sibTransId="{FF343C5D-9A92-41B5-A55A-3F477D0F4A2C}"/>
    <dgm:cxn modelId="{F9932632-80FF-4996-8E5D-350A4CC78C4D}" type="presOf" srcId="{7177BCA8-2351-44FA-A036-02B01BB129C4}" destId="{FF72117D-B03C-43C4-8504-82B631952659}" srcOrd="0" destOrd="0" presId="urn:microsoft.com/office/officeart/2005/8/layout/chevron1"/>
    <dgm:cxn modelId="{BFA9FFEB-C415-4DC0-AE97-2D9A1F063BA9}" srcId="{02EF477B-3449-4A04-A19D-D37DEA95BF95}" destId="{FCC5B53A-0A2F-42CC-BF0A-0FCDE3D44DCB}" srcOrd="3" destOrd="0" parTransId="{A0B13808-3C9E-4325-B427-8B4F34D547BB}" sibTransId="{54393E2F-CF97-47FD-B019-5EB41EDB35E8}"/>
    <dgm:cxn modelId="{6FEFCF21-FF9C-4161-817E-04CDDD823AB0}" type="presParOf" srcId="{F4C20353-634C-4A62-AFFB-AC3834EF85CF}" destId="{5D3E08B8-DB6A-4B47-A67D-FB4FB4AE612F}" srcOrd="0" destOrd="0" presId="urn:microsoft.com/office/officeart/2005/8/layout/chevron1"/>
    <dgm:cxn modelId="{86C73EA6-8867-4571-9629-582E6E53598B}" type="presParOf" srcId="{F4C20353-634C-4A62-AFFB-AC3834EF85CF}" destId="{2EBC26D5-BDAF-481B-AF18-D4110A0B9F4E}" srcOrd="1" destOrd="0" presId="urn:microsoft.com/office/officeart/2005/8/layout/chevron1"/>
    <dgm:cxn modelId="{7F9A5BF4-FEBD-4926-83FE-57C8D7445219}" type="presParOf" srcId="{F4C20353-634C-4A62-AFFB-AC3834EF85CF}" destId="{7E670ABD-86BD-4A54-8E58-7AEB9FA9E054}" srcOrd="2" destOrd="0" presId="urn:microsoft.com/office/officeart/2005/8/layout/chevron1"/>
    <dgm:cxn modelId="{DACC3880-024D-47F5-961B-9CEDA9BA5E79}" type="presParOf" srcId="{F4C20353-634C-4A62-AFFB-AC3834EF85CF}" destId="{2B1A5B27-37CC-457A-9852-989B05D8093F}" srcOrd="3" destOrd="0" presId="urn:microsoft.com/office/officeart/2005/8/layout/chevron1"/>
    <dgm:cxn modelId="{E0E818D6-64AD-41F3-A90F-C5D1EA3F67E5}" type="presParOf" srcId="{F4C20353-634C-4A62-AFFB-AC3834EF85CF}" destId="{FF72117D-B03C-43C4-8504-82B631952659}" srcOrd="4" destOrd="0" presId="urn:microsoft.com/office/officeart/2005/8/layout/chevron1"/>
    <dgm:cxn modelId="{CF251DD6-0ADD-42CC-ABE6-FD3A636A3808}" type="presParOf" srcId="{F4C20353-634C-4A62-AFFB-AC3834EF85CF}" destId="{1DF0BCB5-7A3B-4374-B4E4-7089077137DF}" srcOrd="5" destOrd="0" presId="urn:microsoft.com/office/officeart/2005/8/layout/chevron1"/>
    <dgm:cxn modelId="{636E4E30-1103-4414-B8D8-DDB44F239F4B}" type="presParOf" srcId="{F4C20353-634C-4A62-AFFB-AC3834EF85CF}" destId="{D9A81D32-BEFE-483E-A64B-18781B71ADB4}" srcOrd="6" destOrd="0" presId="urn:microsoft.com/office/officeart/2005/8/layout/chevron1"/>
    <dgm:cxn modelId="{545D9AB9-5F4C-42BD-82B4-F510E75F3145}" type="presParOf" srcId="{F4C20353-634C-4A62-AFFB-AC3834EF85CF}" destId="{1681BB97-1A01-4714-ADDF-AAF1F46E99AD}" srcOrd="7" destOrd="0" presId="urn:microsoft.com/office/officeart/2005/8/layout/chevron1"/>
    <dgm:cxn modelId="{E2014187-9328-4C2A-B3CD-0AE40DB1AAEE}" type="presParOf" srcId="{F4C20353-634C-4A62-AFFB-AC3834EF85CF}" destId="{AA46FA6A-0153-4E74-96E7-A8523F24AE6E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2EF477B-3449-4A04-A19D-D37DEA95BF95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E699606F-BFA5-40E5-B0C5-6651FAAB3ECD}">
      <dgm:prSet phldrT="[텍스트]"/>
      <dgm:spPr>
        <a:solidFill>
          <a:schemeClr val="accent5"/>
        </a:solidFill>
      </dgm:spPr>
      <dgm:t>
        <a:bodyPr/>
        <a:lstStyle/>
        <a:p>
          <a:pPr latinLnBrk="1"/>
          <a:r>
            <a:rPr lang="en-US" altLang="ko-KR" dirty="0" smtClean="0">
              <a:latin typeface="Agency FB" panose="020B0503020202020204" pitchFamily="34" charset="0"/>
            </a:rPr>
            <a:t>Review</a:t>
          </a:r>
          <a:endParaRPr lang="ko-KR" altLang="en-US" dirty="0">
            <a:latin typeface="Agency FB" panose="020B0503020202020204" pitchFamily="34" charset="0"/>
          </a:endParaRPr>
        </a:p>
      </dgm:t>
    </dgm:pt>
    <dgm:pt modelId="{B2910C72-56A6-4F4F-9A91-381DC2C6675A}" type="parTrans" cxnId="{CEE951D9-2E7B-4D9E-A2E5-6C157DE4A961}">
      <dgm:prSet/>
      <dgm:spPr/>
      <dgm:t>
        <a:bodyPr/>
        <a:lstStyle/>
        <a:p>
          <a:pPr latinLnBrk="1"/>
          <a:endParaRPr lang="ko-KR" altLang="en-US">
            <a:latin typeface="Agency FB" panose="020B0503020202020204" pitchFamily="34" charset="0"/>
          </a:endParaRPr>
        </a:p>
      </dgm:t>
    </dgm:pt>
    <dgm:pt modelId="{FF343C5D-9A92-41B5-A55A-3F477D0F4A2C}" type="sibTrans" cxnId="{CEE951D9-2E7B-4D9E-A2E5-6C157DE4A961}">
      <dgm:prSet/>
      <dgm:spPr/>
      <dgm:t>
        <a:bodyPr/>
        <a:lstStyle/>
        <a:p>
          <a:pPr latinLnBrk="1"/>
          <a:endParaRPr lang="ko-KR" altLang="en-US">
            <a:latin typeface="Agency FB" panose="020B0503020202020204" pitchFamily="34" charset="0"/>
          </a:endParaRPr>
        </a:p>
      </dgm:t>
    </dgm:pt>
    <dgm:pt modelId="{7177BCA8-2351-44FA-A036-02B01BB129C4}">
      <dgm:prSet phldrT="[텍스트]"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pPr latinLnBrk="1"/>
          <a:r>
            <a:rPr lang="en-US" altLang="ko-KR" dirty="0" smtClean="0">
              <a:latin typeface="Agency FB" panose="020B0503020202020204" pitchFamily="34" charset="0"/>
            </a:rPr>
            <a:t>Practice</a:t>
          </a:r>
          <a:endParaRPr lang="ko-KR" altLang="en-US" dirty="0">
            <a:latin typeface="Agency FB" panose="020B0503020202020204" pitchFamily="34" charset="0"/>
          </a:endParaRPr>
        </a:p>
      </dgm:t>
    </dgm:pt>
    <dgm:pt modelId="{2755084A-819E-49AD-A462-39BA817F86FA}" type="parTrans" cxnId="{6748BDC3-95B1-4AF2-A93C-DDD1A09518A8}">
      <dgm:prSet/>
      <dgm:spPr/>
      <dgm:t>
        <a:bodyPr/>
        <a:lstStyle/>
        <a:p>
          <a:pPr latinLnBrk="1"/>
          <a:endParaRPr lang="ko-KR" altLang="en-US">
            <a:latin typeface="Agency FB" panose="020B0503020202020204" pitchFamily="34" charset="0"/>
          </a:endParaRPr>
        </a:p>
      </dgm:t>
    </dgm:pt>
    <dgm:pt modelId="{A4CAEE90-7E1B-469C-8801-2BD479A1BE4A}" type="sibTrans" cxnId="{6748BDC3-95B1-4AF2-A93C-DDD1A09518A8}">
      <dgm:prSet/>
      <dgm:spPr/>
      <dgm:t>
        <a:bodyPr/>
        <a:lstStyle/>
        <a:p>
          <a:pPr latinLnBrk="1"/>
          <a:endParaRPr lang="ko-KR" altLang="en-US">
            <a:latin typeface="Agency FB" panose="020B0503020202020204" pitchFamily="34" charset="0"/>
          </a:endParaRPr>
        </a:p>
      </dgm:t>
    </dgm:pt>
    <dgm:pt modelId="{FCC5B53A-0A2F-42CC-BF0A-0FCDE3D44DCB}">
      <dgm:prSet phldrT="[텍스트]"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pPr latinLnBrk="1"/>
          <a:r>
            <a:rPr lang="en-US" altLang="ko-KR" dirty="0" smtClean="0">
              <a:latin typeface="Agency FB" panose="020B0503020202020204" pitchFamily="34" charset="0"/>
            </a:rPr>
            <a:t>Preview</a:t>
          </a:r>
          <a:endParaRPr lang="ko-KR" altLang="en-US" dirty="0">
            <a:latin typeface="Agency FB" panose="020B0503020202020204" pitchFamily="34" charset="0"/>
          </a:endParaRPr>
        </a:p>
      </dgm:t>
    </dgm:pt>
    <dgm:pt modelId="{A0B13808-3C9E-4325-B427-8B4F34D547BB}" type="parTrans" cxnId="{BFA9FFEB-C415-4DC0-AE97-2D9A1F063BA9}">
      <dgm:prSet/>
      <dgm:spPr/>
      <dgm:t>
        <a:bodyPr/>
        <a:lstStyle/>
        <a:p>
          <a:pPr latinLnBrk="1"/>
          <a:endParaRPr lang="ko-KR" altLang="en-US">
            <a:latin typeface="Agency FB" panose="020B0503020202020204" pitchFamily="34" charset="0"/>
          </a:endParaRPr>
        </a:p>
      </dgm:t>
    </dgm:pt>
    <dgm:pt modelId="{54393E2F-CF97-47FD-B019-5EB41EDB35E8}" type="sibTrans" cxnId="{BFA9FFEB-C415-4DC0-AE97-2D9A1F063BA9}">
      <dgm:prSet/>
      <dgm:spPr/>
      <dgm:t>
        <a:bodyPr/>
        <a:lstStyle/>
        <a:p>
          <a:pPr latinLnBrk="1"/>
          <a:endParaRPr lang="ko-KR" altLang="en-US">
            <a:latin typeface="Agency FB" panose="020B0503020202020204" pitchFamily="34" charset="0"/>
          </a:endParaRPr>
        </a:p>
      </dgm:t>
    </dgm:pt>
    <dgm:pt modelId="{D2A08FF8-A75F-4BB2-8382-3E97A4799292}">
      <dgm:prSet phldrT="[텍스트]"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pPr latinLnBrk="1"/>
          <a:r>
            <a:rPr lang="en-US" altLang="ko-KR" dirty="0" smtClean="0">
              <a:latin typeface="Agency FB" panose="020B0503020202020204" pitchFamily="34" charset="0"/>
            </a:rPr>
            <a:t>Q &amp; A</a:t>
          </a:r>
          <a:endParaRPr lang="ko-KR" altLang="en-US" dirty="0">
            <a:latin typeface="Agency FB" panose="020B0503020202020204" pitchFamily="34" charset="0"/>
          </a:endParaRPr>
        </a:p>
      </dgm:t>
    </dgm:pt>
    <dgm:pt modelId="{74AEFE2E-5565-4D01-957A-224E88C066E0}" type="parTrans" cxnId="{929CC7B9-F387-4138-9B4E-359453C3DA3D}">
      <dgm:prSet/>
      <dgm:spPr/>
      <dgm:t>
        <a:bodyPr/>
        <a:lstStyle/>
        <a:p>
          <a:pPr latinLnBrk="1"/>
          <a:endParaRPr lang="ko-KR" altLang="en-US">
            <a:latin typeface="Agency FB" panose="020B0503020202020204" pitchFamily="34" charset="0"/>
          </a:endParaRPr>
        </a:p>
      </dgm:t>
    </dgm:pt>
    <dgm:pt modelId="{971031F2-55F2-4C42-9406-075E60722BD5}" type="sibTrans" cxnId="{929CC7B9-F387-4138-9B4E-359453C3DA3D}">
      <dgm:prSet/>
      <dgm:spPr/>
      <dgm:t>
        <a:bodyPr/>
        <a:lstStyle/>
        <a:p>
          <a:pPr latinLnBrk="1"/>
          <a:endParaRPr lang="ko-KR" altLang="en-US">
            <a:latin typeface="Agency FB" panose="020B0503020202020204" pitchFamily="34" charset="0"/>
          </a:endParaRPr>
        </a:p>
      </dgm:t>
    </dgm:pt>
    <dgm:pt modelId="{422CD716-8060-4FF9-A6FE-E02444D7F7E0}">
      <dgm:prSet phldrT="[텍스트]"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pPr latinLnBrk="1"/>
          <a:r>
            <a:rPr lang="en-US" altLang="ko-KR" dirty="0" smtClean="0">
              <a:latin typeface="Agency FB" panose="020B0503020202020204" pitchFamily="34" charset="0"/>
            </a:rPr>
            <a:t>Notice</a:t>
          </a:r>
          <a:endParaRPr lang="ko-KR" altLang="en-US" dirty="0">
            <a:latin typeface="Agency FB" panose="020B0503020202020204" pitchFamily="34" charset="0"/>
          </a:endParaRPr>
        </a:p>
      </dgm:t>
    </dgm:pt>
    <dgm:pt modelId="{C084F2FB-6CBC-46C8-B030-198473C22462}" type="parTrans" cxnId="{620B44A9-33B9-454C-A42B-CDA11EDF823F}">
      <dgm:prSet/>
      <dgm:spPr/>
      <dgm:t>
        <a:bodyPr/>
        <a:lstStyle/>
        <a:p>
          <a:pPr latinLnBrk="1"/>
          <a:endParaRPr lang="ko-KR" altLang="en-US">
            <a:latin typeface="Agency FB" panose="020B0503020202020204" pitchFamily="34" charset="0"/>
          </a:endParaRPr>
        </a:p>
      </dgm:t>
    </dgm:pt>
    <dgm:pt modelId="{D39FA22D-F6C6-40F9-9F2C-13521566C22D}" type="sibTrans" cxnId="{620B44A9-33B9-454C-A42B-CDA11EDF823F}">
      <dgm:prSet/>
      <dgm:spPr/>
      <dgm:t>
        <a:bodyPr/>
        <a:lstStyle/>
        <a:p>
          <a:pPr latinLnBrk="1"/>
          <a:endParaRPr lang="ko-KR" altLang="en-US">
            <a:latin typeface="Agency FB" panose="020B0503020202020204" pitchFamily="34" charset="0"/>
          </a:endParaRPr>
        </a:p>
      </dgm:t>
    </dgm:pt>
    <dgm:pt modelId="{F4C20353-634C-4A62-AFFB-AC3834EF85CF}" type="pres">
      <dgm:prSet presAssocID="{02EF477B-3449-4A04-A19D-D37DEA95BF95}" presName="Name0" presStyleCnt="0">
        <dgm:presLayoutVars>
          <dgm:dir/>
          <dgm:animLvl val="lvl"/>
          <dgm:resizeHandles val="exact"/>
        </dgm:presLayoutVars>
      </dgm:prSet>
      <dgm:spPr/>
    </dgm:pt>
    <dgm:pt modelId="{5D3E08B8-DB6A-4B47-A67D-FB4FB4AE612F}" type="pres">
      <dgm:prSet presAssocID="{422CD716-8060-4FF9-A6FE-E02444D7F7E0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EBC26D5-BDAF-481B-AF18-D4110A0B9F4E}" type="pres">
      <dgm:prSet presAssocID="{D39FA22D-F6C6-40F9-9F2C-13521566C22D}" presName="parTxOnlySpace" presStyleCnt="0"/>
      <dgm:spPr/>
    </dgm:pt>
    <dgm:pt modelId="{7E670ABD-86BD-4A54-8E58-7AEB9FA9E054}" type="pres">
      <dgm:prSet presAssocID="{E699606F-BFA5-40E5-B0C5-6651FAAB3ECD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B1A5B27-37CC-457A-9852-989B05D8093F}" type="pres">
      <dgm:prSet presAssocID="{FF343C5D-9A92-41B5-A55A-3F477D0F4A2C}" presName="parTxOnlySpace" presStyleCnt="0"/>
      <dgm:spPr/>
    </dgm:pt>
    <dgm:pt modelId="{FF72117D-B03C-43C4-8504-82B631952659}" type="pres">
      <dgm:prSet presAssocID="{7177BCA8-2351-44FA-A036-02B01BB129C4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DF0BCB5-7A3B-4374-B4E4-7089077137DF}" type="pres">
      <dgm:prSet presAssocID="{A4CAEE90-7E1B-469C-8801-2BD479A1BE4A}" presName="parTxOnlySpace" presStyleCnt="0"/>
      <dgm:spPr/>
    </dgm:pt>
    <dgm:pt modelId="{D9A81D32-BEFE-483E-A64B-18781B71ADB4}" type="pres">
      <dgm:prSet presAssocID="{FCC5B53A-0A2F-42CC-BF0A-0FCDE3D44DCB}" presName="parTxOnly" presStyleLbl="node1" presStyleIdx="3" presStyleCnt="5" custLinFactNeighborX="82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681BB97-1A01-4714-ADDF-AAF1F46E99AD}" type="pres">
      <dgm:prSet presAssocID="{54393E2F-CF97-47FD-B019-5EB41EDB35E8}" presName="parTxOnlySpace" presStyleCnt="0"/>
      <dgm:spPr/>
    </dgm:pt>
    <dgm:pt modelId="{AA46FA6A-0153-4E74-96E7-A8523F24AE6E}" type="pres">
      <dgm:prSet presAssocID="{D2A08FF8-A75F-4BB2-8382-3E97A4799292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31B6F2EB-1677-4F7E-BE0B-D8F0F294F2ED}" type="presOf" srcId="{D2A08FF8-A75F-4BB2-8382-3E97A4799292}" destId="{AA46FA6A-0153-4E74-96E7-A8523F24AE6E}" srcOrd="0" destOrd="0" presId="urn:microsoft.com/office/officeart/2005/8/layout/chevron1"/>
    <dgm:cxn modelId="{FFB0B43F-1561-4814-B9B1-1F98F93F2A05}" type="presOf" srcId="{FCC5B53A-0A2F-42CC-BF0A-0FCDE3D44DCB}" destId="{D9A81D32-BEFE-483E-A64B-18781B71ADB4}" srcOrd="0" destOrd="0" presId="urn:microsoft.com/office/officeart/2005/8/layout/chevron1"/>
    <dgm:cxn modelId="{FF81752F-8A1D-4526-942D-6462452638E2}" type="presOf" srcId="{422CD716-8060-4FF9-A6FE-E02444D7F7E0}" destId="{5D3E08B8-DB6A-4B47-A67D-FB4FB4AE612F}" srcOrd="0" destOrd="0" presId="urn:microsoft.com/office/officeart/2005/8/layout/chevron1"/>
    <dgm:cxn modelId="{650DB866-F396-4B1C-9781-611B7AF75A86}" type="presOf" srcId="{02EF477B-3449-4A04-A19D-D37DEA95BF95}" destId="{F4C20353-634C-4A62-AFFB-AC3834EF85CF}" srcOrd="0" destOrd="0" presId="urn:microsoft.com/office/officeart/2005/8/layout/chevron1"/>
    <dgm:cxn modelId="{6748BDC3-95B1-4AF2-A93C-DDD1A09518A8}" srcId="{02EF477B-3449-4A04-A19D-D37DEA95BF95}" destId="{7177BCA8-2351-44FA-A036-02B01BB129C4}" srcOrd="2" destOrd="0" parTransId="{2755084A-819E-49AD-A462-39BA817F86FA}" sibTransId="{A4CAEE90-7E1B-469C-8801-2BD479A1BE4A}"/>
    <dgm:cxn modelId="{929CC7B9-F387-4138-9B4E-359453C3DA3D}" srcId="{02EF477B-3449-4A04-A19D-D37DEA95BF95}" destId="{D2A08FF8-A75F-4BB2-8382-3E97A4799292}" srcOrd="4" destOrd="0" parTransId="{74AEFE2E-5565-4D01-957A-224E88C066E0}" sibTransId="{971031F2-55F2-4C42-9406-075E60722BD5}"/>
    <dgm:cxn modelId="{620B44A9-33B9-454C-A42B-CDA11EDF823F}" srcId="{02EF477B-3449-4A04-A19D-D37DEA95BF95}" destId="{422CD716-8060-4FF9-A6FE-E02444D7F7E0}" srcOrd="0" destOrd="0" parTransId="{C084F2FB-6CBC-46C8-B030-198473C22462}" sibTransId="{D39FA22D-F6C6-40F9-9F2C-13521566C22D}"/>
    <dgm:cxn modelId="{282B5F3E-8A14-4B58-8030-72C4461266DC}" type="presOf" srcId="{E699606F-BFA5-40E5-B0C5-6651FAAB3ECD}" destId="{7E670ABD-86BD-4A54-8E58-7AEB9FA9E054}" srcOrd="0" destOrd="0" presId="urn:microsoft.com/office/officeart/2005/8/layout/chevron1"/>
    <dgm:cxn modelId="{CEE951D9-2E7B-4D9E-A2E5-6C157DE4A961}" srcId="{02EF477B-3449-4A04-A19D-D37DEA95BF95}" destId="{E699606F-BFA5-40E5-B0C5-6651FAAB3ECD}" srcOrd="1" destOrd="0" parTransId="{B2910C72-56A6-4F4F-9A91-381DC2C6675A}" sibTransId="{FF343C5D-9A92-41B5-A55A-3F477D0F4A2C}"/>
    <dgm:cxn modelId="{F9932632-80FF-4996-8E5D-350A4CC78C4D}" type="presOf" srcId="{7177BCA8-2351-44FA-A036-02B01BB129C4}" destId="{FF72117D-B03C-43C4-8504-82B631952659}" srcOrd="0" destOrd="0" presId="urn:microsoft.com/office/officeart/2005/8/layout/chevron1"/>
    <dgm:cxn modelId="{BFA9FFEB-C415-4DC0-AE97-2D9A1F063BA9}" srcId="{02EF477B-3449-4A04-A19D-D37DEA95BF95}" destId="{FCC5B53A-0A2F-42CC-BF0A-0FCDE3D44DCB}" srcOrd="3" destOrd="0" parTransId="{A0B13808-3C9E-4325-B427-8B4F34D547BB}" sibTransId="{54393E2F-CF97-47FD-B019-5EB41EDB35E8}"/>
    <dgm:cxn modelId="{6FEFCF21-FF9C-4161-817E-04CDDD823AB0}" type="presParOf" srcId="{F4C20353-634C-4A62-AFFB-AC3834EF85CF}" destId="{5D3E08B8-DB6A-4B47-A67D-FB4FB4AE612F}" srcOrd="0" destOrd="0" presId="urn:microsoft.com/office/officeart/2005/8/layout/chevron1"/>
    <dgm:cxn modelId="{86C73EA6-8867-4571-9629-582E6E53598B}" type="presParOf" srcId="{F4C20353-634C-4A62-AFFB-AC3834EF85CF}" destId="{2EBC26D5-BDAF-481B-AF18-D4110A0B9F4E}" srcOrd="1" destOrd="0" presId="urn:microsoft.com/office/officeart/2005/8/layout/chevron1"/>
    <dgm:cxn modelId="{7F9A5BF4-FEBD-4926-83FE-57C8D7445219}" type="presParOf" srcId="{F4C20353-634C-4A62-AFFB-AC3834EF85CF}" destId="{7E670ABD-86BD-4A54-8E58-7AEB9FA9E054}" srcOrd="2" destOrd="0" presId="urn:microsoft.com/office/officeart/2005/8/layout/chevron1"/>
    <dgm:cxn modelId="{DACC3880-024D-47F5-961B-9CEDA9BA5E79}" type="presParOf" srcId="{F4C20353-634C-4A62-AFFB-AC3834EF85CF}" destId="{2B1A5B27-37CC-457A-9852-989B05D8093F}" srcOrd="3" destOrd="0" presId="urn:microsoft.com/office/officeart/2005/8/layout/chevron1"/>
    <dgm:cxn modelId="{E0E818D6-64AD-41F3-A90F-C5D1EA3F67E5}" type="presParOf" srcId="{F4C20353-634C-4A62-AFFB-AC3834EF85CF}" destId="{FF72117D-B03C-43C4-8504-82B631952659}" srcOrd="4" destOrd="0" presId="urn:microsoft.com/office/officeart/2005/8/layout/chevron1"/>
    <dgm:cxn modelId="{CF251DD6-0ADD-42CC-ABE6-FD3A636A3808}" type="presParOf" srcId="{F4C20353-634C-4A62-AFFB-AC3834EF85CF}" destId="{1DF0BCB5-7A3B-4374-B4E4-7089077137DF}" srcOrd="5" destOrd="0" presId="urn:microsoft.com/office/officeart/2005/8/layout/chevron1"/>
    <dgm:cxn modelId="{636E4E30-1103-4414-B8D8-DDB44F239F4B}" type="presParOf" srcId="{F4C20353-634C-4A62-AFFB-AC3834EF85CF}" destId="{D9A81D32-BEFE-483E-A64B-18781B71ADB4}" srcOrd="6" destOrd="0" presId="urn:microsoft.com/office/officeart/2005/8/layout/chevron1"/>
    <dgm:cxn modelId="{545D9AB9-5F4C-42BD-82B4-F510E75F3145}" type="presParOf" srcId="{F4C20353-634C-4A62-AFFB-AC3834EF85CF}" destId="{1681BB97-1A01-4714-ADDF-AAF1F46E99AD}" srcOrd="7" destOrd="0" presId="urn:microsoft.com/office/officeart/2005/8/layout/chevron1"/>
    <dgm:cxn modelId="{E2014187-9328-4C2A-B3CD-0AE40DB1AAEE}" type="presParOf" srcId="{F4C20353-634C-4A62-AFFB-AC3834EF85CF}" destId="{AA46FA6A-0153-4E74-96E7-A8523F24AE6E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2EF477B-3449-4A04-A19D-D37DEA95BF95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E699606F-BFA5-40E5-B0C5-6651FAAB3ECD}">
      <dgm:prSet phldrT="[텍스트]"/>
      <dgm:spPr>
        <a:solidFill>
          <a:schemeClr val="accent5"/>
        </a:solidFill>
      </dgm:spPr>
      <dgm:t>
        <a:bodyPr/>
        <a:lstStyle/>
        <a:p>
          <a:pPr latinLnBrk="1"/>
          <a:r>
            <a:rPr lang="en-US" altLang="ko-KR" dirty="0" smtClean="0">
              <a:latin typeface="Agency FB" panose="020B0503020202020204" pitchFamily="34" charset="0"/>
            </a:rPr>
            <a:t>Review</a:t>
          </a:r>
          <a:endParaRPr lang="ko-KR" altLang="en-US" dirty="0">
            <a:latin typeface="Agency FB" panose="020B0503020202020204" pitchFamily="34" charset="0"/>
          </a:endParaRPr>
        </a:p>
      </dgm:t>
    </dgm:pt>
    <dgm:pt modelId="{B2910C72-56A6-4F4F-9A91-381DC2C6675A}" type="parTrans" cxnId="{CEE951D9-2E7B-4D9E-A2E5-6C157DE4A961}">
      <dgm:prSet/>
      <dgm:spPr/>
      <dgm:t>
        <a:bodyPr/>
        <a:lstStyle/>
        <a:p>
          <a:pPr latinLnBrk="1"/>
          <a:endParaRPr lang="ko-KR" altLang="en-US">
            <a:latin typeface="Agency FB" panose="020B0503020202020204" pitchFamily="34" charset="0"/>
          </a:endParaRPr>
        </a:p>
      </dgm:t>
    </dgm:pt>
    <dgm:pt modelId="{FF343C5D-9A92-41B5-A55A-3F477D0F4A2C}" type="sibTrans" cxnId="{CEE951D9-2E7B-4D9E-A2E5-6C157DE4A961}">
      <dgm:prSet/>
      <dgm:spPr/>
      <dgm:t>
        <a:bodyPr/>
        <a:lstStyle/>
        <a:p>
          <a:pPr latinLnBrk="1"/>
          <a:endParaRPr lang="ko-KR" altLang="en-US">
            <a:latin typeface="Agency FB" panose="020B0503020202020204" pitchFamily="34" charset="0"/>
          </a:endParaRPr>
        </a:p>
      </dgm:t>
    </dgm:pt>
    <dgm:pt modelId="{7177BCA8-2351-44FA-A036-02B01BB129C4}">
      <dgm:prSet phldrT="[텍스트]"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pPr latinLnBrk="1"/>
          <a:r>
            <a:rPr lang="en-US" altLang="ko-KR" dirty="0" smtClean="0">
              <a:latin typeface="Agency FB" panose="020B0503020202020204" pitchFamily="34" charset="0"/>
            </a:rPr>
            <a:t>Practice</a:t>
          </a:r>
          <a:endParaRPr lang="ko-KR" altLang="en-US" dirty="0">
            <a:latin typeface="Agency FB" panose="020B0503020202020204" pitchFamily="34" charset="0"/>
          </a:endParaRPr>
        </a:p>
      </dgm:t>
    </dgm:pt>
    <dgm:pt modelId="{2755084A-819E-49AD-A462-39BA817F86FA}" type="parTrans" cxnId="{6748BDC3-95B1-4AF2-A93C-DDD1A09518A8}">
      <dgm:prSet/>
      <dgm:spPr/>
      <dgm:t>
        <a:bodyPr/>
        <a:lstStyle/>
        <a:p>
          <a:pPr latinLnBrk="1"/>
          <a:endParaRPr lang="ko-KR" altLang="en-US">
            <a:latin typeface="Agency FB" panose="020B0503020202020204" pitchFamily="34" charset="0"/>
          </a:endParaRPr>
        </a:p>
      </dgm:t>
    </dgm:pt>
    <dgm:pt modelId="{A4CAEE90-7E1B-469C-8801-2BD479A1BE4A}" type="sibTrans" cxnId="{6748BDC3-95B1-4AF2-A93C-DDD1A09518A8}">
      <dgm:prSet/>
      <dgm:spPr/>
      <dgm:t>
        <a:bodyPr/>
        <a:lstStyle/>
        <a:p>
          <a:pPr latinLnBrk="1"/>
          <a:endParaRPr lang="ko-KR" altLang="en-US">
            <a:latin typeface="Agency FB" panose="020B0503020202020204" pitchFamily="34" charset="0"/>
          </a:endParaRPr>
        </a:p>
      </dgm:t>
    </dgm:pt>
    <dgm:pt modelId="{FCC5B53A-0A2F-42CC-BF0A-0FCDE3D44DCB}">
      <dgm:prSet phldrT="[텍스트]"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pPr latinLnBrk="1"/>
          <a:r>
            <a:rPr lang="en-US" altLang="ko-KR" dirty="0" smtClean="0">
              <a:latin typeface="Agency FB" panose="020B0503020202020204" pitchFamily="34" charset="0"/>
            </a:rPr>
            <a:t>Preview</a:t>
          </a:r>
          <a:endParaRPr lang="ko-KR" altLang="en-US" dirty="0">
            <a:latin typeface="Agency FB" panose="020B0503020202020204" pitchFamily="34" charset="0"/>
          </a:endParaRPr>
        </a:p>
      </dgm:t>
    </dgm:pt>
    <dgm:pt modelId="{A0B13808-3C9E-4325-B427-8B4F34D547BB}" type="parTrans" cxnId="{BFA9FFEB-C415-4DC0-AE97-2D9A1F063BA9}">
      <dgm:prSet/>
      <dgm:spPr/>
      <dgm:t>
        <a:bodyPr/>
        <a:lstStyle/>
        <a:p>
          <a:pPr latinLnBrk="1"/>
          <a:endParaRPr lang="ko-KR" altLang="en-US">
            <a:latin typeface="Agency FB" panose="020B0503020202020204" pitchFamily="34" charset="0"/>
          </a:endParaRPr>
        </a:p>
      </dgm:t>
    </dgm:pt>
    <dgm:pt modelId="{54393E2F-CF97-47FD-B019-5EB41EDB35E8}" type="sibTrans" cxnId="{BFA9FFEB-C415-4DC0-AE97-2D9A1F063BA9}">
      <dgm:prSet/>
      <dgm:spPr/>
      <dgm:t>
        <a:bodyPr/>
        <a:lstStyle/>
        <a:p>
          <a:pPr latinLnBrk="1"/>
          <a:endParaRPr lang="ko-KR" altLang="en-US">
            <a:latin typeface="Agency FB" panose="020B0503020202020204" pitchFamily="34" charset="0"/>
          </a:endParaRPr>
        </a:p>
      </dgm:t>
    </dgm:pt>
    <dgm:pt modelId="{D2A08FF8-A75F-4BB2-8382-3E97A4799292}">
      <dgm:prSet phldrT="[텍스트]"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pPr latinLnBrk="1"/>
          <a:r>
            <a:rPr lang="en-US" altLang="ko-KR" dirty="0" smtClean="0">
              <a:latin typeface="Agency FB" panose="020B0503020202020204" pitchFamily="34" charset="0"/>
            </a:rPr>
            <a:t>Q &amp; A</a:t>
          </a:r>
          <a:endParaRPr lang="ko-KR" altLang="en-US" dirty="0">
            <a:latin typeface="Agency FB" panose="020B0503020202020204" pitchFamily="34" charset="0"/>
          </a:endParaRPr>
        </a:p>
      </dgm:t>
    </dgm:pt>
    <dgm:pt modelId="{74AEFE2E-5565-4D01-957A-224E88C066E0}" type="parTrans" cxnId="{929CC7B9-F387-4138-9B4E-359453C3DA3D}">
      <dgm:prSet/>
      <dgm:spPr/>
      <dgm:t>
        <a:bodyPr/>
        <a:lstStyle/>
        <a:p>
          <a:pPr latinLnBrk="1"/>
          <a:endParaRPr lang="ko-KR" altLang="en-US">
            <a:latin typeface="Agency FB" panose="020B0503020202020204" pitchFamily="34" charset="0"/>
          </a:endParaRPr>
        </a:p>
      </dgm:t>
    </dgm:pt>
    <dgm:pt modelId="{971031F2-55F2-4C42-9406-075E60722BD5}" type="sibTrans" cxnId="{929CC7B9-F387-4138-9B4E-359453C3DA3D}">
      <dgm:prSet/>
      <dgm:spPr/>
      <dgm:t>
        <a:bodyPr/>
        <a:lstStyle/>
        <a:p>
          <a:pPr latinLnBrk="1"/>
          <a:endParaRPr lang="ko-KR" altLang="en-US">
            <a:latin typeface="Agency FB" panose="020B0503020202020204" pitchFamily="34" charset="0"/>
          </a:endParaRPr>
        </a:p>
      </dgm:t>
    </dgm:pt>
    <dgm:pt modelId="{422CD716-8060-4FF9-A6FE-E02444D7F7E0}">
      <dgm:prSet phldrT="[텍스트]"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pPr latinLnBrk="1"/>
          <a:r>
            <a:rPr lang="en-US" altLang="ko-KR" dirty="0" smtClean="0">
              <a:latin typeface="Agency FB" panose="020B0503020202020204" pitchFamily="34" charset="0"/>
            </a:rPr>
            <a:t>Notice</a:t>
          </a:r>
          <a:endParaRPr lang="ko-KR" altLang="en-US" dirty="0">
            <a:latin typeface="Agency FB" panose="020B0503020202020204" pitchFamily="34" charset="0"/>
          </a:endParaRPr>
        </a:p>
      </dgm:t>
    </dgm:pt>
    <dgm:pt modelId="{C084F2FB-6CBC-46C8-B030-198473C22462}" type="parTrans" cxnId="{620B44A9-33B9-454C-A42B-CDA11EDF823F}">
      <dgm:prSet/>
      <dgm:spPr/>
      <dgm:t>
        <a:bodyPr/>
        <a:lstStyle/>
        <a:p>
          <a:pPr latinLnBrk="1"/>
          <a:endParaRPr lang="ko-KR" altLang="en-US">
            <a:latin typeface="Agency FB" panose="020B0503020202020204" pitchFamily="34" charset="0"/>
          </a:endParaRPr>
        </a:p>
      </dgm:t>
    </dgm:pt>
    <dgm:pt modelId="{D39FA22D-F6C6-40F9-9F2C-13521566C22D}" type="sibTrans" cxnId="{620B44A9-33B9-454C-A42B-CDA11EDF823F}">
      <dgm:prSet/>
      <dgm:spPr/>
      <dgm:t>
        <a:bodyPr/>
        <a:lstStyle/>
        <a:p>
          <a:pPr latinLnBrk="1"/>
          <a:endParaRPr lang="ko-KR" altLang="en-US">
            <a:latin typeface="Agency FB" panose="020B0503020202020204" pitchFamily="34" charset="0"/>
          </a:endParaRPr>
        </a:p>
      </dgm:t>
    </dgm:pt>
    <dgm:pt modelId="{F4C20353-634C-4A62-AFFB-AC3834EF85CF}" type="pres">
      <dgm:prSet presAssocID="{02EF477B-3449-4A04-A19D-D37DEA95BF95}" presName="Name0" presStyleCnt="0">
        <dgm:presLayoutVars>
          <dgm:dir/>
          <dgm:animLvl val="lvl"/>
          <dgm:resizeHandles val="exact"/>
        </dgm:presLayoutVars>
      </dgm:prSet>
      <dgm:spPr/>
    </dgm:pt>
    <dgm:pt modelId="{5D3E08B8-DB6A-4B47-A67D-FB4FB4AE612F}" type="pres">
      <dgm:prSet presAssocID="{422CD716-8060-4FF9-A6FE-E02444D7F7E0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EBC26D5-BDAF-481B-AF18-D4110A0B9F4E}" type="pres">
      <dgm:prSet presAssocID="{D39FA22D-F6C6-40F9-9F2C-13521566C22D}" presName="parTxOnlySpace" presStyleCnt="0"/>
      <dgm:spPr/>
    </dgm:pt>
    <dgm:pt modelId="{7E670ABD-86BD-4A54-8E58-7AEB9FA9E054}" type="pres">
      <dgm:prSet presAssocID="{E699606F-BFA5-40E5-B0C5-6651FAAB3ECD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B1A5B27-37CC-457A-9852-989B05D8093F}" type="pres">
      <dgm:prSet presAssocID="{FF343C5D-9A92-41B5-A55A-3F477D0F4A2C}" presName="parTxOnlySpace" presStyleCnt="0"/>
      <dgm:spPr/>
    </dgm:pt>
    <dgm:pt modelId="{FF72117D-B03C-43C4-8504-82B631952659}" type="pres">
      <dgm:prSet presAssocID="{7177BCA8-2351-44FA-A036-02B01BB129C4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DF0BCB5-7A3B-4374-B4E4-7089077137DF}" type="pres">
      <dgm:prSet presAssocID="{A4CAEE90-7E1B-469C-8801-2BD479A1BE4A}" presName="parTxOnlySpace" presStyleCnt="0"/>
      <dgm:spPr/>
    </dgm:pt>
    <dgm:pt modelId="{D9A81D32-BEFE-483E-A64B-18781B71ADB4}" type="pres">
      <dgm:prSet presAssocID="{FCC5B53A-0A2F-42CC-BF0A-0FCDE3D44DCB}" presName="parTxOnly" presStyleLbl="node1" presStyleIdx="3" presStyleCnt="5" custLinFactNeighborX="82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681BB97-1A01-4714-ADDF-AAF1F46E99AD}" type="pres">
      <dgm:prSet presAssocID="{54393E2F-CF97-47FD-B019-5EB41EDB35E8}" presName="parTxOnlySpace" presStyleCnt="0"/>
      <dgm:spPr/>
    </dgm:pt>
    <dgm:pt modelId="{AA46FA6A-0153-4E74-96E7-A8523F24AE6E}" type="pres">
      <dgm:prSet presAssocID="{D2A08FF8-A75F-4BB2-8382-3E97A4799292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31B6F2EB-1677-4F7E-BE0B-D8F0F294F2ED}" type="presOf" srcId="{D2A08FF8-A75F-4BB2-8382-3E97A4799292}" destId="{AA46FA6A-0153-4E74-96E7-A8523F24AE6E}" srcOrd="0" destOrd="0" presId="urn:microsoft.com/office/officeart/2005/8/layout/chevron1"/>
    <dgm:cxn modelId="{FFB0B43F-1561-4814-B9B1-1F98F93F2A05}" type="presOf" srcId="{FCC5B53A-0A2F-42CC-BF0A-0FCDE3D44DCB}" destId="{D9A81D32-BEFE-483E-A64B-18781B71ADB4}" srcOrd="0" destOrd="0" presId="urn:microsoft.com/office/officeart/2005/8/layout/chevron1"/>
    <dgm:cxn modelId="{FF81752F-8A1D-4526-942D-6462452638E2}" type="presOf" srcId="{422CD716-8060-4FF9-A6FE-E02444D7F7E0}" destId="{5D3E08B8-DB6A-4B47-A67D-FB4FB4AE612F}" srcOrd="0" destOrd="0" presId="urn:microsoft.com/office/officeart/2005/8/layout/chevron1"/>
    <dgm:cxn modelId="{650DB866-F396-4B1C-9781-611B7AF75A86}" type="presOf" srcId="{02EF477B-3449-4A04-A19D-D37DEA95BF95}" destId="{F4C20353-634C-4A62-AFFB-AC3834EF85CF}" srcOrd="0" destOrd="0" presId="urn:microsoft.com/office/officeart/2005/8/layout/chevron1"/>
    <dgm:cxn modelId="{6748BDC3-95B1-4AF2-A93C-DDD1A09518A8}" srcId="{02EF477B-3449-4A04-A19D-D37DEA95BF95}" destId="{7177BCA8-2351-44FA-A036-02B01BB129C4}" srcOrd="2" destOrd="0" parTransId="{2755084A-819E-49AD-A462-39BA817F86FA}" sibTransId="{A4CAEE90-7E1B-469C-8801-2BD479A1BE4A}"/>
    <dgm:cxn modelId="{929CC7B9-F387-4138-9B4E-359453C3DA3D}" srcId="{02EF477B-3449-4A04-A19D-D37DEA95BF95}" destId="{D2A08FF8-A75F-4BB2-8382-3E97A4799292}" srcOrd="4" destOrd="0" parTransId="{74AEFE2E-5565-4D01-957A-224E88C066E0}" sibTransId="{971031F2-55F2-4C42-9406-075E60722BD5}"/>
    <dgm:cxn modelId="{620B44A9-33B9-454C-A42B-CDA11EDF823F}" srcId="{02EF477B-3449-4A04-A19D-D37DEA95BF95}" destId="{422CD716-8060-4FF9-A6FE-E02444D7F7E0}" srcOrd="0" destOrd="0" parTransId="{C084F2FB-6CBC-46C8-B030-198473C22462}" sibTransId="{D39FA22D-F6C6-40F9-9F2C-13521566C22D}"/>
    <dgm:cxn modelId="{282B5F3E-8A14-4B58-8030-72C4461266DC}" type="presOf" srcId="{E699606F-BFA5-40E5-B0C5-6651FAAB3ECD}" destId="{7E670ABD-86BD-4A54-8E58-7AEB9FA9E054}" srcOrd="0" destOrd="0" presId="urn:microsoft.com/office/officeart/2005/8/layout/chevron1"/>
    <dgm:cxn modelId="{CEE951D9-2E7B-4D9E-A2E5-6C157DE4A961}" srcId="{02EF477B-3449-4A04-A19D-D37DEA95BF95}" destId="{E699606F-BFA5-40E5-B0C5-6651FAAB3ECD}" srcOrd="1" destOrd="0" parTransId="{B2910C72-56A6-4F4F-9A91-381DC2C6675A}" sibTransId="{FF343C5D-9A92-41B5-A55A-3F477D0F4A2C}"/>
    <dgm:cxn modelId="{F9932632-80FF-4996-8E5D-350A4CC78C4D}" type="presOf" srcId="{7177BCA8-2351-44FA-A036-02B01BB129C4}" destId="{FF72117D-B03C-43C4-8504-82B631952659}" srcOrd="0" destOrd="0" presId="urn:microsoft.com/office/officeart/2005/8/layout/chevron1"/>
    <dgm:cxn modelId="{BFA9FFEB-C415-4DC0-AE97-2D9A1F063BA9}" srcId="{02EF477B-3449-4A04-A19D-D37DEA95BF95}" destId="{FCC5B53A-0A2F-42CC-BF0A-0FCDE3D44DCB}" srcOrd="3" destOrd="0" parTransId="{A0B13808-3C9E-4325-B427-8B4F34D547BB}" sibTransId="{54393E2F-CF97-47FD-B019-5EB41EDB35E8}"/>
    <dgm:cxn modelId="{6FEFCF21-FF9C-4161-817E-04CDDD823AB0}" type="presParOf" srcId="{F4C20353-634C-4A62-AFFB-AC3834EF85CF}" destId="{5D3E08B8-DB6A-4B47-A67D-FB4FB4AE612F}" srcOrd="0" destOrd="0" presId="urn:microsoft.com/office/officeart/2005/8/layout/chevron1"/>
    <dgm:cxn modelId="{86C73EA6-8867-4571-9629-582E6E53598B}" type="presParOf" srcId="{F4C20353-634C-4A62-AFFB-AC3834EF85CF}" destId="{2EBC26D5-BDAF-481B-AF18-D4110A0B9F4E}" srcOrd="1" destOrd="0" presId="urn:microsoft.com/office/officeart/2005/8/layout/chevron1"/>
    <dgm:cxn modelId="{7F9A5BF4-FEBD-4926-83FE-57C8D7445219}" type="presParOf" srcId="{F4C20353-634C-4A62-AFFB-AC3834EF85CF}" destId="{7E670ABD-86BD-4A54-8E58-7AEB9FA9E054}" srcOrd="2" destOrd="0" presId="urn:microsoft.com/office/officeart/2005/8/layout/chevron1"/>
    <dgm:cxn modelId="{DACC3880-024D-47F5-961B-9CEDA9BA5E79}" type="presParOf" srcId="{F4C20353-634C-4A62-AFFB-AC3834EF85CF}" destId="{2B1A5B27-37CC-457A-9852-989B05D8093F}" srcOrd="3" destOrd="0" presId="urn:microsoft.com/office/officeart/2005/8/layout/chevron1"/>
    <dgm:cxn modelId="{E0E818D6-64AD-41F3-A90F-C5D1EA3F67E5}" type="presParOf" srcId="{F4C20353-634C-4A62-AFFB-AC3834EF85CF}" destId="{FF72117D-B03C-43C4-8504-82B631952659}" srcOrd="4" destOrd="0" presId="urn:microsoft.com/office/officeart/2005/8/layout/chevron1"/>
    <dgm:cxn modelId="{CF251DD6-0ADD-42CC-ABE6-FD3A636A3808}" type="presParOf" srcId="{F4C20353-634C-4A62-AFFB-AC3834EF85CF}" destId="{1DF0BCB5-7A3B-4374-B4E4-7089077137DF}" srcOrd="5" destOrd="0" presId="urn:microsoft.com/office/officeart/2005/8/layout/chevron1"/>
    <dgm:cxn modelId="{636E4E30-1103-4414-B8D8-DDB44F239F4B}" type="presParOf" srcId="{F4C20353-634C-4A62-AFFB-AC3834EF85CF}" destId="{D9A81D32-BEFE-483E-A64B-18781B71ADB4}" srcOrd="6" destOrd="0" presId="urn:microsoft.com/office/officeart/2005/8/layout/chevron1"/>
    <dgm:cxn modelId="{545D9AB9-5F4C-42BD-82B4-F510E75F3145}" type="presParOf" srcId="{F4C20353-634C-4A62-AFFB-AC3834EF85CF}" destId="{1681BB97-1A01-4714-ADDF-AAF1F46E99AD}" srcOrd="7" destOrd="0" presId="urn:microsoft.com/office/officeart/2005/8/layout/chevron1"/>
    <dgm:cxn modelId="{E2014187-9328-4C2A-B3CD-0AE40DB1AAEE}" type="presParOf" srcId="{F4C20353-634C-4A62-AFFB-AC3834EF85CF}" destId="{AA46FA6A-0153-4E74-96E7-A8523F24AE6E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2EF477B-3449-4A04-A19D-D37DEA95BF95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E699606F-BFA5-40E5-B0C5-6651FAAB3ECD}">
      <dgm:prSet phldrT="[텍스트]"/>
      <dgm:spPr>
        <a:solidFill>
          <a:schemeClr val="accent5"/>
        </a:solidFill>
      </dgm:spPr>
      <dgm:t>
        <a:bodyPr/>
        <a:lstStyle/>
        <a:p>
          <a:pPr latinLnBrk="1"/>
          <a:r>
            <a:rPr lang="en-US" altLang="ko-KR" dirty="0" smtClean="0">
              <a:latin typeface="Agency FB" panose="020B0503020202020204" pitchFamily="34" charset="0"/>
            </a:rPr>
            <a:t>Review</a:t>
          </a:r>
          <a:endParaRPr lang="ko-KR" altLang="en-US" dirty="0">
            <a:latin typeface="Agency FB" panose="020B0503020202020204" pitchFamily="34" charset="0"/>
          </a:endParaRPr>
        </a:p>
      </dgm:t>
    </dgm:pt>
    <dgm:pt modelId="{B2910C72-56A6-4F4F-9A91-381DC2C6675A}" type="parTrans" cxnId="{CEE951D9-2E7B-4D9E-A2E5-6C157DE4A961}">
      <dgm:prSet/>
      <dgm:spPr/>
      <dgm:t>
        <a:bodyPr/>
        <a:lstStyle/>
        <a:p>
          <a:pPr latinLnBrk="1"/>
          <a:endParaRPr lang="ko-KR" altLang="en-US">
            <a:latin typeface="Agency FB" panose="020B0503020202020204" pitchFamily="34" charset="0"/>
          </a:endParaRPr>
        </a:p>
      </dgm:t>
    </dgm:pt>
    <dgm:pt modelId="{FF343C5D-9A92-41B5-A55A-3F477D0F4A2C}" type="sibTrans" cxnId="{CEE951D9-2E7B-4D9E-A2E5-6C157DE4A961}">
      <dgm:prSet/>
      <dgm:spPr/>
      <dgm:t>
        <a:bodyPr/>
        <a:lstStyle/>
        <a:p>
          <a:pPr latinLnBrk="1"/>
          <a:endParaRPr lang="ko-KR" altLang="en-US">
            <a:latin typeface="Agency FB" panose="020B0503020202020204" pitchFamily="34" charset="0"/>
          </a:endParaRPr>
        </a:p>
      </dgm:t>
    </dgm:pt>
    <dgm:pt modelId="{7177BCA8-2351-44FA-A036-02B01BB129C4}">
      <dgm:prSet phldrT="[텍스트]"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pPr latinLnBrk="1"/>
          <a:r>
            <a:rPr lang="en-US" altLang="ko-KR" dirty="0" smtClean="0">
              <a:latin typeface="Agency FB" panose="020B0503020202020204" pitchFamily="34" charset="0"/>
            </a:rPr>
            <a:t>Practice</a:t>
          </a:r>
          <a:endParaRPr lang="ko-KR" altLang="en-US" dirty="0">
            <a:latin typeface="Agency FB" panose="020B0503020202020204" pitchFamily="34" charset="0"/>
          </a:endParaRPr>
        </a:p>
      </dgm:t>
    </dgm:pt>
    <dgm:pt modelId="{2755084A-819E-49AD-A462-39BA817F86FA}" type="parTrans" cxnId="{6748BDC3-95B1-4AF2-A93C-DDD1A09518A8}">
      <dgm:prSet/>
      <dgm:spPr/>
      <dgm:t>
        <a:bodyPr/>
        <a:lstStyle/>
        <a:p>
          <a:pPr latinLnBrk="1"/>
          <a:endParaRPr lang="ko-KR" altLang="en-US">
            <a:latin typeface="Agency FB" panose="020B0503020202020204" pitchFamily="34" charset="0"/>
          </a:endParaRPr>
        </a:p>
      </dgm:t>
    </dgm:pt>
    <dgm:pt modelId="{A4CAEE90-7E1B-469C-8801-2BD479A1BE4A}" type="sibTrans" cxnId="{6748BDC3-95B1-4AF2-A93C-DDD1A09518A8}">
      <dgm:prSet/>
      <dgm:spPr/>
      <dgm:t>
        <a:bodyPr/>
        <a:lstStyle/>
        <a:p>
          <a:pPr latinLnBrk="1"/>
          <a:endParaRPr lang="ko-KR" altLang="en-US">
            <a:latin typeface="Agency FB" panose="020B0503020202020204" pitchFamily="34" charset="0"/>
          </a:endParaRPr>
        </a:p>
      </dgm:t>
    </dgm:pt>
    <dgm:pt modelId="{FCC5B53A-0A2F-42CC-BF0A-0FCDE3D44DCB}">
      <dgm:prSet phldrT="[텍스트]"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pPr latinLnBrk="1"/>
          <a:r>
            <a:rPr lang="en-US" altLang="ko-KR" dirty="0" smtClean="0">
              <a:latin typeface="Agency FB" panose="020B0503020202020204" pitchFamily="34" charset="0"/>
            </a:rPr>
            <a:t>Preview</a:t>
          </a:r>
          <a:endParaRPr lang="ko-KR" altLang="en-US" dirty="0">
            <a:latin typeface="Agency FB" panose="020B0503020202020204" pitchFamily="34" charset="0"/>
          </a:endParaRPr>
        </a:p>
      </dgm:t>
    </dgm:pt>
    <dgm:pt modelId="{A0B13808-3C9E-4325-B427-8B4F34D547BB}" type="parTrans" cxnId="{BFA9FFEB-C415-4DC0-AE97-2D9A1F063BA9}">
      <dgm:prSet/>
      <dgm:spPr/>
      <dgm:t>
        <a:bodyPr/>
        <a:lstStyle/>
        <a:p>
          <a:pPr latinLnBrk="1"/>
          <a:endParaRPr lang="ko-KR" altLang="en-US">
            <a:latin typeface="Agency FB" panose="020B0503020202020204" pitchFamily="34" charset="0"/>
          </a:endParaRPr>
        </a:p>
      </dgm:t>
    </dgm:pt>
    <dgm:pt modelId="{54393E2F-CF97-47FD-B019-5EB41EDB35E8}" type="sibTrans" cxnId="{BFA9FFEB-C415-4DC0-AE97-2D9A1F063BA9}">
      <dgm:prSet/>
      <dgm:spPr/>
      <dgm:t>
        <a:bodyPr/>
        <a:lstStyle/>
        <a:p>
          <a:pPr latinLnBrk="1"/>
          <a:endParaRPr lang="ko-KR" altLang="en-US">
            <a:latin typeface="Agency FB" panose="020B0503020202020204" pitchFamily="34" charset="0"/>
          </a:endParaRPr>
        </a:p>
      </dgm:t>
    </dgm:pt>
    <dgm:pt modelId="{D2A08FF8-A75F-4BB2-8382-3E97A4799292}">
      <dgm:prSet phldrT="[텍스트]"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pPr latinLnBrk="1"/>
          <a:r>
            <a:rPr lang="en-US" altLang="ko-KR" dirty="0" smtClean="0">
              <a:latin typeface="Agency FB" panose="020B0503020202020204" pitchFamily="34" charset="0"/>
            </a:rPr>
            <a:t>Q &amp; A</a:t>
          </a:r>
          <a:endParaRPr lang="ko-KR" altLang="en-US" dirty="0">
            <a:latin typeface="Agency FB" panose="020B0503020202020204" pitchFamily="34" charset="0"/>
          </a:endParaRPr>
        </a:p>
      </dgm:t>
    </dgm:pt>
    <dgm:pt modelId="{74AEFE2E-5565-4D01-957A-224E88C066E0}" type="parTrans" cxnId="{929CC7B9-F387-4138-9B4E-359453C3DA3D}">
      <dgm:prSet/>
      <dgm:spPr/>
      <dgm:t>
        <a:bodyPr/>
        <a:lstStyle/>
        <a:p>
          <a:pPr latinLnBrk="1"/>
          <a:endParaRPr lang="ko-KR" altLang="en-US">
            <a:latin typeface="Agency FB" panose="020B0503020202020204" pitchFamily="34" charset="0"/>
          </a:endParaRPr>
        </a:p>
      </dgm:t>
    </dgm:pt>
    <dgm:pt modelId="{971031F2-55F2-4C42-9406-075E60722BD5}" type="sibTrans" cxnId="{929CC7B9-F387-4138-9B4E-359453C3DA3D}">
      <dgm:prSet/>
      <dgm:spPr/>
      <dgm:t>
        <a:bodyPr/>
        <a:lstStyle/>
        <a:p>
          <a:pPr latinLnBrk="1"/>
          <a:endParaRPr lang="ko-KR" altLang="en-US">
            <a:latin typeface="Agency FB" panose="020B0503020202020204" pitchFamily="34" charset="0"/>
          </a:endParaRPr>
        </a:p>
      </dgm:t>
    </dgm:pt>
    <dgm:pt modelId="{422CD716-8060-4FF9-A6FE-E02444D7F7E0}">
      <dgm:prSet phldrT="[텍스트]"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pPr latinLnBrk="1"/>
          <a:r>
            <a:rPr lang="en-US" altLang="ko-KR" dirty="0" smtClean="0">
              <a:latin typeface="Agency FB" panose="020B0503020202020204" pitchFamily="34" charset="0"/>
            </a:rPr>
            <a:t>Notice</a:t>
          </a:r>
          <a:endParaRPr lang="ko-KR" altLang="en-US" dirty="0">
            <a:latin typeface="Agency FB" panose="020B0503020202020204" pitchFamily="34" charset="0"/>
          </a:endParaRPr>
        </a:p>
      </dgm:t>
    </dgm:pt>
    <dgm:pt modelId="{C084F2FB-6CBC-46C8-B030-198473C22462}" type="parTrans" cxnId="{620B44A9-33B9-454C-A42B-CDA11EDF823F}">
      <dgm:prSet/>
      <dgm:spPr/>
      <dgm:t>
        <a:bodyPr/>
        <a:lstStyle/>
        <a:p>
          <a:pPr latinLnBrk="1"/>
          <a:endParaRPr lang="ko-KR" altLang="en-US">
            <a:latin typeface="Agency FB" panose="020B0503020202020204" pitchFamily="34" charset="0"/>
          </a:endParaRPr>
        </a:p>
      </dgm:t>
    </dgm:pt>
    <dgm:pt modelId="{D39FA22D-F6C6-40F9-9F2C-13521566C22D}" type="sibTrans" cxnId="{620B44A9-33B9-454C-A42B-CDA11EDF823F}">
      <dgm:prSet/>
      <dgm:spPr/>
      <dgm:t>
        <a:bodyPr/>
        <a:lstStyle/>
        <a:p>
          <a:pPr latinLnBrk="1"/>
          <a:endParaRPr lang="ko-KR" altLang="en-US">
            <a:latin typeface="Agency FB" panose="020B0503020202020204" pitchFamily="34" charset="0"/>
          </a:endParaRPr>
        </a:p>
      </dgm:t>
    </dgm:pt>
    <dgm:pt modelId="{F4C20353-634C-4A62-AFFB-AC3834EF85CF}" type="pres">
      <dgm:prSet presAssocID="{02EF477B-3449-4A04-A19D-D37DEA95BF95}" presName="Name0" presStyleCnt="0">
        <dgm:presLayoutVars>
          <dgm:dir/>
          <dgm:animLvl val="lvl"/>
          <dgm:resizeHandles val="exact"/>
        </dgm:presLayoutVars>
      </dgm:prSet>
      <dgm:spPr/>
    </dgm:pt>
    <dgm:pt modelId="{5D3E08B8-DB6A-4B47-A67D-FB4FB4AE612F}" type="pres">
      <dgm:prSet presAssocID="{422CD716-8060-4FF9-A6FE-E02444D7F7E0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EBC26D5-BDAF-481B-AF18-D4110A0B9F4E}" type="pres">
      <dgm:prSet presAssocID="{D39FA22D-F6C6-40F9-9F2C-13521566C22D}" presName="parTxOnlySpace" presStyleCnt="0"/>
      <dgm:spPr/>
    </dgm:pt>
    <dgm:pt modelId="{7E670ABD-86BD-4A54-8E58-7AEB9FA9E054}" type="pres">
      <dgm:prSet presAssocID="{E699606F-BFA5-40E5-B0C5-6651FAAB3ECD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B1A5B27-37CC-457A-9852-989B05D8093F}" type="pres">
      <dgm:prSet presAssocID="{FF343C5D-9A92-41B5-A55A-3F477D0F4A2C}" presName="parTxOnlySpace" presStyleCnt="0"/>
      <dgm:spPr/>
    </dgm:pt>
    <dgm:pt modelId="{FF72117D-B03C-43C4-8504-82B631952659}" type="pres">
      <dgm:prSet presAssocID="{7177BCA8-2351-44FA-A036-02B01BB129C4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DF0BCB5-7A3B-4374-B4E4-7089077137DF}" type="pres">
      <dgm:prSet presAssocID="{A4CAEE90-7E1B-469C-8801-2BD479A1BE4A}" presName="parTxOnlySpace" presStyleCnt="0"/>
      <dgm:spPr/>
    </dgm:pt>
    <dgm:pt modelId="{D9A81D32-BEFE-483E-A64B-18781B71ADB4}" type="pres">
      <dgm:prSet presAssocID="{FCC5B53A-0A2F-42CC-BF0A-0FCDE3D44DCB}" presName="parTxOnly" presStyleLbl="node1" presStyleIdx="3" presStyleCnt="5" custLinFactNeighborX="82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681BB97-1A01-4714-ADDF-AAF1F46E99AD}" type="pres">
      <dgm:prSet presAssocID="{54393E2F-CF97-47FD-B019-5EB41EDB35E8}" presName="parTxOnlySpace" presStyleCnt="0"/>
      <dgm:spPr/>
    </dgm:pt>
    <dgm:pt modelId="{AA46FA6A-0153-4E74-96E7-A8523F24AE6E}" type="pres">
      <dgm:prSet presAssocID="{D2A08FF8-A75F-4BB2-8382-3E97A4799292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31B6F2EB-1677-4F7E-BE0B-D8F0F294F2ED}" type="presOf" srcId="{D2A08FF8-A75F-4BB2-8382-3E97A4799292}" destId="{AA46FA6A-0153-4E74-96E7-A8523F24AE6E}" srcOrd="0" destOrd="0" presId="urn:microsoft.com/office/officeart/2005/8/layout/chevron1"/>
    <dgm:cxn modelId="{FFB0B43F-1561-4814-B9B1-1F98F93F2A05}" type="presOf" srcId="{FCC5B53A-0A2F-42CC-BF0A-0FCDE3D44DCB}" destId="{D9A81D32-BEFE-483E-A64B-18781B71ADB4}" srcOrd="0" destOrd="0" presId="urn:microsoft.com/office/officeart/2005/8/layout/chevron1"/>
    <dgm:cxn modelId="{FF81752F-8A1D-4526-942D-6462452638E2}" type="presOf" srcId="{422CD716-8060-4FF9-A6FE-E02444D7F7E0}" destId="{5D3E08B8-DB6A-4B47-A67D-FB4FB4AE612F}" srcOrd="0" destOrd="0" presId="urn:microsoft.com/office/officeart/2005/8/layout/chevron1"/>
    <dgm:cxn modelId="{650DB866-F396-4B1C-9781-611B7AF75A86}" type="presOf" srcId="{02EF477B-3449-4A04-A19D-D37DEA95BF95}" destId="{F4C20353-634C-4A62-AFFB-AC3834EF85CF}" srcOrd="0" destOrd="0" presId="urn:microsoft.com/office/officeart/2005/8/layout/chevron1"/>
    <dgm:cxn modelId="{6748BDC3-95B1-4AF2-A93C-DDD1A09518A8}" srcId="{02EF477B-3449-4A04-A19D-D37DEA95BF95}" destId="{7177BCA8-2351-44FA-A036-02B01BB129C4}" srcOrd="2" destOrd="0" parTransId="{2755084A-819E-49AD-A462-39BA817F86FA}" sibTransId="{A4CAEE90-7E1B-469C-8801-2BD479A1BE4A}"/>
    <dgm:cxn modelId="{929CC7B9-F387-4138-9B4E-359453C3DA3D}" srcId="{02EF477B-3449-4A04-A19D-D37DEA95BF95}" destId="{D2A08FF8-A75F-4BB2-8382-3E97A4799292}" srcOrd="4" destOrd="0" parTransId="{74AEFE2E-5565-4D01-957A-224E88C066E0}" sibTransId="{971031F2-55F2-4C42-9406-075E60722BD5}"/>
    <dgm:cxn modelId="{620B44A9-33B9-454C-A42B-CDA11EDF823F}" srcId="{02EF477B-3449-4A04-A19D-D37DEA95BF95}" destId="{422CD716-8060-4FF9-A6FE-E02444D7F7E0}" srcOrd="0" destOrd="0" parTransId="{C084F2FB-6CBC-46C8-B030-198473C22462}" sibTransId="{D39FA22D-F6C6-40F9-9F2C-13521566C22D}"/>
    <dgm:cxn modelId="{282B5F3E-8A14-4B58-8030-72C4461266DC}" type="presOf" srcId="{E699606F-BFA5-40E5-B0C5-6651FAAB3ECD}" destId="{7E670ABD-86BD-4A54-8E58-7AEB9FA9E054}" srcOrd="0" destOrd="0" presId="urn:microsoft.com/office/officeart/2005/8/layout/chevron1"/>
    <dgm:cxn modelId="{CEE951D9-2E7B-4D9E-A2E5-6C157DE4A961}" srcId="{02EF477B-3449-4A04-A19D-D37DEA95BF95}" destId="{E699606F-BFA5-40E5-B0C5-6651FAAB3ECD}" srcOrd="1" destOrd="0" parTransId="{B2910C72-56A6-4F4F-9A91-381DC2C6675A}" sibTransId="{FF343C5D-9A92-41B5-A55A-3F477D0F4A2C}"/>
    <dgm:cxn modelId="{F9932632-80FF-4996-8E5D-350A4CC78C4D}" type="presOf" srcId="{7177BCA8-2351-44FA-A036-02B01BB129C4}" destId="{FF72117D-B03C-43C4-8504-82B631952659}" srcOrd="0" destOrd="0" presId="urn:microsoft.com/office/officeart/2005/8/layout/chevron1"/>
    <dgm:cxn modelId="{BFA9FFEB-C415-4DC0-AE97-2D9A1F063BA9}" srcId="{02EF477B-3449-4A04-A19D-D37DEA95BF95}" destId="{FCC5B53A-0A2F-42CC-BF0A-0FCDE3D44DCB}" srcOrd="3" destOrd="0" parTransId="{A0B13808-3C9E-4325-B427-8B4F34D547BB}" sibTransId="{54393E2F-CF97-47FD-B019-5EB41EDB35E8}"/>
    <dgm:cxn modelId="{6FEFCF21-FF9C-4161-817E-04CDDD823AB0}" type="presParOf" srcId="{F4C20353-634C-4A62-AFFB-AC3834EF85CF}" destId="{5D3E08B8-DB6A-4B47-A67D-FB4FB4AE612F}" srcOrd="0" destOrd="0" presId="urn:microsoft.com/office/officeart/2005/8/layout/chevron1"/>
    <dgm:cxn modelId="{86C73EA6-8867-4571-9629-582E6E53598B}" type="presParOf" srcId="{F4C20353-634C-4A62-AFFB-AC3834EF85CF}" destId="{2EBC26D5-BDAF-481B-AF18-D4110A0B9F4E}" srcOrd="1" destOrd="0" presId="urn:microsoft.com/office/officeart/2005/8/layout/chevron1"/>
    <dgm:cxn modelId="{7F9A5BF4-FEBD-4926-83FE-57C8D7445219}" type="presParOf" srcId="{F4C20353-634C-4A62-AFFB-AC3834EF85CF}" destId="{7E670ABD-86BD-4A54-8E58-7AEB9FA9E054}" srcOrd="2" destOrd="0" presId="urn:microsoft.com/office/officeart/2005/8/layout/chevron1"/>
    <dgm:cxn modelId="{DACC3880-024D-47F5-961B-9CEDA9BA5E79}" type="presParOf" srcId="{F4C20353-634C-4A62-AFFB-AC3834EF85CF}" destId="{2B1A5B27-37CC-457A-9852-989B05D8093F}" srcOrd="3" destOrd="0" presId="urn:microsoft.com/office/officeart/2005/8/layout/chevron1"/>
    <dgm:cxn modelId="{E0E818D6-64AD-41F3-A90F-C5D1EA3F67E5}" type="presParOf" srcId="{F4C20353-634C-4A62-AFFB-AC3834EF85CF}" destId="{FF72117D-B03C-43C4-8504-82B631952659}" srcOrd="4" destOrd="0" presId="urn:microsoft.com/office/officeart/2005/8/layout/chevron1"/>
    <dgm:cxn modelId="{CF251DD6-0ADD-42CC-ABE6-FD3A636A3808}" type="presParOf" srcId="{F4C20353-634C-4A62-AFFB-AC3834EF85CF}" destId="{1DF0BCB5-7A3B-4374-B4E4-7089077137DF}" srcOrd="5" destOrd="0" presId="urn:microsoft.com/office/officeart/2005/8/layout/chevron1"/>
    <dgm:cxn modelId="{636E4E30-1103-4414-B8D8-DDB44F239F4B}" type="presParOf" srcId="{F4C20353-634C-4A62-AFFB-AC3834EF85CF}" destId="{D9A81D32-BEFE-483E-A64B-18781B71ADB4}" srcOrd="6" destOrd="0" presId="urn:microsoft.com/office/officeart/2005/8/layout/chevron1"/>
    <dgm:cxn modelId="{545D9AB9-5F4C-42BD-82B4-F510E75F3145}" type="presParOf" srcId="{F4C20353-634C-4A62-AFFB-AC3834EF85CF}" destId="{1681BB97-1A01-4714-ADDF-AAF1F46E99AD}" srcOrd="7" destOrd="0" presId="urn:microsoft.com/office/officeart/2005/8/layout/chevron1"/>
    <dgm:cxn modelId="{E2014187-9328-4C2A-B3CD-0AE40DB1AAEE}" type="presParOf" srcId="{F4C20353-634C-4A62-AFFB-AC3834EF85CF}" destId="{AA46FA6A-0153-4E74-96E7-A8523F24AE6E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2EF477B-3449-4A04-A19D-D37DEA95BF95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E699606F-BFA5-40E5-B0C5-6651FAAB3ECD}">
      <dgm:prSet phldrT="[텍스트]"/>
      <dgm:spPr>
        <a:solidFill>
          <a:schemeClr val="accent5"/>
        </a:solidFill>
      </dgm:spPr>
      <dgm:t>
        <a:bodyPr/>
        <a:lstStyle/>
        <a:p>
          <a:pPr latinLnBrk="1"/>
          <a:r>
            <a:rPr lang="en-US" altLang="ko-KR" dirty="0" smtClean="0">
              <a:latin typeface="Agency FB" panose="020B0503020202020204" pitchFamily="34" charset="0"/>
            </a:rPr>
            <a:t>Review</a:t>
          </a:r>
          <a:endParaRPr lang="ko-KR" altLang="en-US" dirty="0">
            <a:latin typeface="Agency FB" panose="020B0503020202020204" pitchFamily="34" charset="0"/>
          </a:endParaRPr>
        </a:p>
      </dgm:t>
    </dgm:pt>
    <dgm:pt modelId="{B2910C72-56A6-4F4F-9A91-381DC2C6675A}" type="parTrans" cxnId="{CEE951D9-2E7B-4D9E-A2E5-6C157DE4A961}">
      <dgm:prSet/>
      <dgm:spPr/>
      <dgm:t>
        <a:bodyPr/>
        <a:lstStyle/>
        <a:p>
          <a:pPr latinLnBrk="1"/>
          <a:endParaRPr lang="ko-KR" altLang="en-US">
            <a:latin typeface="Agency FB" panose="020B0503020202020204" pitchFamily="34" charset="0"/>
          </a:endParaRPr>
        </a:p>
      </dgm:t>
    </dgm:pt>
    <dgm:pt modelId="{FF343C5D-9A92-41B5-A55A-3F477D0F4A2C}" type="sibTrans" cxnId="{CEE951D9-2E7B-4D9E-A2E5-6C157DE4A961}">
      <dgm:prSet/>
      <dgm:spPr/>
      <dgm:t>
        <a:bodyPr/>
        <a:lstStyle/>
        <a:p>
          <a:pPr latinLnBrk="1"/>
          <a:endParaRPr lang="ko-KR" altLang="en-US">
            <a:latin typeface="Agency FB" panose="020B0503020202020204" pitchFamily="34" charset="0"/>
          </a:endParaRPr>
        </a:p>
      </dgm:t>
    </dgm:pt>
    <dgm:pt modelId="{7177BCA8-2351-44FA-A036-02B01BB129C4}">
      <dgm:prSet phldrT="[텍스트]"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pPr latinLnBrk="1"/>
          <a:r>
            <a:rPr lang="en-US" altLang="ko-KR" dirty="0" smtClean="0">
              <a:latin typeface="Agency FB" panose="020B0503020202020204" pitchFamily="34" charset="0"/>
            </a:rPr>
            <a:t>Practice</a:t>
          </a:r>
          <a:endParaRPr lang="ko-KR" altLang="en-US" dirty="0">
            <a:latin typeface="Agency FB" panose="020B0503020202020204" pitchFamily="34" charset="0"/>
          </a:endParaRPr>
        </a:p>
      </dgm:t>
    </dgm:pt>
    <dgm:pt modelId="{2755084A-819E-49AD-A462-39BA817F86FA}" type="parTrans" cxnId="{6748BDC3-95B1-4AF2-A93C-DDD1A09518A8}">
      <dgm:prSet/>
      <dgm:spPr/>
      <dgm:t>
        <a:bodyPr/>
        <a:lstStyle/>
        <a:p>
          <a:pPr latinLnBrk="1"/>
          <a:endParaRPr lang="ko-KR" altLang="en-US">
            <a:latin typeface="Agency FB" panose="020B0503020202020204" pitchFamily="34" charset="0"/>
          </a:endParaRPr>
        </a:p>
      </dgm:t>
    </dgm:pt>
    <dgm:pt modelId="{A4CAEE90-7E1B-469C-8801-2BD479A1BE4A}" type="sibTrans" cxnId="{6748BDC3-95B1-4AF2-A93C-DDD1A09518A8}">
      <dgm:prSet/>
      <dgm:spPr/>
      <dgm:t>
        <a:bodyPr/>
        <a:lstStyle/>
        <a:p>
          <a:pPr latinLnBrk="1"/>
          <a:endParaRPr lang="ko-KR" altLang="en-US">
            <a:latin typeface="Agency FB" panose="020B0503020202020204" pitchFamily="34" charset="0"/>
          </a:endParaRPr>
        </a:p>
      </dgm:t>
    </dgm:pt>
    <dgm:pt modelId="{FCC5B53A-0A2F-42CC-BF0A-0FCDE3D44DCB}">
      <dgm:prSet phldrT="[텍스트]"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pPr latinLnBrk="1"/>
          <a:r>
            <a:rPr lang="en-US" altLang="ko-KR" dirty="0" smtClean="0">
              <a:latin typeface="Agency FB" panose="020B0503020202020204" pitchFamily="34" charset="0"/>
            </a:rPr>
            <a:t>Preview</a:t>
          </a:r>
          <a:endParaRPr lang="ko-KR" altLang="en-US" dirty="0">
            <a:latin typeface="Agency FB" panose="020B0503020202020204" pitchFamily="34" charset="0"/>
          </a:endParaRPr>
        </a:p>
      </dgm:t>
    </dgm:pt>
    <dgm:pt modelId="{A0B13808-3C9E-4325-B427-8B4F34D547BB}" type="parTrans" cxnId="{BFA9FFEB-C415-4DC0-AE97-2D9A1F063BA9}">
      <dgm:prSet/>
      <dgm:spPr/>
      <dgm:t>
        <a:bodyPr/>
        <a:lstStyle/>
        <a:p>
          <a:pPr latinLnBrk="1"/>
          <a:endParaRPr lang="ko-KR" altLang="en-US">
            <a:latin typeface="Agency FB" panose="020B0503020202020204" pitchFamily="34" charset="0"/>
          </a:endParaRPr>
        </a:p>
      </dgm:t>
    </dgm:pt>
    <dgm:pt modelId="{54393E2F-CF97-47FD-B019-5EB41EDB35E8}" type="sibTrans" cxnId="{BFA9FFEB-C415-4DC0-AE97-2D9A1F063BA9}">
      <dgm:prSet/>
      <dgm:spPr/>
      <dgm:t>
        <a:bodyPr/>
        <a:lstStyle/>
        <a:p>
          <a:pPr latinLnBrk="1"/>
          <a:endParaRPr lang="ko-KR" altLang="en-US">
            <a:latin typeface="Agency FB" panose="020B0503020202020204" pitchFamily="34" charset="0"/>
          </a:endParaRPr>
        </a:p>
      </dgm:t>
    </dgm:pt>
    <dgm:pt modelId="{D2A08FF8-A75F-4BB2-8382-3E97A4799292}">
      <dgm:prSet phldrT="[텍스트]"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pPr latinLnBrk="1"/>
          <a:r>
            <a:rPr lang="en-US" altLang="ko-KR" dirty="0" smtClean="0">
              <a:latin typeface="Agency FB" panose="020B0503020202020204" pitchFamily="34" charset="0"/>
            </a:rPr>
            <a:t>Q &amp; A</a:t>
          </a:r>
          <a:endParaRPr lang="ko-KR" altLang="en-US" dirty="0">
            <a:latin typeface="Agency FB" panose="020B0503020202020204" pitchFamily="34" charset="0"/>
          </a:endParaRPr>
        </a:p>
      </dgm:t>
    </dgm:pt>
    <dgm:pt modelId="{74AEFE2E-5565-4D01-957A-224E88C066E0}" type="parTrans" cxnId="{929CC7B9-F387-4138-9B4E-359453C3DA3D}">
      <dgm:prSet/>
      <dgm:spPr/>
      <dgm:t>
        <a:bodyPr/>
        <a:lstStyle/>
        <a:p>
          <a:pPr latinLnBrk="1"/>
          <a:endParaRPr lang="ko-KR" altLang="en-US">
            <a:latin typeface="Agency FB" panose="020B0503020202020204" pitchFamily="34" charset="0"/>
          </a:endParaRPr>
        </a:p>
      </dgm:t>
    </dgm:pt>
    <dgm:pt modelId="{971031F2-55F2-4C42-9406-075E60722BD5}" type="sibTrans" cxnId="{929CC7B9-F387-4138-9B4E-359453C3DA3D}">
      <dgm:prSet/>
      <dgm:spPr/>
      <dgm:t>
        <a:bodyPr/>
        <a:lstStyle/>
        <a:p>
          <a:pPr latinLnBrk="1"/>
          <a:endParaRPr lang="ko-KR" altLang="en-US">
            <a:latin typeface="Agency FB" panose="020B0503020202020204" pitchFamily="34" charset="0"/>
          </a:endParaRPr>
        </a:p>
      </dgm:t>
    </dgm:pt>
    <dgm:pt modelId="{422CD716-8060-4FF9-A6FE-E02444D7F7E0}">
      <dgm:prSet phldrT="[텍스트]"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pPr latinLnBrk="1"/>
          <a:r>
            <a:rPr lang="en-US" altLang="ko-KR" dirty="0" smtClean="0">
              <a:latin typeface="Agency FB" panose="020B0503020202020204" pitchFamily="34" charset="0"/>
            </a:rPr>
            <a:t>Notice</a:t>
          </a:r>
          <a:endParaRPr lang="ko-KR" altLang="en-US" dirty="0">
            <a:latin typeface="Agency FB" panose="020B0503020202020204" pitchFamily="34" charset="0"/>
          </a:endParaRPr>
        </a:p>
      </dgm:t>
    </dgm:pt>
    <dgm:pt modelId="{C084F2FB-6CBC-46C8-B030-198473C22462}" type="parTrans" cxnId="{620B44A9-33B9-454C-A42B-CDA11EDF823F}">
      <dgm:prSet/>
      <dgm:spPr/>
      <dgm:t>
        <a:bodyPr/>
        <a:lstStyle/>
        <a:p>
          <a:pPr latinLnBrk="1"/>
          <a:endParaRPr lang="ko-KR" altLang="en-US">
            <a:latin typeface="Agency FB" panose="020B0503020202020204" pitchFamily="34" charset="0"/>
          </a:endParaRPr>
        </a:p>
      </dgm:t>
    </dgm:pt>
    <dgm:pt modelId="{D39FA22D-F6C6-40F9-9F2C-13521566C22D}" type="sibTrans" cxnId="{620B44A9-33B9-454C-A42B-CDA11EDF823F}">
      <dgm:prSet/>
      <dgm:spPr/>
      <dgm:t>
        <a:bodyPr/>
        <a:lstStyle/>
        <a:p>
          <a:pPr latinLnBrk="1"/>
          <a:endParaRPr lang="ko-KR" altLang="en-US">
            <a:latin typeface="Agency FB" panose="020B0503020202020204" pitchFamily="34" charset="0"/>
          </a:endParaRPr>
        </a:p>
      </dgm:t>
    </dgm:pt>
    <dgm:pt modelId="{F4C20353-634C-4A62-AFFB-AC3834EF85CF}" type="pres">
      <dgm:prSet presAssocID="{02EF477B-3449-4A04-A19D-D37DEA95BF95}" presName="Name0" presStyleCnt="0">
        <dgm:presLayoutVars>
          <dgm:dir/>
          <dgm:animLvl val="lvl"/>
          <dgm:resizeHandles val="exact"/>
        </dgm:presLayoutVars>
      </dgm:prSet>
      <dgm:spPr/>
    </dgm:pt>
    <dgm:pt modelId="{5D3E08B8-DB6A-4B47-A67D-FB4FB4AE612F}" type="pres">
      <dgm:prSet presAssocID="{422CD716-8060-4FF9-A6FE-E02444D7F7E0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EBC26D5-BDAF-481B-AF18-D4110A0B9F4E}" type="pres">
      <dgm:prSet presAssocID="{D39FA22D-F6C6-40F9-9F2C-13521566C22D}" presName="parTxOnlySpace" presStyleCnt="0"/>
      <dgm:spPr/>
    </dgm:pt>
    <dgm:pt modelId="{7E670ABD-86BD-4A54-8E58-7AEB9FA9E054}" type="pres">
      <dgm:prSet presAssocID="{E699606F-BFA5-40E5-B0C5-6651FAAB3ECD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B1A5B27-37CC-457A-9852-989B05D8093F}" type="pres">
      <dgm:prSet presAssocID="{FF343C5D-9A92-41B5-A55A-3F477D0F4A2C}" presName="parTxOnlySpace" presStyleCnt="0"/>
      <dgm:spPr/>
    </dgm:pt>
    <dgm:pt modelId="{FF72117D-B03C-43C4-8504-82B631952659}" type="pres">
      <dgm:prSet presAssocID="{7177BCA8-2351-44FA-A036-02B01BB129C4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DF0BCB5-7A3B-4374-B4E4-7089077137DF}" type="pres">
      <dgm:prSet presAssocID="{A4CAEE90-7E1B-469C-8801-2BD479A1BE4A}" presName="parTxOnlySpace" presStyleCnt="0"/>
      <dgm:spPr/>
    </dgm:pt>
    <dgm:pt modelId="{D9A81D32-BEFE-483E-A64B-18781B71ADB4}" type="pres">
      <dgm:prSet presAssocID="{FCC5B53A-0A2F-42CC-BF0A-0FCDE3D44DCB}" presName="parTxOnly" presStyleLbl="node1" presStyleIdx="3" presStyleCnt="5" custLinFactNeighborX="82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681BB97-1A01-4714-ADDF-AAF1F46E99AD}" type="pres">
      <dgm:prSet presAssocID="{54393E2F-CF97-47FD-B019-5EB41EDB35E8}" presName="parTxOnlySpace" presStyleCnt="0"/>
      <dgm:spPr/>
    </dgm:pt>
    <dgm:pt modelId="{AA46FA6A-0153-4E74-96E7-A8523F24AE6E}" type="pres">
      <dgm:prSet presAssocID="{D2A08FF8-A75F-4BB2-8382-3E97A4799292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31B6F2EB-1677-4F7E-BE0B-D8F0F294F2ED}" type="presOf" srcId="{D2A08FF8-A75F-4BB2-8382-3E97A4799292}" destId="{AA46FA6A-0153-4E74-96E7-A8523F24AE6E}" srcOrd="0" destOrd="0" presId="urn:microsoft.com/office/officeart/2005/8/layout/chevron1"/>
    <dgm:cxn modelId="{FFB0B43F-1561-4814-B9B1-1F98F93F2A05}" type="presOf" srcId="{FCC5B53A-0A2F-42CC-BF0A-0FCDE3D44DCB}" destId="{D9A81D32-BEFE-483E-A64B-18781B71ADB4}" srcOrd="0" destOrd="0" presId="urn:microsoft.com/office/officeart/2005/8/layout/chevron1"/>
    <dgm:cxn modelId="{FF81752F-8A1D-4526-942D-6462452638E2}" type="presOf" srcId="{422CD716-8060-4FF9-A6FE-E02444D7F7E0}" destId="{5D3E08B8-DB6A-4B47-A67D-FB4FB4AE612F}" srcOrd="0" destOrd="0" presId="urn:microsoft.com/office/officeart/2005/8/layout/chevron1"/>
    <dgm:cxn modelId="{650DB866-F396-4B1C-9781-611B7AF75A86}" type="presOf" srcId="{02EF477B-3449-4A04-A19D-D37DEA95BF95}" destId="{F4C20353-634C-4A62-AFFB-AC3834EF85CF}" srcOrd="0" destOrd="0" presId="urn:microsoft.com/office/officeart/2005/8/layout/chevron1"/>
    <dgm:cxn modelId="{6748BDC3-95B1-4AF2-A93C-DDD1A09518A8}" srcId="{02EF477B-3449-4A04-A19D-D37DEA95BF95}" destId="{7177BCA8-2351-44FA-A036-02B01BB129C4}" srcOrd="2" destOrd="0" parTransId="{2755084A-819E-49AD-A462-39BA817F86FA}" sibTransId="{A4CAEE90-7E1B-469C-8801-2BD479A1BE4A}"/>
    <dgm:cxn modelId="{929CC7B9-F387-4138-9B4E-359453C3DA3D}" srcId="{02EF477B-3449-4A04-A19D-D37DEA95BF95}" destId="{D2A08FF8-A75F-4BB2-8382-3E97A4799292}" srcOrd="4" destOrd="0" parTransId="{74AEFE2E-5565-4D01-957A-224E88C066E0}" sibTransId="{971031F2-55F2-4C42-9406-075E60722BD5}"/>
    <dgm:cxn modelId="{620B44A9-33B9-454C-A42B-CDA11EDF823F}" srcId="{02EF477B-3449-4A04-A19D-D37DEA95BF95}" destId="{422CD716-8060-4FF9-A6FE-E02444D7F7E0}" srcOrd="0" destOrd="0" parTransId="{C084F2FB-6CBC-46C8-B030-198473C22462}" sibTransId="{D39FA22D-F6C6-40F9-9F2C-13521566C22D}"/>
    <dgm:cxn modelId="{282B5F3E-8A14-4B58-8030-72C4461266DC}" type="presOf" srcId="{E699606F-BFA5-40E5-B0C5-6651FAAB3ECD}" destId="{7E670ABD-86BD-4A54-8E58-7AEB9FA9E054}" srcOrd="0" destOrd="0" presId="urn:microsoft.com/office/officeart/2005/8/layout/chevron1"/>
    <dgm:cxn modelId="{CEE951D9-2E7B-4D9E-A2E5-6C157DE4A961}" srcId="{02EF477B-3449-4A04-A19D-D37DEA95BF95}" destId="{E699606F-BFA5-40E5-B0C5-6651FAAB3ECD}" srcOrd="1" destOrd="0" parTransId="{B2910C72-56A6-4F4F-9A91-381DC2C6675A}" sibTransId="{FF343C5D-9A92-41B5-A55A-3F477D0F4A2C}"/>
    <dgm:cxn modelId="{F9932632-80FF-4996-8E5D-350A4CC78C4D}" type="presOf" srcId="{7177BCA8-2351-44FA-A036-02B01BB129C4}" destId="{FF72117D-B03C-43C4-8504-82B631952659}" srcOrd="0" destOrd="0" presId="urn:microsoft.com/office/officeart/2005/8/layout/chevron1"/>
    <dgm:cxn modelId="{BFA9FFEB-C415-4DC0-AE97-2D9A1F063BA9}" srcId="{02EF477B-3449-4A04-A19D-D37DEA95BF95}" destId="{FCC5B53A-0A2F-42CC-BF0A-0FCDE3D44DCB}" srcOrd="3" destOrd="0" parTransId="{A0B13808-3C9E-4325-B427-8B4F34D547BB}" sibTransId="{54393E2F-CF97-47FD-B019-5EB41EDB35E8}"/>
    <dgm:cxn modelId="{6FEFCF21-FF9C-4161-817E-04CDDD823AB0}" type="presParOf" srcId="{F4C20353-634C-4A62-AFFB-AC3834EF85CF}" destId="{5D3E08B8-DB6A-4B47-A67D-FB4FB4AE612F}" srcOrd="0" destOrd="0" presId="urn:microsoft.com/office/officeart/2005/8/layout/chevron1"/>
    <dgm:cxn modelId="{86C73EA6-8867-4571-9629-582E6E53598B}" type="presParOf" srcId="{F4C20353-634C-4A62-AFFB-AC3834EF85CF}" destId="{2EBC26D5-BDAF-481B-AF18-D4110A0B9F4E}" srcOrd="1" destOrd="0" presId="urn:microsoft.com/office/officeart/2005/8/layout/chevron1"/>
    <dgm:cxn modelId="{7F9A5BF4-FEBD-4926-83FE-57C8D7445219}" type="presParOf" srcId="{F4C20353-634C-4A62-AFFB-AC3834EF85CF}" destId="{7E670ABD-86BD-4A54-8E58-7AEB9FA9E054}" srcOrd="2" destOrd="0" presId="urn:microsoft.com/office/officeart/2005/8/layout/chevron1"/>
    <dgm:cxn modelId="{DACC3880-024D-47F5-961B-9CEDA9BA5E79}" type="presParOf" srcId="{F4C20353-634C-4A62-AFFB-AC3834EF85CF}" destId="{2B1A5B27-37CC-457A-9852-989B05D8093F}" srcOrd="3" destOrd="0" presId="urn:microsoft.com/office/officeart/2005/8/layout/chevron1"/>
    <dgm:cxn modelId="{E0E818D6-64AD-41F3-A90F-C5D1EA3F67E5}" type="presParOf" srcId="{F4C20353-634C-4A62-AFFB-AC3834EF85CF}" destId="{FF72117D-B03C-43C4-8504-82B631952659}" srcOrd="4" destOrd="0" presId="urn:microsoft.com/office/officeart/2005/8/layout/chevron1"/>
    <dgm:cxn modelId="{CF251DD6-0ADD-42CC-ABE6-FD3A636A3808}" type="presParOf" srcId="{F4C20353-634C-4A62-AFFB-AC3834EF85CF}" destId="{1DF0BCB5-7A3B-4374-B4E4-7089077137DF}" srcOrd="5" destOrd="0" presId="urn:microsoft.com/office/officeart/2005/8/layout/chevron1"/>
    <dgm:cxn modelId="{636E4E30-1103-4414-B8D8-DDB44F239F4B}" type="presParOf" srcId="{F4C20353-634C-4A62-AFFB-AC3834EF85CF}" destId="{D9A81D32-BEFE-483E-A64B-18781B71ADB4}" srcOrd="6" destOrd="0" presId="urn:microsoft.com/office/officeart/2005/8/layout/chevron1"/>
    <dgm:cxn modelId="{545D9AB9-5F4C-42BD-82B4-F510E75F3145}" type="presParOf" srcId="{F4C20353-634C-4A62-AFFB-AC3834EF85CF}" destId="{1681BB97-1A01-4714-ADDF-AAF1F46E99AD}" srcOrd="7" destOrd="0" presId="urn:microsoft.com/office/officeart/2005/8/layout/chevron1"/>
    <dgm:cxn modelId="{E2014187-9328-4C2A-B3CD-0AE40DB1AAEE}" type="presParOf" srcId="{F4C20353-634C-4A62-AFFB-AC3834EF85CF}" destId="{AA46FA6A-0153-4E74-96E7-A8523F24AE6E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2EF477B-3449-4A04-A19D-D37DEA95BF95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E699606F-BFA5-40E5-B0C5-6651FAAB3ECD}">
      <dgm:prSet phldrT="[텍스트]"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pPr latinLnBrk="1"/>
          <a:r>
            <a:rPr lang="en-US" altLang="ko-KR" dirty="0" smtClean="0">
              <a:latin typeface="Agency FB" panose="020B0503020202020204" pitchFamily="34" charset="0"/>
            </a:rPr>
            <a:t>Review</a:t>
          </a:r>
          <a:endParaRPr lang="ko-KR" altLang="en-US" dirty="0">
            <a:latin typeface="Agency FB" panose="020B0503020202020204" pitchFamily="34" charset="0"/>
          </a:endParaRPr>
        </a:p>
      </dgm:t>
    </dgm:pt>
    <dgm:pt modelId="{B2910C72-56A6-4F4F-9A91-381DC2C6675A}" type="parTrans" cxnId="{CEE951D9-2E7B-4D9E-A2E5-6C157DE4A961}">
      <dgm:prSet/>
      <dgm:spPr/>
      <dgm:t>
        <a:bodyPr/>
        <a:lstStyle/>
        <a:p>
          <a:pPr latinLnBrk="1"/>
          <a:endParaRPr lang="ko-KR" altLang="en-US">
            <a:latin typeface="Agency FB" panose="020B0503020202020204" pitchFamily="34" charset="0"/>
          </a:endParaRPr>
        </a:p>
      </dgm:t>
    </dgm:pt>
    <dgm:pt modelId="{FF343C5D-9A92-41B5-A55A-3F477D0F4A2C}" type="sibTrans" cxnId="{CEE951D9-2E7B-4D9E-A2E5-6C157DE4A961}">
      <dgm:prSet/>
      <dgm:spPr/>
      <dgm:t>
        <a:bodyPr/>
        <a:lstStyle/>
        <a:p>
          <a:pPr latinLnBrk="1"/>
          <a:endParaRPr lang="ko-KR" altLang="en-US">
            <a:latin typeface="Agency FB" panose="020B0503020202020204" pitchFamily="34" charset="0"/>
          </a:endParaRPr>
        </a:p>
      </dgm:t>
    </dgm:pt>
    <dgm:pt modelId="{7177BCA8-2351-44FA-A036-02B01BB129C4}">
      <dgm:prSet phldrT="[텍스트]"/>
      <dgm:spPr>
        <a:solidFill>
          <a:schemeClr val="accent5"/>
        </a:solidFill>
      </dgm:spPr>
      <dgm:t>
        <a:bodyPr/>
        <a:lstStyle/>
        <a:p>
          <a:pPr latinLnBrk="1"/>
          <a:r>
            <a:rPr lang="en-US" altLang="ko-KR" dirty="0" smtClean="0">
              <a:latin typeface="Agency FB" panose="020B0503020202020204" pitchFamily="34" charset="0"/>
            </a:rPr>
            <a:t>Practice</a:t>
          </a:r>
          <a:endParaRPr lang="ko-KR" altLang="en-US" dirty="0">
            <a:latin typeface="Agency FB" panose="020B0503020202020204" pitchFamily="34" charset="0"/>
          </a:endParaRPr>
        </a:p>
      </dgm:t>
    </dgm:pt>
    <dgm:pt modelId="{2755084A-819E-49AD-A462-39BA817F86FA}" type="parTrans" cxnId="{6748BDC3-95B1-4AF2-A93C-DDD1A09518A8}">
      <dgm:prSet/>
      <dgm:spPr/>
      <dgm:t>
        <a:bodyPr/>
        <a:lstStyle/>
        <a:p>
          <a:pPr latinLnBrk="1"/>
          <a:endParaRPr lang="ko-KR" altLang="en-US">
            <a:latin typeface="Agency FB" panose="020B0503020202020204" pitchFamily="34" charset="0"/>
          </a:endParaRPr>
        </a:p>
      </dgm:t>
    </dgm:pt>
    <dgm:pt modelId="{A4CAEE90-7E1B-469C-8801-2BD479A1BE4A}" type="sibTrans" cxnId="{6748BDC3-95B1-4AF2-A93C-DDD1A09518A8}">
      <dgm:prSet/>
      <dgm:spPr/>
      <dgm:t>
        <a:bodyPr/>
        <a:lstStyle/>
        <a:p>
          <a:pPr latinLnBrk="1"/>
          <a:endParaRPr lang="ko-KR" altLang="en-US">
            <a:latin typeface="Agency FB" panose="020B0503020202020204" pitchFamily="34" charset="0"/>
          </a:endParaRPr>
        </a:p>
      </dgm:t>
    </dgm:pt>
    <dgm:pt modelId="{FCC5B53A-0A2F-42CC-BF0A-0FCDE3D44DCB}">
      <dgm:prSet phldrT="[텍스트]"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pPr latinLnBrk="1"/>
          <a:r>
            <a:rPr lang="en-US" altLang="ko-KR" dirty="0" smtClean="0">
              <a:latin typeface="Agency FB" panose="020B0503020202020204" pitchFamily="34" charset="0"/>
            </a:rPr>
            <a:t>Preview</a:t>
          </a:r>
          <a:endParaRPr lang="ko-KR" altLang="en-US" dirty="0">
            <a:latin typeface="Agency FB" panose="020B0503020202020204" pitchFamily="34" charset="0"/>
          </a:endParaRPr>
        </a:p>
      </dgm:t>
    </dgm:pt>
    <dgm:pt modelId="{A0B13808-3C9E-4325-B427-8B4F34D547BB}" type="parTrans" cxnId="{BFA9FFEB-C415-4DC0-AE97-2D9A1F063BA9}">
      <dgm:prSet/>
      <dgm:spPr/>
      <dgm:t>
        <a:bodyPr/>
        <a:lstStyle/>
        <a:p>
          <a:pPr latinLnBrk="1"/>
          <a:endParaRPr lang="ko-KR" altLang="en-US">
            <a:latin typeface="Agency FB" panose="020B0503020202020204" pitchFamily="34" charset="0"/>
          </a:endParaRPr>
        </a:p>
      </dgm:t>
    </dgm:pt>
    <dgm:pt modelId="{54393E2F-CF97-47FD-B019-5EB41EDB35E8}" type="sibTrans" cxnId="{BFA9FFEB-C415-4DC0-AE97-2D9A1F063BA9}">
      <dgm:prSet/>
      <dgm:spPr/>
      <dgm:t>
        <a:bodyPr/>
        <a:lstStyle/>
        <a:p>
          <a:pPr latinLnBrk="1"/>
          <a:endParaRPr lang="ko-KR" altLang="en-US">
            <a:latin typeface="Agency FB" panose="020B0503020202020204" pitchFamily="34" charset="0"/>
          </a:endParaRPr>
        </a:p>
      </dgm:t>
    </dgm:pt>
    <dgm:pt modelId="{D2A08FF8-A75F-4BB2-8382-3E97A4799292}">
      <dgm:prSet phldrT="[텍스트]"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pPr latinLnBrk="1"/>
          <a:r>
            <a:rPr lang="en-US" altLang="ko-KR" dirty="0" smtClean="0">
              <a:latin typeface="Agency FB" panose="020B0503020202020204" pitchFamily="34" charset="0"/>
            </a:rPr>
            <a:t>Q &amp; A</a:t>
          </a:r>
          <a:endParaRPr lang="ko-KR" altLang="en-US" dirty="0">
            <a:latin typeface="Agency FB" panose="020B0503020202020204" pitchFamily="34" charset="0"/>
          </a:endParaRPr>
        </a:p>
      </dgm:t>
    </dgm:pt>
    <dgm:pt modelId="{74AEFE2E-5565-4D01-957A-224E88C066E0}" type="parTrans" cxnId="{929CC7B9-F387-4138-9B4E-359453C3DA3D}">
      <dgm:prSet/>
      <dgm:spPr/>
      <dgm:t>
        <a:bodyPr/>
        <a:lstStyle/>
        <a:p>
          <a:pPr latinLnBrk="1"/>
          <a:endParaRPr lang="ko-KR" altLang="en-US">
            <a:latin typeface="Agency FB" panose="020B0503020202020204" pitchFamily="34" charset="0"/>
          </a:endParaRPr>
        </a:p>
      </dgm:t>
    </dgm:pt>
    <dgm:pt modelId="{971031F2-55F2-4C42-9406-075E60722BD5}" type="sibTrans" cxnId="{929CC7B9-F387-4138-9B4E-359453C3DA3D}">
      <dgm:prSet/>
      <dgm:spPr/>
      <dgm:t>
        <a:bodyPr/>
        <a:lstStyle/>
        <a:p>
          <a:pPr latinLnBrk="1"/>
          <a:endParaRPr lang="ko-KR" altLang="en-US">
            <a:latin typeface="Agency FB" panose="020B0503020202020204" pitchFamily="34" charset="0"/>
          </a:endParaRPr>
        </a:p>
      </dgm:t>
    </dgm:pt>
    <dgm:pt modelId="{422CD716-8060-4FF9-A6FE-E02444D7F7E0}">
      <dgm:prSet phldrT="[텍스트]"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pPr latinLnBrk="1"/>
          <a:r>
            <a:rPr lang="en-US" altLang="ko-KR" dirty="0" smtClean="0">
              <a:latin typeface="Agency FB" panose="020B0503020202020204" pitchFamily="34" charset="0"/>
            </a:rPr>
            <a:t>Notice</a:t>
          </a:r>
          <a:endParaRPr lang="ko-KR" altLang="en-US" dirty="0">
            <a:latin typeface="Agency FB" panose="020B0503020202020204" pitchFamily="34" charset="0"/>
          </a:endParaRPr>
        </a:p>
      </dgm:t>
    </dgm:pt>
    <dgm:pt modelId="{C084F2FB-6CBC-46C8-B030-198473C22462}" type="parTrans" cxnId="{620B44A9-33B9-454C-A42B-CDA11EDF823F}">
      <dgm:prSet/>
      <dgm:spPr/>
      <dgm:t>
        <a:bodyPr/>
        <a:lstStyle/>
        <a:p>
          <a:pPr latinLnBrk="1"/>
          <a:endParaRPr lang="ko-KR" altLang="en-US">
            <a:latin typeface="Agency FB" panose="020B0503020202020204" pitchFamily="34" charset="0"/>
          </a:endParaRPr>
        </a:p>
      </dgm:t>
    </dgm:pt>
    <dgm:pt modelId="{D39FA22D-F6C6-40F9-9F2C-13521566C22D}" type="sibTrans" cxnId="{620B44A9-33B9-454C-A42B-CDA11EDF823F}">
      <dgm:prSet/>
      <dgm:spPr/>
      <dgm:t>
        <a:bodyPr/>
        <a:lstStyle/>
        <a:p>
          <a:pPr latinLnBrk="1"/>
          <a:endParaRPr lang="ko-KR" altLang="en-US">
            <a:latin typeface="Agency FB" panose="020B0503020202020204" pitchFamily="34" charset="0"/>
          </a:endParaRPr>
        </a:p>
      </dgm:t>
    </dgm:pt>
    <dgm:pt modelId="{F4C20353-634C-4A62-AFFB-AC3834EF85CF}" type="pres">
      <dgm:prSet presAssocID="{02EF477B-3449-4A04-A19D-D37DEA95BF95}" presName="Name0" presStyleCnt="0">
        <dgm:presLayoutVars>
          <dgm:dir/>
          <dgm:animLvl val="lvl"/>
          <dgm:resizeHandles val="exact"/>
        </dgm:presLayoutVars>
      </dgm:prSet>
      <dgm:spPr/>
    </dgm:pt>
    <dgm:pt modelId="{5D3E08B8-DB6A-4B47-A67D-FB4FB4AE612F}" type="pres">
      <dgm:prSet presAssocID="{422CD716-8060-4FF9-A6FE-E02444D7F7E0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EBC26D5-BDAF-481B-AF18-D4110A0B9F4E}" type="pres">
      <dgm:prSet presAssocID="{D39FA22D-F6C6-40F9-9F2C-13521566C22D}" presName="parTxOnlySpace" presStyleCnt="0"/>
      <dgm:spPr/>
    </dgm:pt>
    <dgm:pt modelId="{7E670ABD-86BD-4A54-8E58-7AEB9FA9E054}" type="pres">
      <dgm:prSet presAssocID="{E699606F-BFA5-40E5-B0C5-6651FAAB3ECD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B1A5B27-37CC-457A-9852-989B05D8093F}" type="pres">
      <dgm:prSet presAssocID="{FF343C5D-9A92-41B5-A55A-3F477D0F4A2C}" presName="parTxOnlySpace" presStyleCnt="0"/>
      <dgm:spPr/>
    </dgm:pt>
    <dgm:pt modelId="{FF72117D-B03C-43C4-8504-82B631952659}" type="pres">
      <dgm:prSet presAssocID="{7177BCA8-2351-44FA-A036-02B01BB129C4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DF0BCB5-7A3B-4374-B4E4-7089077137DF}" type="pres">
      <dgm:prSet presAssocID="{A4CAEE90-7E1B-469C-8801-2BD479A1BE4A}" presName="parTxOnlySpace" presStyleCnt="0"/>
      <dgm:spPr/>
    </dgm:pt>
    <dgm:pt modelId="{D9A81D32-BEFE-483E-A64B-18781B71ADB4}" type="pres">
      <dgm:prSet presAssocID="{FCC5B53A-0A2F-42CC-BF0A-0FCDE3D44DCB}" presName="parTxOnly" presStyleLbl="node1" presStyleIdx="3" presStyleCnt="5" custLinFactNeighborX="82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681BB97-1A01-4714-ADDF-AAF1F46E99AD}" type="pres">
      <dgm:prSet presAssocID="{54393E2F-CF97-47FD-B019-5EB41EDB35E8}" presName="parTxOnlySpace" presStyleCnt="0"/>
      <dgm:spPr/>
    </dgm:pt>
    <dgm:pt modelId="{AA46FA6A-0153-4E74-96E7-A8523F24AE6E}" type="pres">
      <dgm:prSet presAssocID="{D2A08FF8-A75F-4BB2-8382-3E97A4799292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31B6F2EB-1677-4F7E-BE0B-D8F0F294F2ED}" type="presOf" srcId="{D2A08FF8-A75F-4BB2-8382-3E97A4799292}" destId="{AA46FA6A-0153-4E74-96E7-A8523F24AE6E}" srcOrd="0" destOrd="0" presId="urn:microsoft.com/office/officeart/2005/8/layout/chevron1"/>
    <dgm:cxn modelId="{FFB0B43F-1561-4814-B9B1-1F98F93F2A05}" type="presOf" srcId="{FCC5B53A-0A2F-42CC-BF0A-0FCDE3D44DCB}" destId="{D9A81D32-BEFE-483E-A64B-18781B71ADB4}" srcOrd="0" destOrd="0" presId="urn:microsoft.com/office/officeart/2005/8/layout/chevron1"/>
    <dgm:cxn modelId="{FF81752F-8A1D-4526-942D-6462452638E2}" type="presOf" srcId="{422CD716-8060-4FF9-A6FE-E02444D7F7E0}" destId="{5D3E08B8-DB6A-4B47-A67D-FB4FB4AE612F}" srcOrd="0" destOrd="0" presId="urn:microsoft.com/office/officeart/2005/8/layout/chevron1"/>
    <dgm:cxn modelId="{650DB866-F396-4B1C-9781-611B7AF75A86}" type="presOf" srcId="{02EF477B-3449-4A04-A19D-D37DEA95BF95}" destId="{F4C20353-634C-4A62-AFFB-AC3834EF85CF}" srcOrd="0" destOrd="0" presId="urn:microsoft.com/office/officeart/2005/8/layout/chevron1"/>
    <dgm:cxn modelId="{6748BDC3-95B1-4AF2-A93C-DDD1A09518A8}" srcId="{02EF477B-3449-4A04-A19D-D37DEA95BF95}" destId="{7177BCA8-2351-44FA-A036-02B01BB129C4}" srcOrd="2" destOrd="0" parTransId="{2755084A-819E-49AD-A462-39BA817F86FA}" sibTransId="{A4CAEE90-7E1B-469C-8801-2BD479A1BE4A}"/>
    <dgm:cxn modelId="{929CC7B9-F387-4138-9B4E-359453C3DA3D}" srcId="{02EF477B-3449-4A04-A19D-D37DEA95BF95}" destId="{D2A08FF8-A75F-4BB2-8382-3E97A4799292}" srcOrd="4" destOrd="0" parTransId="{74AEFE2E-5565-4D01-957A-224E88C066E0}" sibTransId="{971031F2-55F2-4C42-9406-075E60722BD5}"/>
    <dgm:cxn modelId="{620B44A9-33B9-454C-A42B-CDA11EDF823F}" srcId="{02EF477B-3449-4A04-A19D-D37DEA95BF95}" destId="{422CD716-8060-4FF9-A6FE-E02444D7F7E0}" srcOrd="0" destOrd="0" parTransId="{C084F2FB-6CBC-46C8-B030-198473C22462}" sibTransId="{D39FA22D-F6C6-40F9-9F2C-13521566C22D}"/>
    <dgm:cxn modelId="{282B5F3E-8A14-4B58-8030-72C4461266DC}" type="presOf" srcId="{E699606F-BFA5-40E5-B0C5-6651FAAB3ECD}" destId="{7E670ABD-86BD-4A54-8E58-7AEB9FA9E054}" srcOrd="0" destOrd="0" presId="urn:microsoft.com/office/officeart/2005/8/layout/chevron1"/>
    <dgm:cxn modelId="{CEE951D9-2E7B-4D9E-A2E5-6C157DE4A961}" srcId="{02EF477B-3449-4A04-A19D-D37DEA95BF95}" destId="{E699606F-BFA5-40E5-B0C5-6651FAAB3ECD}" srcOrd="1" destOrd="0" parTransId="{B2910C72-56A6-4F4F-9A91-381DC2C6675A}" sibTransId="{FF343C5D-9A92-41B5-A55A-3F477D0F4A2C}"/>
    <dgm:cxn modelId="{F9932632-80FF-4996-8E5D-350A4CC78C4D}" type="presOf" srcId="{7177BCA8-2351-44FA-A036-02B01BB129C4}" destId="{FF72117D-B03C-43C4-8504-82B631952659}" srcOrd="0" destOrd="0" presId="urn:microsoft.com/office/officeart/2005/8/layout/chevron1"/>
    <dgm:cxn modelId="{BFA9FFEB-C415-4DC0-AE97-2D9A1F063BA9}" srcId="{02EF477B-3449-4A04-A19D-D37DEA95BF95}" destId="{FCC5B53A-0A2F-42CC-BF0A-0FCDE3D44DCB}" srcOrd="3" destOrd="0" parTransId="{A0B13808-3C9E-4325-B427-8B4F34D547BB}" sibTransId="{54393E2F-CF97-47FD-B019-5EB41EDB35E8}"/>
    <dgm:cxn modelId="{6FEFCF21-FF9C-4161-817E-04CDDD823AB0}" type="presParOf" srcId="{F4C20353-634C-4A62-AFFB-AC3834EF85CF}" destId="{5D3E08B8-DB6A-4B47-A67D-FB4FB4AE612F}" srcOrd="0" destOrd="0" presId="urn:microsoft.com/office/officeart/2005/8/layout/chevron1"/>
    <dgm:cxn modelId="{86C73EA6-8867-4571-9629-582E6E53598B}" type="presParOf" srcId="{F4C20353-634C-4A62-AFFB-AC3834EF85CF}" destId="{2EBC26D5-BDAF-481B-AF18-D4110A0B9F4E}" srcOrd="1" destOrd="0" presId="urn:microsoft.com/office/officeart/2005/8/layout/chevron1"/>
    <dgm:cxn modelId="{7F9A5BF4-FEBD-4926-83FE-57C8D7445219}" type="presParOf" srcId="{F4C20353-634C-4A62-AFFB-AC3834EF85CF}" destId="{7E670ABD-86BD-4A54-8E58-7AEB9FA9E054}" srcOrd="2" destOrd="0" presId="urn:microsoft.com/office/officeart/2005/8/layout/chevron1"/>
    <dgm:cxn modelId="{DACC3880-024D-47F5-961B-9CEDA9BA5E79}" type="presParOf" srcId="{F4C20353-634C-4A62-AFFB-AC3834EF85CF}" destId="{2B1A5B27-37CC-457A-9852-989B05D8093F}" srcOrd="3" destOrd="0" presId="urn:microsoft.com/office/officeart/2005/8/layout/chevron1"/>
    <dgm:cxn modelId="{E0E818D6-64AD-41F3-A90F-C5D1EA3F67E5}" type="presParOf" srcId="{F4C20353-634C-4A62-AFFB-AC3834EF85CF}" destId="{FF72117D-B03C-43C4-8504-82B631952659}" srcOrd="4" destOrd="0" presId="urn:microsoft.com/office/officeart/2005/8/layout/chevron1"/>
    <dgm:cxn modelId="{CF251DD6-0ADD-42CC-ABE6-FD3A636A3808}" type="presParOf" srcId="{F4C20353-634C-4A62-AFFB-AC3834EF85CF}" destId="{1DF0BCB5-7A3B-4374-B4E4-7089077137DF}" srcOrd="5" destOrd="0" presId="urn:microsoft.com/office/officeart/2005/8/layout/chevron1"/>
    <dgm:cxn modelId="{636E4E30-1103-4414-B8D8-DDB44F239F4B}" type="presParOf" srcId="{F4C20353-634C-4A62-AFFB-AC3834EF85CF}" destId="{D9A81D32-BEFE-483E-A64B-18781B71ADB4}" srcOrd="6" destOrd="0" presId="urn:microsoft.com/office/officeart/2005/8/layout/chevron1"/>
    <dgm:cxn modelId="{545D9AB9-5F4C-42BD-82B4-F510E75F3145}" type="presParOf" srcId="{F4C20353-634C-4A62-AFFB-AC3834EF85CF}" destId="{1681BB97-1A01-4714-ADDF-AAF1F46E99AD}" srcOrd="7" destOrd="0" presId="urn:microsoft.com/office/officeart/2005/8/layout/chevron1"/>
    <dgm:cxn modelId="{E2014187-9328-4C2A-B3CD-0AE40DB1AAEE}" type="presParOf" srcId="{F4C20353-634C-4A62-AFFB-AC3834EF85CF}" destId="{AA46FA6A-0153-4E74-96E7-A8523F24AE6E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2EF477B-3449-4A04-A19D-D37DEA95BF95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E699606F-BFA5-40E5-B0C5-6651FAAB3ECD}">
      <dgm:prSet phldrT="[텍스트]"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pPr latinLnBrk="1"/>
          <a:r>
            <a:rPr lang="en-US" altLang="ko-KR" dirty="0" smtClean="0">
              <a:latin typeface="Agency FB" panose="020B0503020202020204" pitchFamily="34" charset="0"/>
            </a:rPr>
            <a:t>Review</a:t>
          </a:r>
          <a:endParaRPr lang="ko-KR" altLang="en-US" dirty="0">
            <a:latin typeface="Agency FB" panose="020B0503020202020204" pitchFamily="34" charset="0"/>
          </a:endParaRPr>
        </a:p>
      </dgm:t>
    </dgm:pt>
    <dgm:pt modelId="{B2910C72-56A6-4F4F-9A91-381DC2C6675A}" type="parTrans" cxnId="{CEE951D9-2E7B-4D9E-A2E5-6C157DE4A961}">
      <dgm:prSet/>
      <dgm:spPr/>
      <dgm:t>
        <a:bodyPr/>
        <a:lstStyle/>
        <a:p>
          <a:pPr latinLnBrk="1"/>
          <a:endParaRPr lang="ko-KR" altLang="en-US">
            <a:latin typeface="Agency FB" panose="020B0503020202020204" pitchFamily="34" charset="0"/>
          </a:endParaRPr>
        </a:p>
      </dgm:t>
    </dgm:pt>
    <dgm:pt modelId="{FF343C5D-9A92-41B5-A55A-3F477D0F4A2C}" type="sibTrans" cxnId="{CEE951D9-2E7B-4D9E-A2E5-6C157DE4A961}">
      <dgm:prSet/>
      <dgm:spPr/>
      <dgm:t>
        <a:bodyPr/>
        <a:lstStyle/>
        <a:p>
          <a:pPr latinLnBrk="1"/>
          <a:endParaRPr lang="ko-KR" altLang="en-US">
            <a:latin typeface="Agency FB" panose="020B0503020202020204" pitchFamily="34" charset="0"/>
          </a:endParaRPr>
        </a:p>
      </dgm:t>
    </dgm:pt>
    <dgm:pt modelId="{7177BCA8-2351-44FA-A036-02B01BB129C4}">
      <dgm:prSet phldrT="[텍스트]"/>
      <dgm:spPr>
        <a:solidFill>
          <a:schemeClr val="accent5"/>
        </a:solidFill>
      </dgm:spPr>
      <dgm:t>
        <a:bodyPr/>
        <a:lstStyle/>
        <a:p>
          <a:pPr latinLnBrk="1"/>
          <a:r>
            <a:rPr lang="en-US" altLang="ko-KR" dirty="0" smtClean="0">
              <a:latin typeface="Agency FB" panose="020B0503020202020204" pitchFamily="34" charset="0"/>
            </a:rPr>
            <a:t>Practice</a:t>
          </a:r>
          <a:endParaRPr lang="ko-KR" altLang="en-US" dirty="0">
            <a:latin typeface="Agency FB" panose="020B0503020202020204" pitchFamily="34" charset="0"/>
          </a:endParaRPr>
        </a:p>
      </dgm:t>
    </dgm:pt>
    <dgm:pt modelId="{2755084A-819E-49AD-A462-39BA817F86FA}" type="parTrans" cxnId="{6748BDC3-95B1-4AF2-A93C-DDD1A09518A8}">
      <dgm:prSet/>
      <dgm:spPr/>
      <dgm:t>
        <a:bodyPr/>
        <a:lstStyle/>
        <a:p>
          <a:pPr latinLnBrk="1"/>
          <a:endParaRPr lang="ko-KR" altLang="en-US">
            <a:latin typeface="Agency FB" panose="020B0503020202020204" pitchFamily="34" charset="0"/>
          </a:endParaRPr>
        </a:p>
      </dgm:t>
    </dgm:pt>
    <dgm:pt modelId="{A4CAEE90-7E1B-469C-8801-2BD479A1BE4A}" type="sibTrans" cxnId="{6748BDC3-95B1-4AF2-A93C-DDD1A09518A8}">
      <dgm:prSet/>
      <dgm:spPr/>
      <dgm:t>
        <a:bodyPr/>
        <a:lstStyle/>
        <a:p>
          <a:pPr latinLnBrk="1"/>
          <a:endParaRPr lang="ko-KR" altLang="en-US">
            <a:latin typeface="Agency FB" panose="020B0503020202020204" pitchFamily="34" charset="0"/>
          </a:endParaRPr>
        </a:p>
      </dgm:t>
    </dgm:pt>
    <dgm:pt modelId="{FCC5B53A-0A2F-42CC-BF0A-0FCDE3D44DCB}">
      <dgm:prSet phldrT="[텍스트]"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pPr latinLnBrk="1"/>
          <a:r>
            <a:rPr lang="en-US" altLang="ko-KR" dirty="0" smtClean="0">
              <a:latin typeface="Agency FB" panose="020B0503020202020204" pitchFamily="34" charset="0"/>
            </a:rPr>
            <a:t>Preview</a:t>
          </a:r>
          <a:endParaRPr lang="ko-KR" altLang="en-US" dirty="0">
            <a:latin typeface="Agency FB" panose="020B0503020202020204" pitchFamily="34" charset="0"/>
          </a:endParaRPr>
        </a:p>
      </dgm:t>
    </dgm:pt>
    <dgm:pt modelId="{A0B13808-3C9E-4325-B427-8B4F34D547BB}" type="parTrans" cxnId="{BFA9FFEB-C415-4DC0-AE97-2D9A1F063BA9}">
      <dgm:prSet/>
      <dgm:spPr/>
      <dgm:t>
        <a:bodyPr/>
        <a:lstStyle/>
        <a:p>
          <a:pPr latinLnBrk="1"/>
          <a:endParaRPr lang="ko-KR" altLang="en-US">
            <a:latin typeface="Agency FB" panose="020B0503020202020204" pitchFamily="34" charset="0"/>
          </a:endParaRPr>
        </a:p>
      </dgm:t>
    </dgm:pt>
    <dgm:pt modelId="{54393E2F-CF97-47FD-B019-5EB41EDB35E8}" type="sibTrans" cxnId="{BFA9FFEB-C415-4DC0-AE97-2D9A1F063BA9}">
      <dgm:prSet/>
      <dgm:spPr/>
      <dgm:t>
        <a:bodyPr/>
        <a:lstStyle/>
        <a:p>
          <a:pPr latinLnBrk="1"/>
          <a:endParaRPr lang="ko-KR" altLang="en-US">
            <a:latin typeface="Agency FB" panose="020B0503020202020204" pitchFamily="34" charset="0"/>
          </a:endParaRPr>
        </a:p>
      </dgm:t>
    </dgm:pt>
    <dgm:pt modelId="{D2A08FF8-A75F-4BB2-8382-3E97A4799292}">
      <dgm:prSet phldrT="[텍스트]"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pPr latinLnBrk="1"/>
          <a:r>
            <a:rPr lang="en-US" altLang="ko-KR" dirty="0" smtClean="0">
              <a:latin typeface="Agency FB" panose="020B0503020202020204" pitchFamily="34" charset="0"/>
            </a:rPr>
            <a:t>Q &amp; A</a:t>
          </a:r>
          <a:endParaRPr lang="ko-KR" altLang="en-US" dirty="0">
            <a:latin typeface="Agency FB" panose="020B0503020202020204" pitchFamily="34" charset="0"/>
          </a:endParaRPr>
        </a:p>
      </dgm:t>
    </dgm:pt>
    <dgm:pt modelId="{74AEFE2E-5565-4D01-957A-224E88C066E0}" type="parTrans" cxnId="{929CC7B9-F387-4138-9B4E-359453C3DA3D}">
      <dgm:prSet/>
      <dgm:spPr/>
      <dgm:t>
        <a:bodyPr/>
        <a:lstStyle/>
        <a:p>
          <a:pPr latinLnBrk="1"/>
          <a:endParaRPr lang="ko-KR" altLang="en-US">
            <a:latin typeface="Agency FB" panose="020B0503020202020204" pitchFamily="34" charset="0"/>
          </a:endParaRPr>
        </a:p>
      </dgm:t>
    </dgm:pt>
    <dgm:pt modelId="{971031F2-55F2-4C42-9406-075E60722BD5}" type="sibTrans" cxnId="{929CC7B9-F387-4138-9B4E-359453C3DA3D}">
      <dgm:prSet/>
      <dgm:spPr/>
      <dgm:t>
        <a:bodyPr/>
        <a:lstStyle/>
        <a:p>
          <a:pPr latinLnBrk="1"/>
          <a:endParaRPr lang="ko-KR" altLang="en-US">
            <a:latin typeface="Agency FB" panose="020B0503020202020204" pitchFamily="34" charset="0"/>
          </a:endParaRPr>
        </a:p>
      </dgm:t>
    </dgm:pt>
    <dgm:pt modelId="{422CD716-8060-4FF9-A6FE-E02444D7F7E0}">
      <dgm:prSet phldrT="[텍스트]"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pPr latinLnBrk="1"/>
          <a:r>
            <a:rPr lang="en-US" altLang="ko-KR" dirty="0" smtClean="0">
              <a:latin typeface="Agency FB" panose="020B0503020202020204" pitchFamily="34" charset="0"/>
            </a:rPr>
            <a:t>Notice</a:t>
          </a:r>
          <a:endParaRPr lang="ko-KR" altLang="en-US" dirty="0">
            <a:latin typeface="Agency FB" panose="020B0503020202020204" pitchFamily="34" charset="0"/>
          </a:endParaRPr>
        </a:p>
      </dgm:t>
    </dgm:pt>
    <dgm:pt modelId="{C084F2FB-6CBC-46C8-B030-198473C22462}" type="parTrans" cxnId="{620B44A9-33B9-454C-A42B-CDA11EDF823F}">
      <dgm:prSet/>
      <dgm:spPr/>
      <dgm:t>
        <a:bodyPr/>
        <a:lstStyle/>
        <a:p>
          <a:pPr latinLnBrk="1"/>
          <a:endParaRPr lang="ko-KR" altLang="en-US">
            <a:latin typeface="Agency FB" panose="020B0503020202020204" pitchFamily="34" charset="0"/>
          </a:endParaRPr>
        </a:p>
      </dgm:t>
    </dgm:pt>
    <dgm:pt modelId="{D39FA22D-F6C6-40F9-9F2C-13521566C22D}" type="sibTrans" cxnId="{620B44A9-33B9-454C-A42B-CDA11EDF823F}">
      <dgm:prSet/>
      <dgm:spPr/>
      <dgm:t>
        <a:bodyPr/>
        <a:lstStyle/>
        <a:p>
          <a:pPr latinLnBrk="1"/>
          <a:endParaRPr lang="ko-KR" altLang="en-US">
            <a:latin typeface="Agency FB" panose="020B0503020202020204" pitchFamily="34" charset="0"/>
          </a:endParaRPr>
        </a:p>
      </dgm:t>
    </dgm:pt>
    <dgm:pt modelId="{F4C20353-634C-4A62-AFFB-AC3834EF85CF}" type="pres">
      <dgm:prSet presAssocID="{02EF477B-3449-4A04-A19D-D37DEA95BF95}" presName="Name0" presStyleCnt="0">
        <dgm:presLayoutVars>
          <dgm:dir/>
          <dgm:animLvl val="lvl"/>
          <dgm:resizeHandles val="exact"/>
        </dgm:presLayoutVars>
      </dgm:prSet>
      <dgm:spPr/>
    </dgm:pt>
    <dgm:pt modelId="{5D3E08B8-DB6A-4B47-A67D-FB4FB4AE612F}" type="pres">
      <dgm:prSet presAssocID="{422CD716-8060-4FF9-A6FE-E02444D7F7E0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EBC26D5-BDAF-481B-AF18-D4110A0B9F4E}" type="pres">
      <dgm:prSet presAssocID="{D39FA22D-F6C6-40F9-9F2C-13521566C22D}" presName="parTxOnlySpace" presStyleCnt="0"/>
      <dgm:spPr/>
    </dgm:pt>
    <dgm:pt modelId="{7E670ABD-86BD-4A54-8E58-7AEB9FA9E054}" type="pres">
      <dgm:prSet presAssocID="{E699606F-BFA5-40E5-B0C5-6651FAAB3ECD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B1A5B27-37CC-457A-9852-989B05D8093F}" type="pres">
      <dgm:prSet presAssocID="{FF343C5D-9A92-41B5-A55A-3F477D0F4A2C}" presName="parTxOnlySpace" presStyleCnt="0"/>
      <dgm:spPr/>
    </dgm:pt>
    <dgm:pt modelId="{FF72117D-B03C-43C4-8504-82B631952659}" type="pres">
      <dgm:prSet presAssocID="{7177BCA8-2351-44FA-A036-02B01BB129C4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DF0BCB5-7A3B-4374-B4E4-7089077137DF}" type="pres">
      <dgm:prSet presAssocID="{A4CAEE90-7E1B-469C-8801-2BD479A1BE4A}" presName="parTxOnlySpace" presStyleCnt="0"/>
      <dgm:spPr/>
    </dgm:pt>
    <dgm:pt modelId="{D9A81D32-BEFE-483E-A64B-18781B71ADB4}" type="pres">
      <dgm:prSet presAssocID="{FCC5B53A-0A2F-42CC-BF0A-0FCDE3D44DCB}" presName="parTxOnly" presStyleLbl="node1" presStyleIdx="3" presStyleCnt="5" custLinFactNeighborX="82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681BB97-1A01-4714-ADDF-AAF1F46E99AD}" type="pres">
      <dgm:prSet presAssocID="{54393E2F-CF97-47FD-B019-5EB41EDB35E8}" presName="parTxOnlySpace" presStyleCnt="0"/>
      <dgm:spPr/>
    </dgm:pt>
    <dgm:pt modelId="{AA46FA6A-0153-4E74-96E7-A8523F24AE6E}" type="pres">
      <dgm:prSet presAssocID="{D2A08FF8-A75F-4BB2-8382-3E97A4799292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31B6F2EB-1677-4F7E-BE0B-D8F0F294F2ED}" type="presOf" srcId="{D2A08FF8-A75F-4BB2-8382-3E97A4799292}" destId="{AA46FA6A-0153-4E74-96E7-A8523F24AE6E}" srcOrd="0" destOrd="0" presId="urn:microsoft.com/office/officeart/2005/8/layout/chevron1"/>
    <dgm:cxn modelId="{FFB0B43F-1561-4814-B9B1-1F98F93F2A05}" type="presOf" srcId="{FCC5B53A-0A2F-42CC-BF0A-0FCDE3D44DCB}" destId="{D9A81D32-BEFE-483E-A64B-18781B71ADB4}" srcOrd="0" destOrd="0" presId="urn:microsoft.com/office/officeart/2005/8/layout/chevron1"/>
    <dgm:cxn modelId="{FF81752F-8A1D-4526-942D-6462452638E2}" type="presOf" srcId="{422CD716-8060-4FF9-A6FE-E02444D7F7E0}" destId="{5D3E08B8-DB6A-4B47-A67D-FB4FB4AE612F}" srcOrd="0" destOrd="0" presId="urn:microsoft.com/office/officeart/2005/8/layout/chevron1"/>
    <dgm:cxn modelId="{650DB866-F396-4B1C-9781-611B7AF75A86}" type="presOf" srcId="{02EF477B-3449-4A04-A19D-D37DEA95BF95}" destId="{F4C20353-634C-4A62-AFFB-AC3834EF85CF}" srcOrd="0" destOrd="0" presId="urn:microsoft.com/office/officeart/2005/8/layout/chevron1"/>
    <dgm:cxn modelId="{6748BDC3-95B1-4AF2-A93C-DDD1A09518A8}" srcId="{02EF477B-3449-4A04-A19D-D37DEA95BF95}" destId="{7177BCA8-2351-44FA-A036-02B01BB129C4}" srcOrd="2" destOrd="0" parTransId="{2755084A-819E-49AD-A462-39BA817F86FA}" sibTransId="{A4CAEE90-7E1B-469C-8801-2BD479A1BE4A}"/>
    <dgm:cxn modelId="{929CC7B9-F387-4138-9B4E-359453C3DA3D}" srcId="{02EF477B-3449-4A04-A19D-D37DEA95BF95}" destId="{D2A08FF8-A75F-4BB2-8382-3E97A4799292}" srcOrd="4" destOrd="0" parTransId="{74AEFE2E-5565-4D01-957A-224E88C066E0}" sibTransId="{971031F2-55F2-4C42-9406-075E60722BD5}"/>
    <dgm:cxn modelId="{620B44A9-33B9-454C-A42B-CDA11EDF823F}" srcId="{02EF477B-3449-4A04-A19D-D37DEA95BF95}" destId="{422CD716-8060-4FF9-A6FE-E02444D7F7E0}" srcOrd="0" destOrd="0" parTransId="{C084F2FB-6CBC-46C8-B030-198473C22462}" sibTransId="{D39FA22D-F6C6-40F9-9F2C-13521566C22D}"/>
    <dgm:cxn modelId="{282B5F3E-8A14-4B58-8030-72C4461266DC}" type="presOf" srcId="{E699606F-BFA5-40E5-B0C5-6651FAAB3ECD}" destId="{7E670ABD-86BD-4A54-8E58-7AEB9FA9E054}" srcOrd="0" destOrd="0" presId="urn:microsoft.com/office/officeart/2005/8/layout/chevron1"/>
    <dgm:cxn modelId="{CEE951D9-2E7B-4D9E-A2E5-6C157DE4A961}" srcId="{02EF477B-3449-4A04-A19D-D37DEA95BF95}" destId="{E699606F-BFA5-40E5-B0C5-6651FAAB3ECD}" srcOrd="1" destOrd="0" parTransId="{B2910C72-56A6-4F4F-9A91-381DC2C6675A}" sibTransId="{FF343C5D-9A92-41B5-A55A-3F477D0F4A2C}"/>
    <dgm:cxn modelId="{F9932632-80FF-4996-8E5D-350A4CC78C4D}" type="presOf" srcId="{7177BCA8-2351-44FA-A036-02B01BB129C4}" destId="{FF72117D-B03C-43C4-8504-82B631952659}" srcOrd="0" destOrd="0" presId="urn:microsoft.com/office/officeart/2005/8/layout/chevron1"/>
    <dgm:cxn modelId="{BFA9FFEB-C415-4DC0-AE97-2D9A1F063BA9}" srcId="{02EF477B-3449-4A04-A19D-D37DEA95BF95}" destId="{FCC5B53A-0A2F-42CC-BF0A-0FCDE3D44DCB}" srcOrd="3" destOrd="0" parTransId="{A0B13808-3C9E-4325-B427-8B4F34D547BB}" sibTransId="{54393E2F-CF97-47FD-B019-5EB41EDB35E8}"/>
    <dgm:cxn modelId="{6FEFCF21-FF9C-4161-817E-04CDDD823AB0}" type="presParOf" srcId="{F4C20353-634C-4A62-AFFB-AC3834EF85CF}" destId="{5D3E08B8-DB6A-4B47-A67D-FB4FB4AE612F}" srcOrd="0" destOrd="0" presId="urn:microsoft.com/office/officeart/2005/8/layout/chevron1"/>
    <dgm:cxn modelId="{86C73EA6-8867-4571-9629-582E6E53598B}" type="presParOf" srcId="{F4C20353-634C-4A62-AFFB-AC3834EF85CF}" destId="{2EBC26D5-BDAF-481B-AF18-D4110A0B9F4E}" srcOrd="1" destOrd="0" presId="urn:microsoft.com/office/officeart/2005/8/layout/chevron1"/>
    <dgm:cxn modelId="{7F9A5BF4-FEBD-4926-83FE-57C8D7445219}" type="presParOf" srcId="{F4C20353-634C-4A62-AFFB-AC3834EF85CF}" destId="{7E670ABD-86BD-4A54-8E58-7AEB9FA9E054}" srcOrd="2" destOrd="0" presId="urn:microsoft.com/office/officeart/2005/8/layout/chevron1"/>
    <dgm:cxn modelId="{DACC3880-024D-47F5-961B-9CEDA9BA5E79}" type="presParOf" srcId="{F4C20353-634C-4A62-AFFB-AC3834EF85CF}" destId="{2B1A5B27-37CC-457A-9852-989B05D8093F}" srcOrd="3" destOrd="0" presId="urn:microsoft.com/office/officeart/2005/8/layout/chevron1"/>
    <dgm:cxn modelId="{E0E818D6-64AD-41F3-A90F-C5D1EA3F67E5}" type="presParOf" srcId="{F4C20353-634C-4A62-AFFB-AC3834EF85CF}" destId="{FF72117D-B03C-43C4-8504-82B631952659}" srcOrd="4" destOrd="0" presId="urn:microsoft.com/office/officeart/2005/8/layout/chevron1"/>
    <dgm:cxn modelId="{CF251DD6-0ADD-42CC-ABE6-FD3A636A3808}" type="presParOf" srcId="{F4C20353-634C-4A62-AFFB-AC3834EF85CF}" destId="{1DF0BCB5-7A3B-4374-B4E4-7089077137DF}" srcOrd="5" destOrd="0" presId="urn:microsoft.com/office/officeart/2005/8/layout/chevron1"/>
    <dgm:cxn modelId="{636E4E30-1103-4414-B8D8-DDB44F239F4B}" type="presParOf" srcId="{F4C20353-634C-4A62-AFFB-AC3834EF85CF}" destId="{D9A81D32-BEFE-483E-A64B-18781B71ADB4}" srcOrd="6" destOrd="0" presId="urn:microsoft.com/office/officeart/2005/8/layout/chevron1"/>
    <dgm:cxn modelId="{545D9AB9-5F4C-42BD-82B4-F510E75F3145}" type="presParOf" srcId="{F4C20353-634C-4A62-AFFB-AC3834EF85CF}" destId="{1681BB97-1A01-4714-ADDF-AAF1F46E99AD}" srcOrd="7" destOrd="0" presId="urn:microsoft.com/office/officeart/2005/8/layout/chevron1"/>
    <dgm:cxn modelId="{E2014187-9328-4C2A-B3CD-0AE40DB1AAEE}" type="presParOf" srcId="{F4C20353-634C-4A62-AFFB-AC3834EF85CF}" destId="{AA46FA6A-0153-4E74-96E7-A8523F24AE6E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3E08B8-DB6A-4B47-A67D-FB4FB4AE612F}">
      <dsp:nvSpPr>
        <dsp:cNvPr id="0" name=""/>
        <dsp:cNvSpPr/>
      </dsp:nvSpPr>
      <dsp:spPr>
        <a:xfrm>
          <a:off x="2976" y="0"/>
          <a:ext cx="2649140" cy="571500"/>
        </a:xfrm>
        <a:prstGeom prst="chevron">
          <a:avLst/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018" tIns="46673" rIns="46673" bIns="46673" numCol="1" spcCol="1270" anchor="ctr" anchorCtr="0">
          <a:noAutofit/>
        </a:bodyPr>
        <a:lstStyle/>
        <a:p>
          <a:pPr lvl="0" algn="ctr" defTabSz="1555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3500" kern="1200" dirty="0" smtClean="0">
              <a:latin typeface="Agency FB" panose="020B0503020202020204" pitchFamily="34" charset="0"/>
            </a:rPr>
            <a:t>Notice</a:t>
          </a:r>
          <a:endParaRPr lang="ko-KR" altLang="en-US" sz="3500" kern="1200" dirty="0">
            <a:latin typeface="Agency FB" panose="020B0503020202020204" pitchFamily="34" charset="0"/>
          </a:endParaRPr>
        </a:p>
      </dsp:txBody>
      <dsp:txXfrm>
        <a:off x="288726" y="0"/>
        <a:ext cx="2077640" cy="571500"/>
      </dsp:txXfrm>
    </dsp:sp>
    <dsp:sp modelId="{7E670ABD-86BD-4A54-8E58-7AEB9FA9E054}">
      <dsp:nvSpPr>
        <dsp:cNvPr id="0" name=""/>
        <dsp:cNvSpPr/>
      </dsp:nvSpPr>
      <dsp:spPr>
        <a:xfrm>
          <a:off x="2387203" y="0"/>
          <a:ext cx="2649140" cy="571500"/>
        </a:xfrm>
        <a:prstGeom prst="chevron">
          <a:avLst/>
        </a:prstGeom>
        <a:solidFill>
          <a:schemeClr val="accent5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018" tIns="46673" rIns="46673" bIns="46673" numCol="1" spcCol="1270" anchor="ctr" anchorCtr="0">
          <a:noAutofit/>
        </a:bodyPr>
        <a:lstStyle/>
        <a:p>
          <a:pPr lvl="0" algn="ctr" defTabSz="1555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3500" kern="1200" dirty="0" smtClean="0">
              <a:latin typeface="Agency FB" panose="020B0503020202020204" pitchFamily="34" charset="0"/>
            </a:rPr>
            <a:t>Review</a:t>
          </a:r>
          <a:endParaRPr lang="ko-KR" altLang="en-US" sz="3500" kern="1200" dirty="0">
            <a:latin typeface="Agency FB" panose="020B0503020202020204" pitchFamily="34" charset="0"/>
          </a:endParaRPr>
        </a:p>
      </dsp:txBody>
      <dsp:txXfrm>
        <a:off x="2672953" y="0"/>
        <a:ext cx="2077640" cy="571500"/>
      </dsp:txXfrm>
    </dsp:sp>
    <dsp:sp modelId="{FF72117D-B03C-43C4-8504-82B631952659}">
      <dsp:nvSpPr>
        <dsp:cNvPr id="0" name=""/>
        <dsp:cNvSpPr/>
      </dsp:nvSpPr>
      <dsp:spPr>
        <a:xfrm>
          <a:off x="4771429" y="0"/>
          <a:ext cx="2649140" cy="571500"/>
        </a:xfrm>
        <a:prstGeom prst="chevron">
          <a:avLst/>
        </a:prstGeom>
        <a:solidFill>
          <a:schemeClr val="accent5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018" tIns="46673" rIns="46673" bIns="46673" numCol="1" spcCol="1270" anchor="ctr" anchorCtr="0">
          <a:noAutofit/>
        </a:bodyPr>
        <a:lstStyle/>
        <a:p>
          <a:pPr lvl="0" algn="ctr" defTabSz="1555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3500" kern="1200" dirty="0" smtClean="0">
              <a:latin typeface="Agency FB" panose="020B0503020202020204" pitchFamily="34" charset="0"/>
            </a:rPr>
            <a:t>Practice</a:t>
          </a:r>
          <a:endParaRPr lang="ko-KR" altLang="en-US" sz="3500" kern="1200" dirty="0">
            <a:latin typeface="Agency FB" panose="020B0503020202020204" pitchFamily="34" charset="0"/>
          </a:endParaRPr>
        </a:p>
      </dsp:txBody>
      <dsp:txXfrm>
        <a:off x="5057179" y="0"/>
        <a:ext cx="2077640" cy="571500"/>
      </dsp:txXfrm>
    </dsp:sp>
    <dsp:sp modelId="{D9A81D32-BEFE-483E-A64B-18781B71ADB4}">
      <dsp:nvSpPr>
        <dsp:cNvPr id="0" name=""/>
        <dsp:cNvSpPr/>
      </dsp:nvSpPr>
      <dsp:spPr>
        <a:xfrm>
          <a:off x="7157831" y="0"/>
          <a:ext cx="2649140" cy="571500"/>
        </a:xfrm>
        <a:prstGeom prst="chevron">
          <a:avLst/>
        </a:prstGeom>
        <a:solidFill>
          <a:schemeClr val="accent5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018" tIns="46673" rIns="46673" bIns="46673" numCol="1" spcCol="1270" anchor="ctr" anchorCtr="0">
          <a:noAutofit/>
        </a:bodyPr>
        <a:lstStyle/>
        <a:p>
          <a:pPr lvl="0" algn="ctr" defTabSz="1555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3500" kern="1200" dirty="0" smtClean="0">
              <a:latin typeface="Agency FB" panose="020B0503020202020204" pitchFamily="34" charset="0"/>
            </a:rPr>
            <a:t>Preview</a:t>
          </a:r>
          <a:endParaRPr lang="ko-KR" altLang="en-US" sz="3500" kern="1200" dirty="0">
            <a:latin typeface="Agency FB" panose="020B0503020202020204" pitchFamily="34" charset="0"/>
          </a:endParaRPr>
        </a:p>
      </dsp:txBody>
      <dsp:txXfrm>
        <a:off x="7443581" y="0"/>
        <a:ext cx="2077640" cy="571500"/>
      </dsp:txXfrm>
    </dsp:sp>
    <dsp:sp modelId="{AA46FA6A-0153-4E74-96E7-A8523F24AE6E}">
      <dsp:nvSpPr>
        <dsp:cNvPr id="0" name=""/>
        <dsp:cNvSpPr/>
      </dsp:nvSpPr>
      <dsp:spPr>
        <a:xfrm>
          <a:off x="9539882" y="0"/>
          <a:ext cx="2649140" cy="571500"/>
        </a:xfrm>
        <a:prstGeom prst="chevron">
          <a:avLst/>
        </a:prstGeom>
        <a:solidFill>
          <a:schemeClr val="accent5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018" tIns="46673" rIns="46673" bIns="46673" numCol="1" spcCol="1270" anchor="ctr" anchorCtr="0">
          <a:noAutofit/>
        </a:bodyPr>
        <a:lstStyle/>
        <a:p>
          <a:pPr lvl="0" algn="ctr" defTabSz="1555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3500" kern="1200" dirty="0" smtClean="0">
              <a:latin typeface="Agency FB" panose="020B0503020202020204" pitchFamily="34" charset="0"/>
            </a:rPr>
            <a:t>Q &amp; A</a:t>
          </a:r>
          <a:endParaRPr lang="ko-KR" altLang="en-US" sz="3500" kern="1200" dirty="0">
            <a:latin typeface="Agency FB" panose="020B0503020202020204" pitchFamily="34" charset="0"/>
          </a:endParaRPr>
        </a:p>
      </dsp:txBody>
      <dsp:txXfrm>
        <a:off x="9825632" y="0"/>
        <a:ext cx="2077640" cy="57150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3E08B8-DB6A-4B47-A67D-FB4FB4AE612F}">
      <dsp:nvSpPr>
        <dsp:cNvPr id="0" name=""/>
        <dsp:cNvSpPr/>
      </dsp:nvSpPr>
      <dsp:spPr>
        <a:xfrm>
          <a:off x="2976" y="0"/>
          <a:ext cx="2649140" cy="571500"/>
        </a:xfrm>
        <a:prstGeom prst="chevron">
          <a:avLst/>
        </a:prstGeom>
        <a:solidFill>
          <a:schemeClr val="accent5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018" tIns="46673" rIns="46673" bIns="46673" numCol="1" spcCol="1270" anchor="ctr" anchorCtr="0">
          <a:noAutofit/>
        </a:bodyPr>
        <a:lstStyle/>
        <a:p>
          <a:pPr lvl="0" algn="ctr" defTabSz="1555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3500" kern="1200" dirty="0" smtClean="0">
              <a:latin typeface="Agency FB" panose="020B0503020202020204" pitchFamily="34" charset="0"/>
            </a:rPr>
            <a:t>Notice</a:t>
          </a:r>
          <a:endParaRPr lang="ko-KR" altLang="en-US" sz="3500" kern="1200" dirty="0">
            <a:latin typeface="Agency FB" panose="020B0503020202020204" pitchFamily="34" charset="0"/>
          </a:endParaRPr>
        </a:p>
      </dsp:txBody>
      <dsp:txXfrm>
        <a:off x="288726" y="0"/>
        <a:ext cx="2077640" cy="571500"/>
      </dsp:txXfrm>
    </dsp:sp>
    <dsp:sp modelId="{7E670ABD-86BD-4A54-8E58-7AEB9FA9E054}">
      <dsp:nvSpPr>
        <dsp:cNvPr id="0" name=""/>
        <dsp:cNvSpPr/>
      </dsp:nvSpPr>
      <dsp:spPr>
        <a:xfrm>
          <a:off x="2387203" y="0"/>
          <a:ext cx="2649140" cy="571500"/>
        </a:xfrm>
        <a:prstGeom prst="chevron">
          <a:avLst/>
        </a:prstGeom>
        <a:solidFill>
          <a:schemeClr val="accent5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018" tIns="46673" rIns="46673" bIns="46673" numCol="1" spcCol="1270" anchor="ctr" anchorCtr="0">
          <a:noAutofit/>
        </a:bodyPr>
        <a:lstStyle/>
        <a:p>
          <a:pPr lvl="0" algn="ctr" defTabSz="1555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3500" kern="1200" dirty="0" smtClean="0">
              <a:latin typeface="Agency FB" panose="020B0503020202020204" pitchFamily="34" charset="0"/>
            </a:rPr>
            <a:t>Review</a:t>
          </a:r>
          <a:endParaRPr lang="ko-KR" altLang="en-US" sz="3500" kern="1200" dirty="0">
            <a:latin typeface="Agency FB" panose="020B0503020202020204" pitchFamily="34" charset="0"/>
          </a:endParaRPr>
        </a:p>
      </dsp:txBody>
      <dsp:txXfrm>
        <a:off x="2672953" y="0"/>
        <a:ext cx="2077640" cy="571500"/>
      </dsp:txXfrm>
    </dsp:sp>
    <dsp:sp modelId="{FF72117D-B03C-43C4-8504-82B631952659}">
      <dsp:nvSpPr>
        <dsp:cNvPr id="0" name=""/>
        <dsp:cNvSpPr/>
      </dsp:nvSpPr>
      <dsp:spPr>
        <a:xfrm>
          <a:off x="4771429" y="0"/>
          <a:ext cx="2649140" cy="571500"/>
        </a:xfrm>
        <a:prstGeom prst="chevron">
          <a:avLst/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018" tIns="46673" rIns="46673" bIns="46673" numCol="1" spcCol="1270" anchor="ctr" anchorCtr="0">
          <a:noAutofit/>
        </a:bodyPr>
        <a:lstStyle/>
        <a:p>
          <a:pPr lvl="0" algn="ctr" defTabSz="1555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3500" kern="1200" dirty="0" smtClean="0">
              <a:latin typeface="Agency FB" panose="020B0503020202020204" pitchFamily="34" charset="0"/>
            </a:rPr>
            <a:t>Practice</a:t>
          </a:r>
          <a:endParaRPr lang="ko-KR" altLang="en-US" sz="3500" kern="1200" dirty="0">
            <a:latin typeface="Agency FB" panose="020B0503020202020204" pitchFamily="34" charset="0"/>
          </a:endParaRPr>
        </a:p>
      </dsp:txBody>
      <dsp:txXfrm>
        <a:off x="5057179" y="0"/>
        <a:ext cx="2077640" cy="571500"/>
      </dsp:txXfrm>
    </dsp:sp>
    <dsp:sp modelId="{D9A81D32-BEFE-483E-A64B-18781B71ADB4}">
      <dsp:nvSpPr>
        <dsp:cNvPr id="0" name=""/>
        <dsp:cNvSpPr/>
      </dsp:nvSpPr>
      <dsp:spPr>
        <a:xfrm>
          <a:off x="7157831" y="0"/>
          <a:ext cx="2649140" cy="571500"/>
        </a:xfrm>
        <a:prstGeom prst="chevron">
          <a:avLst/>
        </a:prstGeom>
        <a:solidFill>
          <a:schemeClr val="accent5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018" tIns="46673" rIns="46673" bIns="46673" numCol="1" spcCol="1270" anchor="ctr" anchorCtr="0">
          <a:noAutofit/>
        </a:bodyPr>
        <a:lstStyle/>
        <a:p>
          <a:pPr lvl="0" algn="ctr" defTabSz="1555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3500" kern="1200" dirty="0" smtClean="0">
              <a:latin typeface="Agency FB" panose="020B0503020202020204" pitchFamily="34" charset="0"/>
            </a:rPr>
            <a:t>Preview</a:t>
          </a:r>
          <a:endParaRPr lang="ko-KR" altLang="en-US" sz="3500" kern="1200" dirty="0">
            <a:latin typeface="Agency FB" panose="020B0503020202020204" pitchFamily="34" charset="0"/>
          </a:endParaRPr>
        </a:p>
      </dsp:txBody>
      <dsp:txXfrm>
        <a:off x="7443581" y="0"/>
        <a:ext cx="2077640" cy="571500"/>
      </dsp:txXfrm>
    </dsp:sp>
    <dsp:sp modelId="{AA46FA6A-0153-4E74-96E7-A8523F24AE6E}">
      <dsp:nvSpPr>
        <dsp:cNvPr id="0" name=""/>
        <dsp:cNvSpPr/>
      </dsp:nvSpPr>
      <dsp:spPr>
        <a:xfrm>
          <a:off x="9539882" y="0"/>
          <a:ext cx="2649140" cy="571500"/>
        </a:xfrm>
        <a:prstGeom prst="chevron">
          <a:avLst/>
        </a:prstGeom>
        <a:solidFill>
          <a:schemeClr val="accent5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018" tIns="46673" rIns="46673" bIns="46673" numCol="1" spcCol="1270" anchor="ctr" anchorCtr="0">
          <a:noAutofit/>
        </a:bodyPr>
        <a:lstStyle/>
        <a:p>
          <a:pPr lvl="0" algn="ctr" defTabSz="1555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3500" kern="1200" dirty="0" smtClean="0">
              <a:latin typeface="Agency FB" panose="020B0503020202020204" pitchFamily="34" charset="0"/>
            </a:rPr>
            <a:t>Q &amp; A</a:t>
          </a:r>
          <a:endParaRPr lang="ko-KR" altLang="en-US" sz="3500" kern="1200" dirty="0">
            <a:latin typeface="Agency FB" panose="020B0503020202020204" pitchFamily="34" charset="0"/>
          </a:endParaRPr>
        </a:p>
      </dsp:txBody>
      <dsp:txXfrm>
        <a:off x="9825632" y="0"/>
        <a:ext cx="2077640" cy="5715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3E08B8-DB6A-4B47-A67D-FB4FB4AE612F}">
      <dsp:nvSpPr>
        <dsp:cNvPr id="0" name=""/>
        <dsp:cNvSpPr/>
      </dsp:nvSpPr>
      <dsp:spPr>
        <a:xfrm>
          <a:off x="2976" y="0"/>
          <a:ext cx="2649140" cy="571500"/>
        </a:xfrm>
        <a:prstGeom prst="chevron">
          <a:avLst/>
        </a:prstGeom>
        <a:solidFill>
          <a:schemeClr val="accent5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018" tIns="46673" rIns="46673" bIns="46673" numCol="1" spcCol="1270" anchor="ctr" anchorCtr="0">
          <a:noAutofit/>
        </a:bodyPr>
        <a:lstStyle/>
        <a:p>
          <a:pPr lvl="0" algn="ctr" defTabSz="1555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3500" kern="1200" dirty="0" smtClean="0">
              <a:latin typeface="Agency FB" panose="020B0503020202020204" pitchFamily="34" charset="0"/>
            </a:rPr>
            <a:t>Notice</a:t>
          </a:r>
          <a:endParaRPr lang="ko-KR" altLang="en-US" sz="3500" kern="1200" dirty="0">
            <a:latin typeface="Agency FB" panose="020B0503020202020204" pitchFamily="34" charset="0"/>
          </a:endParaRPr>
        </a:p>
      </dsp:txBody>
      <dsp:txXfrm>
        <a:off x="288726" y="0"/>
        <a:ext cx="2077640" cy="571500"/>
      </dsp:txXfrm>
    </dsp:sp>
    <dsp:sp modelId="{7E670ABD-86BD-4A54-8E58-7AEB9FA9E054}">
      <dsp:nvSpPr>
        <dsp:cNvPr id="0" name=""/>
        <dsp:cNvSpPr/>
      </dsp:nvSpPr>
      <dsp:spPr>
        <a:xfrm>
          <a:off x="2387203" y="0"/>
          <a:ext cx="2649140" cy="571500"/>
        </a:xfrm>
        <a:prstGeom prst="chevron">
          <a:avLst/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018" tIns="46673" rIns="46673" bIns="46673" numCol="1" spcCol="1270" anchor="ctr" anchorCtr="0">
          <a:noAutofit/>
        </a:bodyPr>
        <a:lstStyle/>
        <a:p>
          <a:pPr lvl="0" algn="ctr" defTabSz="1555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3500" kern="1200" dirty="0" smtClean="0">
              <a:latin typeface="Agency FB" panose="020B0503020202020204" pitchFamily="34" charset="0"/>
            </a:rPr>
            <a:t>Review</a:t>
          </a:r>
          <a:endParaRPr lang="ko-KR" altLang="en-US" sz="3500" kern="1200" dirty="0">
            <a:latin typeface="Agency FB" panose="020B0503020202020204" pitchFamily="34" charset="0"/>
          </a:endParaRPr>
        </a:p>
      </dsp:txBody>
      <dsp:txXfrm>
        <a:off x="2672953" y="0"/>
        <a:ext cx="2077640" cy="571500"/>
      </dsp:txXfrm>
    </dsp:sp>
    <dsp:sp modelId="{FF72117D-B03C-43C4-8504-82B631952659}">
      <dsp:nvSpPr>
        <dsp:cNvPr id="0" name=""/>
        <dsp:cNvSpPr/>
      </dsp:nvSpPr>
      <dsp:spPr>
        <a:xfrm>
          <a:off x="4771429" y="0"/>
          <a:ext cx="2649140" cy="571500"/>
        </a:xfrm>
        <a:prstGeom prst="chevron">
          <a:avLst/>
        </a:prstGeom>
        <a:solidFill>
          <a:schemeClr val="accent5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018" tIns="46673" rIns="46673" bIns="46673" numCol="1" spcCol="1270" anchor="ctr" anchorCtr="0">
          <a:noAutofit/>
        </a:bodyPr>
        <a:lstStyle/>
        <a:p>
          <a:pPr lvl="0" algn="ctr" defTabSz="1555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3500" kern="1200" dirty="0" smtClean="0">
              <a:latin typeface="Agency FB" panose="020B0503020202020204" pitchFamily="34" charset="0"/>
            </a:rPr>
            <a:t>Practice</a:t>
          </a:r>
          <a:endParaRPr lang="ko-KR" altLang="en-US" sz="3500" kern="1200" dirty="0">
            <a:latin typeface="Agency FB" panose="020B0503020202020204" pitchFamily="34" charset="0"/>
          </a:endParaRPr>
        </a:p>
      </dsp:txBody>
      <dsp:txXfrm>
        <a:off x="5057179" y="0"/>
        <a:ext cx="2077640" cy="571500"/>
      </dsp:txXfrm>
    </dsp:sp>
    <dsp:sp modelId="{D9A81D32-BEFE-483E-A64B-18781B71ADB4}">
      <dsp:nvSpPr>
        <dsp:cNvPr id="0" name=""/>
        <dsp:cNvSpPr/>
      </dsp:nvSpPr>
      <dsp:spPr>
        <a:xfrm>
          <a:off x="7157831" y="0"/>
          <a:ext cx="2649140" cy="571500"/>
        </a:xfrm>
        <a:prstGeom prst="chevron">
          <a:avLst/>
        </a:prstGeom>
        <a:solidFill>
          <a:schemeClr val="accent5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018" tIns="46673" rIns="46673" bIns="46673" numCol="1" spcCol="1270" anchor="ctr" anchorCtr="0">
          <a:noAutofit/>
        </a:bodyPr>
        <a:lstStyle/>
        <a:p>
          <a:pPr lvl="0" algn="ctr" defTabSz="1555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3500" kern="1200" dirty="0" smtClean="0">
              <a:latin typeface="Agency FB" panose="020B0503020202020204" pitchFamily="34" charset="0"/>
            </a:rPr>
            <a:t>Preview</a:t>
          </a:r>
          <a:endParaRPr lang="ko-KR" altLang="en-US" sz="3500" kern="1200" dirty="0">
            <a:latin typeface="Agency FB" panose="020B0503020202020204" pitchFamily="34" charset="0"/>
          </a:endParaRPr>
        </a:p>
      </dsp:txBody>
      <dsp:txXfrm>
        <a:off x="7443581" y="0"/>
        <a:ext cx="2077640" cy="571500"/>
      </dsp:txXfrm>
    </dsp:sp>
    <dsp:sp modelId="{AA46FA6A-0153-4E74-96E7-A8523F24AE6E}">
      <dsp:nvSpPr>
        <dsp:cNvPr id="0" name=""/>
        <dsp:cNvSpPr/>
      </dsp:nvSpPr>
      <dsp:spPr>
        <a:xfrm>
          <a:off x="9539882" y="0"/>
          <a:ext cx="2649140" cy="571500"/>
        </a:xfrm>
        <a:prstGeom prst="chevron">
          <a:avLst/>
        </a:prstGeom>
        <a:solidFill>
          <a:schemeClr val="accent5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018" tIns="46673" rIns="46673" bIns="46673" numCol="1" spcCol="1270" anchor="ctr" anchorCtr="0">
          <a:noAutofit/>
        </a:bodyPr>
        <a:lstStyle/>
        <a:p>
          <a:pPr lvl="0" algn="ctr" defTabSz="1555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3500" kern="1200" dirty="0" smtClean="0">
              <a:latin typeface="Agency FB" panose="020B0503020202020204" pitchFamily="34" charset="0"/>
            </a:rPr>
            <a:t>Q &amp; A</a:t>
          </a:r>
          <a:endParaRPr lang="ko-KR" altLang="en-US" sz="3500" kern="1200" dirty="0">
            <a:latin typeface="Agency FB" panose="020B0503020202020204" pitchFamily="34" charset="0"/>
          </a:endParaRPr>
        </a:p>
      </dsp:txBody>
      <dsp:txXfrm>
        <a:off x="9825632" y="0"/>
        <a:ext cx="2077640" cy="5715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3E08B8-DB6A-4B47-A67D-FB4FB4AE612F}">
      <dsp:nvSpPr>
        <dsp:cNvPr id="0" name=""/>
        <dsp:cNvSpPr/>
      </dsp:nvSpPr>
      <dsp:spPr>
        <a:xfrm>
          <a:off x="2976" y="0"/>
          <a:ext cx="2649140" cy="571500"/>
        </a:xfrm>
        <a:prstGeom prst="chevron">
          <a:avLst/>
        </a:prstGeom>
        <a:solidFill>
          <a:schemeClr val="accent5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018" tIns="46673" rIns="46673" bIns="46673" numCol="1" spcCol="1270" anchor="ctr" anchorCtr="0">
          <a:noAutofit/>
        </a:bodyPr>
        <a:lstStyle/>
        <a:p>
          <a:pPr lvl="0" algn="ctr" defTabSz="1555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3500" kern="1200" dirty="0" smtClean="0">
              <a:latin typeface="Agency FB" panose="020B0503020202020204" pitchFamily="34" charset="0"/>
            </a:rPr>
            <a:t>Notice</a:t>
          </a:r>
          <a:endParaRPr lang="ko-KR" altLang="en-US" sz="3500" kern="1200" dirty="0">
            <a:latin typeface="Agency FB" panose="020B0503020202020204" pitchFamily="34" charset="0"/>
          </a:endParaRPr>
        </a:p>
      </dsp:txBody>
      <dsp:txXfrm>
        <a:off x="288726" y="0"/>
        <a:ext cx="2077640" cy="571500"/>
      </dsp:txXfrm>
    </dsp:sp>
    <dsp:sp modelId="{7E670ABD-86BD-4A54-8E58-7AEB9FA9E054}">
      <dsp:nvSpPr>
        <dsp:cNvPr id="0" name=""/>
        <dsp:cNvSpPr/>
      </dsp:nvSpPr>
      <dsp:spPr>
        <a:xfrm>
          <a:off x="2387203" y="0"/>
          <a:ext cx="2649140" cy="571500"/>
        </a:xfrm>
        <a:prstGeom prst="chevron">
          <a:avLst/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018" tIns="46673" rIns="46673" bIns="46673" numCol="1" spcCol="1270" anchor="ctr" anchorCtr="0">
          <a:noAutofit/>
        </a:bodyPr>
        <a:lstStyle/>
        <a:p>
          <a:pPr lvl="0" algn="ctr" defTabSz="1555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3500" kern="1200" dirty="0" smtClean="0">
              <a:latin typeface="Agency FB" panose="020B0503020202020204" pitchFamily="34" charset="0"/>
            </a:rPr>
            <a:t>Review</a:t>
          </a:r>
          <a:endParaRPr lang="ko-KR" altLang="en-US" sz="3500" kern="1200" dirty="0">
            <a:latin typeface="Agency FB" panose="020B0503020202020204" pitchFamily="34" charset="0"/>
          </a:endParaRPr>
        </a:p>
      </dsp:txBody>
      <dsp:txXfrm>
        <a:off x="2672953" y="0"/>
        <a:ext cx="2077640" cy="571500"/>
      </dsp:txXfrm>
    </dsp:sp>
    <dsp:sp modelId="{FF72117D-B03C-43C4-8504-82B631952659}">
      <dsp:nvSpPr>
        <dsp:cNvPr id="0" name=""/>
        <dsp:cNvSpPr/>
      </dsp:nvSpPr>
      <dsp:spPr>
        <a:xfrm>
          <a:off x="4771429" y="0"/>
          <a:ext cx="2649140" cy="571500"/>
        </a:xfrm>
        <a:prstGeom prst="chevron">
          <a:avLst/>
        </a:prstGeom>
        <a:solidFill>
          <a:schemeClr val="accent5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018" tIns="46673" rIns="46673" bIns="46673" numCol="1" spcCol="1270" anchor="ctr" anchorCtr="0">
          <a:noAutofit/>
        </a:bodyPr>
        <a:lstStyle/>
        <a:p>
          <a:pPr lvl="0" algn="ctr" defTabSz="1555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3500" kern="1200" dirty="0" smtClean="0">
              <a:latin typeface="Agency FB" panose="020B0503020202020204" pitchFamily="34" charset="0"/>
            </a:rPr>
            <a:t>Practice</a:t>
          </a:r>
          <a:endParaRPr lang="ko-KR" altLang="en-US" sz="3500" kern="1200" dirty="0">
            <a:latin typeface="Agency FB" panose="020B0503020202020204" pitchFamily="34" charset="0"/>
          </a:endParaRPr>
        </a:p>
      </dsp:txBody>
      <dsp:txXfrm>
        <a:off x="5057179" y="0"/>
        <a:ext cx="2077640" cy="571500"/>
      </dsp:txXfrm>
    </dsp:sp>
    <dsp:sp modelId="{D9A81D32-BEFE-483E-A64B-18781B71ADB4}">
      <dsp:nvSpPr>
        <dsp:cNvPr id="0" name=""/>
        <dsp:cNvSpPr/>
      </dsp:nvSpPr>
      <dsp:spPr>
        <a:xfrm>
          <a:off x="7157831" y="0"/>
          <a:ext cx="2649140" cy="571500"/>
        </a:xfrm>
        <a:prstGeom prst="chevron">
          <a:avLst/>
        </a:prstGeom>
        <a:solidFill>
          <a:schemeClr val="accent5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018" tIns="46673" rIns="46673" bIns="46673" numCol="1" spcCol="1270" anchor="ctr" anchorCtr="0">
          <a:noAutofit/>
        </a:bodyPr>
        <a:lstStyle/>
        <a:p>
          <a:pPr lvl="0" algn="ctr" defTabSz="1555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3500" kern="1200" dirty="0" smtClean="0">
              <a:latin typeface="Agency FB" panose="020B0503020202020204" pitchFamily="34" charset="0"/>
            </a:rPr>
            <a:t>Preview</a:t>
          </a:r>
          <a:endParaRPr lang="ko-KR" altLang="en-US" sz="3500" kern="1200" dirty="0">
            <a:latin typeface="Agency FB" panose="020B0503020202020204" pitchFamily="34" charset="0"/>
          </a:endParaRPr>
        </a:p>
      </dsp:txBody>
      <dsp:txXfrm>
        <a:off x="7443581" y="0"/>
        <a:ext cx="2077640" cy="571500"/>
      </dsp:txXfrm>
    </dsp:sp>
    <dsp:sp modelId="{AA46FA6A-0153-4E74-96E7-A8523F24AE6E}">
      <dsp:nvSpPr>
        <dsp:cNvPr id="0" name=""/>
        <dsp:cNvSpPr/>
      </dsp:nvSpPr>
      <dsp:spPr>
        <a:xfrm>
          <a:off x="9539882" y="0"/>
          <a:ext cx="2649140" cy="571500"/>
        </a:xfrm>
        <a:prstGeom prst="chevron">
          <a:avLst/>
        </a:prstGeom>
        <a:solidFill>
          <a:schemeClr val="accent5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018" tIns="46673" rIns="46673" bIns="46673" numCol="1" spcCol="1270" anchor="ctr" anchorCtr="0">
          <a:noAutofit/>
        </a:bodyPr>
        <a:lstStyle/>
        <a:p>
          <a:pPr lvl="0" algn="ctr" defTabSz="1555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3500" kern="1200" dirty="0" smtClean="0">
              <a:latin typeface="Agency FB" panose="020B0503020202020204" pitchFamily="34" charset="0"/>
            </a:rPr>
            <a:t>Q &amp; A</a:t>
          </a:r>
          <a:endParaRPr lang="ko-KR" altLang="en-US" sz="3500" kern="1200" dirty="0">
            <a:latin typeface="Agency FB" panose="020B0503020202020204" pitchFamily="34" charset="0"/>
          </a:endParaRPr>
        </a:p>
      </dsp:txBody>
      <dsp:txXfrm>
        <a:off x="9825632" y="0"/>
        <a:ext cx="2077640" cy="5715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3E08B8-DB6A-4B47-A67D-FB4FB4AE612F}">
      <dsp:nvSpPr>
        <dsp:cNvPr id="0" name=""/>
        <dsp:cNvSpPr/>
      </dsp:nvSpPr>
      <dsp:spPr>
        <a:xfrm>
          <a:off x="2976" y="0"/>
          <a:ext cx="2649140" cy="571500"/>
        </a:xfrm>
        <a:prstGeom prst="chevron">
          <a:avLst/>
        </a:prstGeom>
        <a:solidFill>
          <a:schemeClr val="accent5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018" tIns="46673" rIns="46673" bIns="46673" numCol="1" spcCol="1270" anchor="ctr" anchorCtr="0">
          <a:noAutofit/>
        </a:bodyPr>
        <a:lstStyle/>
        <a:p>
          <a:pPr lvl="0" algn="ctr" defTabSz="1555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3500" kern="1200" dirty="0" smtClean="0">
              <a:latin typeface="Agency FB" panose="020B0503020202020204" pitchFamily="34" charset="0"/>
            </a:rPr>
            <a:t>Notice</a:t>
          </a:r>
          <a:endParaRPr lang="ko-KR" altLang="en-US" sz="3500" kern="1200" dirty="0">
            <a:latin typeface="Agency FB" panose="020B0503020202020204" pitchFamily="34" charset="0"/>
          </a:endParaRPr>
        </a:p>
      </dsp:txBody>
      <dsp:txXfrm>
        <a:off x="288726" y="0"/>
        <a:ext cx="2077640" cy="571500"/>
      </dsp:txXfrm>
    </dsp:sp>
    <dsp:sp modelId="{7E670ABD-86BD-4A54-8E58-7AEB9FA9E054}">
      <dsp:nvSpPr>
        <dsp:cNvPr id="0" name=""/>
        <dsp:cNvSpPr/>
      </dsp:nvSpPr>
      <dsp:spPr>
        <a:xfrm>
          <a:off x="2387203" y="0"/>
          <a:ext cx="2649140" cy="571500"/>
        </a:xfrm>
        <a:prstGeom prst="chevron">
          <a:avLst/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018" tIns="46673" rIns="46673" bIns="46673" numCol="1" spcCol="1270" anchor="ctr" anchorCtr="0">
          <a:noAutofit/>
        </a:bodyPr>
        <a:lstStyle/>
        <a:p>
          <a:pPr lvl="0" algn="ctr" defTabSz="1555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3500" kern="1200" dirty="0" smtClean="0">
              <a:latin typeface="Agency FB" panose="020B0503020202020204" pitchFamily="34" charset="0"/>
            </a:rPr>
            <a:t>Review</a:t>
          </a:r>
          <a:endParaRPr lang="ko-KR" altLang="en-US" sz="3500" kern="1200" dirty="0">
            <a:latin typeface="Agency FB" panose="020B0503020202020204" pitchFamily="34" charset="0"/>
          </a:endParaRPr>
        </a:p>
      </dsp:txBody>
      <dsp:txXfrm>
        <a:off x="2672953" y="0"/>
        <a:ext cx="2077640" cy="571500"/>
      </dsp:txXfrm>
    </dsp:sp>
    <dsp:sp modelId="{FF72117D-B03C-43C4-8504-82B631952659}">
      <dsp:nvSpPr>
        <dsp:cNvPr id="0" name=""/>
        <dsp:cNvSpPr/>
      </dsp:nvSpPr>
      <dsp:spPr>
        <a:xfrm>
          <a:off x="4771429" y="0"/>
          <a:ext cx="2649140" cy="571500"/>
        </a:xfrm>
        <a:prstGeom prst="chevron">
          <a:avLst/>
        </a:prstGeom>
        <a:solidFill>
          <a:schemeClr val="accent5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018" tIns="46673" rIns="46673" bIns="46673" numCol="1" spcCol="1270" anchor="ctr" anchorCtr="0">
          <a:noAutofit/>
        </a:bodyPr>
        <a:lstStyle/>
        <a:p>
          <a:pPr lvl="0" algn="ctr" defTabSz="1555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3500" kern="1200" dirty="0" smtClean="0">
              <a:latin typeface="Agency FB" panose="020B0503020202020204" pitchFamily="34" charset="0"/>
            </a:rPr>
            <a:t>Practice</a:t>
          </a:r>
          <a:endParaRPr lang="ko-KR" altLang="en-US" sz="3500" kern="1200" dirty="0">
            <a:latin typeface="Agency FB" panose="020B0503020202020204" pitchFamily="34" charset="0"/>
          </a:endParaRPr>
        </a:p>
      </dsp:txBody>
      <dsp:txXfrm>
        <a:off x="5057179" y="0"/>
        <a:ext cx="2077640" cy="571500"/>
      </dsp:txXfrm>
    </dsp:sp>
    <dsp:sp modelId="{D9A81D32-BEFE-483E-A64B-18781B71ADB4}">
      <dsp:nvSpPr>
        <dsp:cNvPr id="0" name=""/>
        <dsp:cNvSpPr/>
      </dsp:nvSpPr>
      <dsp:spPr>
        <a:xfrm>
          <a:off x="7157831" y="0"/>
          <a:ext cx="2649140" cy="571500"/>
        </a:xfrm>
        <a:prstGeom prst="chevron">
          <a:avLst/>
        </a:prstGeom>
        <a:solidFill>
          <a:schemeClr val="accent5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018" tIns="46673" rIns="46673" bIns="46673" numCol="1" spcCol="1270" anchor="ctr" anchorCtr="0">
          <a:noAutofit/>
        </a:bodyPr>
        <a:lstStyle/>
        <a:p>
          <a:pPr lvl="0" algn="ctr" defTabSz="1555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3500" kern="1200" dirty="0" smtClean="0">
              <a:latin typeface="Agency FB" panose="020B0503020202020204" pitchFamily="34" charset="0"/>
            </a:rPr>
            <a:t>Preview</a:t>
          </a:r>
          <a:endParaRPr lang="ko-KR" altLang="en-US" sz="3500" kern="1200" dirty="0">
            <a:latin typeface="Agency FB" panose="020B0503020202020204" pitchFamily="34" charset="0"/>
          </a:endParaRPr>
        </a:p>
      </dsp:txBody>
      <dsp:txXfrm>
        <a:off x="7443581" y="0"/>
        <a:ext cx="2077640" cy="571500"/>
      </dsp:txXfrm>
    </dsp:sp>
    <dsp:sp modelId="{AA46FA6A-0153-4E74-96E7-A8523F24AE6E}">
      <dsp:nvSpPr>
        <dsp:cNvPr id="0" name=""/>
        <dsp:cNvSpPr/>
      </dsp:nvSpPr>
      <dsp:spPr>
        <a:xfrm>
          <a:off x="9539882" y="0"/>
          <a:ext cx="2649140" cy="571500"/>
        </a:xfrm>
        <a:prstGeom prst="chevron">
          <a:avLst/>
        </a:prstGeom>
        <a:solidFill>
          <a:schemeClr val="accent5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018" tIns="46673" rIns="46673" bIns="46673" numCol="1" spcCol="1270" anchor="ctr" anchorCtr="0">
          <a:noAutofit/>
        </a:bodyPr>
        <a:lstStyle/>
        <a:p>
          <a:pPr lvl="0" algn="ctr" defTabSz="1555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3500" kern="1200" dirty="0" smtClean="0">
              <a:latin typeface="Agency FB" panose="020B0503020202020204" pitchFamily="34" charset="0"/>
            </a:rPr>
            <a:t>Q &amp; A</a:t>
          </a:r>
          <a:endParaRPr lang="ko-KR" altLang="en-US" sz="3500" kern="1200" dirty="0">
            <a:latin typeface="Agency FB" panose="020B0503020202020204" pitchFamily="34" charset="0"/>
          </a:endParaRPr>
        </a:p>
      </dsp:txBody>
      <dsp:txXfrm>
        <a:off x="9825632" y="0"/>
        <a:ext cx="2077640" cy="5715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3E08B8-DB6A-4B47-A67D-FB4FB4AE612F}">
      <dsp:nvSpPr>
        <dsp:cNvPr id="0" name=""/>
        <dsp:cNvSpPr/>
      </dsp:nvSpPr>
      <dsp:spPr>
        <a:xfrm>
          <a:off x="2976" y="0"/>
          <a:ext cx="2649140" cy="571500"/>
        </a:xfrm>
        <a:prstGeom prst="chevron">
          <a:avLst/>
        </a:prstGeom>
        <a:solidFill>
          <a:schemeClr val="accent5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018" tIns="46673" rIns="46673" bIns="46673" numCol="1" spcCol="1270" anchor="ctr" anchorCtr="0">
          <a:noAutofit/>
        </a:bodyPr>
        <a:lstStyle/>
        <a:p>
          <a:pPr lvl="0" algn="ctr" defTabSz="1555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3500" kern="1200" dirty="0" smtClean="0">
              <a:latin typeface="Agency FB" panose="020B0503020202020204" pitchFamily="34" charset="0"/>
            </a:rPr>
            <a:t>Notice</a:t>
          </a:r>
          <a:endParaRPr lang="ko-KR" altLang="en-US" sz="3500" kern="1200" dirty="0">
            <a:latin typeface="Agency FB" panose="020B0503020202020204" pitchFamily="34" charset="0"/>
          </a:endParaRPr>
        </a:p>
      </dsp:txBody>
      <dsp:txXfrm>
        <a:off x="288726" y="0"/>
        <a:ext cx="2077640" cy="571500"/>
      </dsp:txXfrm>
    </dsp:sp>
    <dsp:sp modelId="{7E670ABD-86BD-4A54-8E58-7AEB9FA9E054}">
      <dsp:nvSpPr>
        <dsp:cNvPr id="0" name=""/>
        <dsp:cNvSpPr/>
      </dsp:nvSpPr>
      <dsp:spPr>
        <a:xfrm>
          <a:off x="2387203" y="0"/>
          <a:ext cx="2649140" cy="571500"/>
        </a:xfrm>
        <a:prstGeom prst="chevron">
          <a:avLst/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018" tIns="46673" rIns="46673" bIns="46673" numCol="1" spcCol="1270" anchor="ctr" anchorCtr="0">
          <a:noAutofit/>
        </a:bodyPr>
        <a:lstStyle/>
        <a:p>
          <a:pPr lvl="0" algn="ctr" defTabSz="1555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3500" kern="1200" dirty="0" smtClean="0">
              <a:latin typeface="Agency FB" panose="020B0503020202020204" pitchFamily="34" charset="0"/>
            </a:rPr>
            <a:t>Review</a:t>
          </a:r>
          <a:endParaRPr lang="ko-KR" altLang="en-US" sz="3500" kern="1200" dirty="0">
            <a:latin typeface="Agency FB" panose="020B0503020202020204" pitchFamily="34" charset="0"/>
          </a:endParaRPr>
        </a:p>
      </dsp:txBody>
      <dsp:txXfrm>
        <a:off x="2672953" y="0"/>
        <a:ext cx="2077640" cy="571500"/>
      </dsp:txXfrm>
    </dsp:sp>
    <dsp:sp modelId="{FF72117D-B03C-43C4-8504-82B631952659}">
      <dsp:nvSpPr>
        <dsp:cNvPr id="0" name=""/>
        <dsp:cNvSpPr/>
      </dsp:nvSpPr>
      <dsp:spPr>
        <a:xfrm>
          <a:off x="4771429" y="0"/>
          <a:ext cx="2649140" cy="571500"/>
        </a:xfrm>
        <a:prstGeom prst="chevron">
          <a:avLst/>
        </a:prstGeom>
        <a:solidFill>
          <a:schemeClr val="accent5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018" tIns="46673" rIns="46673" bIns="46673" numCol="1" spcCol="1270" anchor="ctr" anchorCtr="0">
          <a:noAutofit/>
        </a:bodyPr>
        <a:lstStyle/>
        <a:p>
          <a:pPr lvl="0" algn="ctr" defTabSz="1555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3500" kern="1200" dirty="0" smtClean="0">
              <a:latin typeface="Agency FB" panose="020B0503020202020204" pitchFamily="34" charset="0"/>
            </a:rPr>
            <a:t>Practice</a:t>
          </a:r>
          <a:endParaRPr lang="ko-KR" altLang="en-US" sz="3500" kern="1200" dirty="0">
            <a:latin typeface="Agency FB" panose="020B0503020202020204" pitchFamily="34" charset="0"/>
          </a:endParaRPr>
        </a:p>
      </dsp:txBody>
      <dsp:txXfrm>
        <a:off x="5057179" y="0"/>
        <a:ext cx="2077640" cy="571500"/>
      </dsp:txXfrm>
    </dsp:sp>
    <dsp:sp modelId="{D9A81D32-BEFE-483E-A64B-18781B71ADB4}">
      <dsp:nvSpPr>
        <dsp:cNvPr id="0" name=""/>
        <dsp:cNvSpPr/>
      </dsp:nvSpPr>
      <dsp:spPr>
        <a:xfrm>
          <a:off x="7157831" y="0"/>
          <a:ext cx="2649140" cy="571500"/>
        </a:xfrm>
        <a:prstGeom prst="chevron">
          <a:avLst/>
        </a:prstGeom>
        <a:solidFill>
          <a:schemeClr val="accent5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018" tIns="46673" rIns="46673" bIns="46673" numCol="1" spcCol="1270" anchor="ctr" anchorCtr="0">
          <a:noAutofit/>
        </a:bodyPr>
        <a:lstStyle/>
        <a:p>
          <a:pPr lvl="0" algn="ctr" defTabSz="1555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3500" kern="1200" dirty="0" smtClean="0">
              <a:latin typeface="Agency FB" panose="020B0503020202020204" pitchFamily="34" charset="0"/>
            </a:rPr>
            <a:t>Preview</a:t>
          </a:r>
          <a:endParaRPr lang="ko-KR" altLang="en-US" sz="3500" kern="1200" dirty="0">
            <a:latin typeface="Agency FB" panose="020B0503020202020204" pitchFamily="34" charset="0"/>
          </a:endParaRPr>
        </a:p>
      </dsp:txBody>
      <dsp:txXfrm>
        <a:off x="7443581" y="0"/>
        <a:ext cx="2077640" cy="571500"/>
      </dsp:txXfrm>
    </dsp:sp>
    <dsp:sp modelId="{AA46FA6A-0153-4E74-96E7-A8523F24AE6E}">
      <dsp:nvSpPr>
        <dsp:cNvPr id="0" name=""/>
        <dsp:cNvSpPr/>
      </dsp:nvSpPr>
      <dsp:spPr>
        <a:xfrm>
          <a:off x="9539882" y="0"/>
          <a:ext cx="2649140" cy="571500"/>
        </a:xfrm>
        <a:prstGeom prst="chevron">
          <a:avLst/>
        </a:prstGeom>
        <a:solidFill>
          <a:schemeClr val="accent5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018" tIns="46673" rIns="46673" bIns="46673" numCol="1" spcCol="1270" anchor="ctr" anchorCtr="0">
          <a:noAutofit/>
        </a:bodyPr>
        <a:lstStyle/>
        <a:p>
          <a:pPr lvl="0" algn="ctr" defTabSz="1555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3500" kern="1200" dirty="0" smtClean="0">
              <a:latin typeface="Agency FB" panose="020B0503020202020204" pitchFamily="34" charset="0"/>
            </a:rPr>
            <a:t>Q &amp; A</a:t>
          </a:r>
          <a:endParaRPr lang="ko-KR" altLang="en-US" sz="3500" kern="1200" dirty="0">
            <a:latin typeface="Agency FB" panose="020B0503020202020204" pitchFamily="34" charset="0"/>
          </a:endParaRPr>
        </a:p>
      </dsp:txBody>
      <dsp:txXfrm>
        <a:off x="9825632" y="0"/>
        <a:ext cx="2077640" cy="5715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3E08B8-DB6A-4B47-A67D-FB4FB4AE612F}">
      <dsp:nvSpPr>
        <dsp:cNvPr id="0" name=""/>
        <dsp:cNvSpPr/>
      </dsp:nvSpPr>
      <dsp:spPr>
        <a:xfrm>
          <a:off x="2976" y="0"/>
          <a:ext cx="2649140" cy="571500"/>
        </a:xfrm>
        <a:prstGeom prst="chevron">
          <a:avLst/>
        </a:prstGeom>
        <a:solidFill>
          <a:schemeClr val="accent5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018" tIns="46673" rIns="46673" bIns="46673" numCol="1" spcCol="1270" anchor="ctr" anchorCtr="0">
          <a:noAutofit/>
        </a:bodyPr>
        <a:lstStyle/>
        <a:p>
          <a:pPr lvl="0" algn="ctr" defTabSz="1555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3500" kern="1200" dirty="0" smtClean="0">
              <a:latin typeface="Agency FB" panose="020B0503020202020204" pitchFamily="34" charset="0"/>
            </a:rPr>
            <a:t>Notice</a:t>
          </a:r>
          <a:endParaRPr lang="ko-KR" altLang="en-US" sz="3500" kern="1200" dirty="0">
            <a:latin typeface="Agency FB" panose="020B0503020202020204" pitchFamily="34" charset="0"/>
          </a:endParaRPr>
        </a:p>
      </dsp:txBody>
      <dsp:txXfrm>
        <a:off x="288726" y="0"/>
        <a:ext cx="2077640" cy="571500"/>
      </dsp:txXfrm>
    </dsp:sp>
    <dsp:sp modelId="{7E670ABD-86BD-4A54-8E58-7AEB9FA9E054}">
      <dsp:nvSpPr>
        <dsp:cNvPr id="0" name=""/>
        <dsp:cNvSpPr/>
      </dsp:nvSpPr>
      <dsp:spPr>
        <a:xfrm>
          <a:off x="2387203" y="0"/>
          <a:ext cx="2649140" cy="571500"/>
        </a:xfrm>
        <a:prstGeom prst="chevron">
          <a:avLst/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018" tIns="46673" rIns="46673" bIns="46673" numCol="1" spcCol="1270" anchor="ctr" anchorCtr="0">
          <a:noAutofit/>
        </a:bodyPr>
        <a:lstStyle/>
        <a:p>
          <a:pPr lvl="0" algn="ctr" defTabSz="1555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3500" kern="1200" dirty="0" smtClean="0">
              <a:latin typeface="Agency FB" panose="020B0503020202020204" pitchFamily="34" charset="0"/>
            </a:rPr>
            <a:t>Review</a:t>
          </a:r>
          <a:endParaRPr lang="ko-KR" altLang="en-US" sz="3500" kern="1200" dirty="0">
            <a:latin typeface="Agency FB" panose="020B0503020202020204" pitchFamily="34" charset="0"/>
          </a:endParaRPr>
        </a:p>
      </dsp:txBody>
      <dsp:txXfrm>
        <a:off x="2672953" y="0"/>
        <a:ext cx="2077640" cy="571500"/>
      </dsp:txXfrm>
    </dsp:sp>
    <dsp:sp modelId="{FF72117D-B03C-43C4-8504-82B631952659}">
      <dsp:nvSpPr>
        <dsp:cNvPr id="0" name=""/>
        <dsp:cNvSpPr/>
      </dsp:nvSpPr>
      <dsp:spPr>
        <a:xfrm>
          <a:off x="4771429" y="0"/>
          <a:ext cx="2649140" cy="571500"/>
        </a:xfrm>
        <a:prstGeom prst="chevron">
          <a:avLst/>
        </a:prstGeom>
        <a:solidFill>
          <a:schemeClr val="accent5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018" tIns="46673" rIns="46673" bIns="46673" numCol="1" spcCol="1270" anchor="ctr" anchorCtr="0">
          <a:noAutofit/>
        </a:bodyPr>
        <a:lstStyle/>
        <a:p>
          <a:pPr lvl="0" algn="ctr" defTabSz="1555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3500" kern="1200" dirty="0" smtClean="0">
              <a:latin typeface="Agency FB" panose="020B0503020202020204" pitchFamily="34" charset="0"/>
            </a:rPr>
            <a:t>Practice</a:t>
          </a:r>
          <a:endParaRPr lang="ko-KR" altLang="en-US" sz="3500" kern="1200" dirty="0">
            <a:latin typeface="Agency FB" panose="020B0503020202020204" pitchFamily="34" charset="0"/>
          </a:endParaRPr>
        </a:p>
      </dsp:txBody>
      <dsp:txXfrm>
        <a:off x="5057179" y="0"/>
        <a:ext cx="2077640" cy="571500"/>
      </dsp:txXfrm>
    </dsp:sp>
    <dsp:sp modelId="{D9A81D32-BEFE-483E-A64B-18781B71ADB4}">
      <dsp:nvSpPr>
        <dsp:cNvPr id="0" name=""/>
        <dsp:cNvSpPr/>
      </dsp:nvSpPr>
      <dsp:spPr>
        <a:xfrm>
          <a:off x="7157831" y="0"/>
          <a:ext cx="2649140" cy="571500"/>
        </a:xfrm>
        <a:prstGeom prst="chevron">
          <a:avLst/>
        </a:prstGeom>
        <a:solidFill>
          <a:schemeClr val="accent5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018" tIns="46673" rIns="46673" bIns="46673" numCol="1" spcCol="1270" anchor="ctr" anchorCtr="0">
          <a:noAutofit/>
        </a:bodyPr>
        <a:lstStyle/>
        <a:p>
          <a:pPr lvl="0" algn="ctr" defTabSz="1555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3500" kern="1200" dirty="0" smtClean="0">
              <a:latin typeface="Agency FB" panose="020B0503020202020204" pitchFamily="34" charset="0"/>
            </a:rPr>
            <a:t>Preview</a:t>
          </a:r>
          <a:endParaRPr lang="ko-KR" altLang="en-US" sz="3500" kern="1200" dirty="0">
            <a:latin typeface="Agency FB" panose="020B0503020202020204" pitchFamily="34" charset="0"/>
          </a:endParaRPr>
        </a:p>
      </dsp:txBody>
      <dsp:txXfrm>
        <a:off x="7443581" y="0"/>
        <a:ext cx="2077640" cy="571500"/>
      </dsp:txXfrm>
    </dsp:sp>
    <dsp:sp modelId="{AA46FA6A-0153-4E74-96E7-A8523F24AE6E}">
      <dsp:nvSpPr>
        <dsp:cNvPr id="0" name=""/>
        <dsp:cNvSpPr/>
      </dsp:nvSpPr>
      <dsp:spPr>
        <a:xfrm>
          <a:off x="9539882" y="0"/>
          <a:ext cx="2649140" cy="571500"/>
        </a:xfrm>
        <a:prstGeom prst="chevron">
          <a:avLst/>
        </a:prstGeom>
        <a:solidFill>
          <a:schemeClr val="accent5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018" tIns="46673" rIns="46673" bIns="46673" numCol="1" spcCol="1270" anchor="ctr" anchorCtr="0">
          <a:noAutofit/>
        </a:bodyPr>
        <a:lstStyle/>
        <a:p>
          <a:pPr lvl="0" algn="ctr" defTabSz="1555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3500" kern="1200" dirty="0" smtClean="0">
              <a:latin typeface="Agency FB" panose="020B0503020202020204" pitchFamily="34" charset="0"/>
            </a:rPr>
            <a:t>Q &amp; A</a:t>
          </a:r>
          <a:endParaRPr lang="ko-KR" altLang="en-US" sz="3500" kern="1200" dirty="0">
            <a:latin typeface="Agency FB" panose="020B0503020202020204" pitchFamily="34" charset="0"/>
          </a:endParaRPr>
        </a:p>
      </dsp:txBody>
      <dsp:txXfrm>
        <a:off x="9825632" y="0"/>
        <a:ext cx="2077640" cy="5715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3E08B8-DB6A-4B47-A67D-FB4FB4AE612F}">
      <dsp:nvSpPr>
        <dsp:cNvPr id="0" name=""/>
        <dsp:cNvSpPr/>
      </dsp:nvSpPr>
      <dsp:spPr>
        <a:xfrm>
          <a:off x="2976" y="0"/>
          <a:ext cx="2649140" cy="571500"/>
        </a:xfrm>
        <a:prstGeom prst="chevron">
          <a:avLst/>
        </a:prstGeom>
        <a:solidFill>
          <a:schemeClr val="accent5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018" tIns="46673" rIns="46673" bIns="46673" numCol="1" spcCol="1270" anchor="ctr" anchorCtr="0">
          <a:noAutofit/>
        </a:bodyPr>
        <a:lstStyle/>
        <a:p>
          <a:pPr lvl="0" algn="ctr" defTabSz="1555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3500" kern="1200" dirty="0" smtClean="0">
              <a:latin typeface="Agency FB" panose="020B0503020202020204" pitchFamily="34" charset="0"/>
            </a:rPr>
            <a:t>Notice</a:t>
          </a:r>
          <a:endParaRPr lang="ko-KR" altLang="en-US" sz="3500" kern="1200" dirty="0">
            <a:latin typeface="Agency FB" panose="020B0503020202020204" pitchFamily="34" charset="0"/>
          </a:endParaRPr>
        </a:p>
      </dsp:txBody>
      <dsp:txXfrm>
        <a:off x="288726" y="0"/>
        <a:ext cx="2077640" cy="571500"/>
      </dsp:txXfrm>
    </dsp:sp>
    <dsp:sp modelId="{7E670ABD-86BD-4A54-8E58-7AEB9FA9E054}">
      <dsp:nvSpPr>
        <dsp:cNvPr id="0" name=""/>
        <dsp:cNvSpPr/>
      </dsp:nvSpPr>
      <dsp:spPr>
        <a:xfrm>
          <a:off x="2387203" y="0"/>
          <a:ext cx="2649140" cy="571500"/>
        </a:xfrm>
        <a:prstGeom prst="chevron">
          <a:avLst/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018" tIns="46673" rIns="46673" bIns="46673" numCol="1" spcCol="1270" anchor="ctr" anchorCtr="0">
          <a:noAutofit/>
        </a:bodyPr>
        <a:lstStyle/>
        <a:p>
          <a:pPr lvl="0" algn="ctr" defTabSz="1555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3500" kern="1200" dirty="0" smtClean="0">
              <a:latin typeface="Agency FB" panose="020B0503020202020204" pitchFamily="34" charset="0"/>
            </a:rPr>
            <a:t>Review</a:t>
          </a:r>
          <a:endParaRPr lang="ko-KR" altLang="en-US" sz="3500" kern="1200" dirty="0">
            <a:latin typeface="Agency FB" panose="020B0503020202020204" pitchFamily="34" charset="0"/>
          </a:endParaRPr>
        </a:p>
      </dsp:txBody>
      <dsp:txXfrm>
        <a:off x="2672953" y="0"/>
        <a:ext cx="2077640" cy="571500"/>
      </dsp:txXfrm>
    </dsp:sp>
    <dsp:sp modelId="{FF72117D-B03C-43C4-8504-82B631952659}">
      <dsp:nvSpPr>
        <dsp:cNvPr id="0" name=""/>
        <dsp:cNvSpPr/>
      </dsp:nvSpPr>
      <dsp:spPr>
        <a:xfrm>
          <a:off x="4771429" y="0"/>
          <a:ext cx="2649140" cy="571500"/>
        </a:xfrm>
        <a:prstGeom prst="chevron">
          <a:avLst/>
        </a:prstGeom>
        <a:solidFill>
          <a:schemeClr val="accent5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018" tIns="46673" rIns="46673" bIns="46673" numCol="1" spcCol="1270" anchor="ctr" anchorCtr="0">
          <a:noAutofit/>
        </a:bodyPr>
        <a:lstStyle/>
        <a:p>
          <a:pPr lvl="0" algn="ctr" defTabSz="1555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3500" kern="1200" dirty="0" smtClean="0">
              <a:latin typeface="Agency FB" panose="020B0503020202020204" pitchFamily="34" charset="0"/>
            </a:rPr>
            <a:t>Practice</a:t>
          </a:r>
          <a:endParaRPr lang="ko-KR" altLang="en-US" sz="3500" kern="1200" dirty="0">
            <a:latin typeface="Agency FB" panose="020B0503020202020204" pitchFamily="34" charset="0"/>
          </a:endParaRPr>
        </a:p>
      </dsp:txBody>
      <dsp:txXfrm>
        <a:off x="5057179" y="0"/>
        <a:ext cx="2077640" cy="571500"/>
      </dsp:txXfrm>
    </dsp:sp>
    <dsp:sp modelId="{D9A81D32-BEFE-483E-A64B-18781B71ADB4}">
      <dsp:nvSpPr>
        <dsp:cNvPr id="0" name=""/>
        <dsp:cNvSpPr/>
      </dsp:nvSpPr>
      <dsp:spPr>
        <a:xfrm>
          <a:off x="7157831" y="0"/>
          <a:ext cx="2649140" cy="571500"/>
        </a:xfrm>
        <a:prstGeom prst="chevron">
          <a:avLst/>
        </a:prstGeom>
        <a:solidFill>
          <a:schemeClr val="accent5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018" tIns="46673" rIns="46673" bIns="46673" numCol="1" spcCol="1270" anchor="ctr" anchorCtr="0">
          <a:noAutofit/>
        </a:bodyPr>
        <a:lstStyle/>
        <a:p>
          <a:pPr lvl="0" algn="ctr" defTabSz="1555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3500" kern="1200" dirty="0" smtClean="0">
              <a:latin typeface="Agency FB" panose="020B0503020202020204" pitchFamily="34" charset="0"/>
            </a:rPr>
            <a:t>Preview</a:t>
          </a:r>
          <a:endParaRPr lang="ko-KR" altLang="en-US" sz="3500" kern="1200" dirty="0">
            <a:latin typeface="Agency FB" panose="020B0503020202020204" pitchFamily="34" charset="0"/>
          </a:endParaRPr>
        </a:p>
      </dsp:txBody>
      <dsp:txXfrm>
        <a:off x="7443581" y="0"/>
        <a:ext cx="2077640" cy="571500"/>
      </dsp:txXfrm>
    </dsp:sp>
    <dsp:sp modelId="{AA46FA6A-0153-4E74-96E7-A8523F24AE6E}">
      <dsp:nvSpPr>
        <dsp:cNvPr id="0" name=""/>
        <dsp:cNvSpPr/>
      </dsp:nvSpPr>
      <dsp:spPr>
        <a:xfrm>
          <a:off x="9539882" y="0"/>
          <a:ext cx="2649140" cy="571500"/>
        </a:xfrm>
        <a:prstGeom prst="chevron">
          <a:avLst/>
        </a:prstGeom>
        <a:solidFill>
          <a:schemeClr val="accent5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018" tIns="46673" rIns="46673" bIns="46673" numCol="1" spcCol="1270" anchor="ctr" anchorCtr="0">
          <a:noAutofit/>
        </a:bodyPr>
        <a:lstStyle/>
        <a:p>
          <a:pPr lvl="0" algn="ctr" defTabSz="1555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3500" kern="1200" dirty="0" smtClean="0">
              <a:latin typeface="Agency FB" panose="020B0503020202020204" pitchFamily="34" charset="0"/>
            </a:rPr>
            <a:t>Q &amp; A</a:t>
          </a:r>
          <a:endParaRPr lang="ko-KR" altLang="en-US" sz="3500" kern="1200" dirty="0">
            <a:latin typeface="Agency FB" panose="020B0503020202020204" pitchFamily="34" charset="0"/>
          </a:endParaRPr>
        </a:p>
      </dsp:txBody>
      <dsp:txXfrm>
        <a:off x="9825632" y="0"/>
        <a:ext cx="2077640" cy="5715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3E08B8-DB6A-4B47-A67D-FB4FB4AE612F}">
      <dsp:nvSpPr>
        <dsp:cNvPr id="0" name=""/>
        <dsp:cNvSpPr/>
      </dsp:nvSpPr>
      <dsp:spPr>
        <a:xfrm>
          <a:off x="2976" y="0"/>
          <a:ext cx="2649140" cy="571500"/>
        </a:xfrm>
        <a:prstGeom prst="chevron">
          <a:avLst/>
        </a:prstGeom>
        <a:solidFill>
          <a:schemeClr val="accent5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018" tIns="46673" rIns="46673" bIns="46673" numCol="1" spcCol="1270" anchor="ctr" anchorCtr="0">
          <a:noAutofit/>
        </a:bodyPr>
        <a:lstStyle/>
        <a:p>
          <a:pPr lvl="0" algn="ctr" defTabSz="1555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3500" kern="1200" dirty="0" smtClean="0">
              <a:latin typeface="Agency FB" panose="020B0503020202020204" pitchFamily="34" charset="0"/>
            </a:rPr>
            <a:t>Notice</a:t>
          </a:r>
          <a:endParaRPr lang="ko-KR" altLang="en-US" sz="3500" kern="1200" dirty="0">
            <a:latin typeface="Agency FB" panose="020B0503020202020204" pitchFamily="34" charset="0"/>
          </a:endParaRPr>
        </a:p>
      </dsp:txBody>
      <dsp:txXfrm>
        <a:off x="288726" y="0"/>
        <a:ext cx="2077640" cy="571500"/>
      </dsp:txXfrm>
    </dsp:sp>
    <dsp:sp modelId="{7E670ABD-86BD-4A54-8E58-7AEB9FA9E054}">
      <dsp:nvSpPr>
        <dsp:cNvPr id="0" name=""/>
        <dsp:cNvSpPr/>
      </dsp:nvSpPr>
      <dsp:spPr>
        <a:xfrm>
          <a:off x="2387203" y="0"/>
          <a:ext cx="2649140" cy="571500"/>
        </a:xfrm>
        <a:prstGeom prst="chevron">
          <a:avLst/>
        </a:prstGeom>
        <a:solidFill>
          <a:schemeClr val="accent5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018" tIns="46673" rIns="46673" bIns="46673" numCol="1" spcCol="1270" anchor="ctr" anchorCtr="0">
          <a:noAutofit/>
        </a:bodyPr>
        <a:lstStyle/>
        <a:p>
          <a:pPr lvl="0" algn="ctr" defTabSz="1555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3500" kern="1200" dirty="0" smtClean="0">
              <a:latin typeface="Agency FB" panose="020B0503020202020204" pitchFamily="34" charset="0"/>
            </a:rPr>
            <a:t>Review</a:t>
          </a:r>
          <a:endParaRPr lang="ko-KR" altLang="en-US" sz="3500" kern="1200" dirty="0">
            <a:latin typeface="Agency FB" panose="020B0503020202020204" pitchFamily="34" charset="0"/>
          </a:endParaRPr>
        </a:p>
      </dsp:txBody>
      <dsp:txXfrm>
        <a:off x="2672953" y="0"/>
        <a:ext cx="2077640" cy="571500"/>
      </dsp:txXfrm>
    </dsp:sp>
    <dsp:sp modelId="{FF72117D-B03C-43C4-8504-82B631952659}">
      <dsp:nvSpPr>
        <dsp:cNvPr id="0" name=""/>
        <dsp:cNvSpPr/>
      </dsp:nvSpPr>
      <dsp:spPr>
        <a:xfrm>
          <a:off x="4771429" y="0"/>
          <a:ext cx="2649140" cy="571500"/>
        </a:xfrm>
        <a:prstGeom prst="chevron">
          <a:avLst/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018" tIns="46673" rIns="46673" bIns="46673" numCol="1" spcCol="1270" anchor="ctr" anchorCtr="0">
          <a:noAutofit/>
        </a:bodyPr>
        <a:lstStyle/>
        <a:p>
          <a:pPr lvl="0" algn="ctr" defTabSz="1555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3500" kern="1200" dirty="0" smtClean="0">
              <a:latin typeface="Agency FB" panose="020B0503020202020204" pitchFamily="34" charset="0"/>
            </a:rPr>
            <a:t>Practice</a:t>
          </a:r>
          <a:endParaRPr lang="ko-KR" altLang="en-US" sz="3500" kern="1200" dirty="0">
            <a:latin typeface="Agency FB" panose="020B0503020202020204" pitchFamily="34" charset="0"/>
          </a:endParaRPr>
        </a:p>
      </dsp:txBody>
      <dsp:txXfrm>
        <a:off x="5057179" y="0"/>
        <a:ext cx="2077640" cy="571500"/>
      </dsp:txXfrm>
    </dsp:sp>
    <dsp:sp modelId="{D9A81D32-BEFE-483E-A64B-18781B71ADB4}">
      <dsp:nvSpPr>
        <dsp:cNvPr id="0" name=""/>
        <dsp:cNvSpPr/>
      </dsp:nvSpPr>
      <dsp:spPr>
        <a:xfrm>
          <a:off x="7157831" y="0"/>
          <a:ext cx="2649140" cy="571500"/>
        </a:xfrm>
        <a:prstGeom prst="chevron">
          <a:avLst/>
        </a:prstGeom>
        <a:solidFill>
          <a:schemeClr val="accent5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018" tIns="46673" rIns="46673" bIns="46673" numCol="1" spcCol="1270" anchor="ctr" anchorCtr="0">
          <a:noAutofit/>
        </a:bodyPr>
        <a:lstStyle/>
        <a:p>
          <a:pPr lvl="0" algn="ctr" defTabSz="1555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3500" kern="1200" dirty="0" smtClean="0">
              <a:latin typeface="Agency FB" panose="020B0503020202020204" pitchFamily="34" charset="0"/>
            </a:rPr>
            <a:t>Preview</a:t>
          </a:r>
          <a:endParaRPr lang="ko-KR" altLang="en-US" sz="3500" kern="1200" dirty="0">
            <a:latin typeface="Agency FB" panose="020B0503020202020204" pitchFamily="34" charset="0"/>
          </a:endParaRPr>
        </a:p>
      </dsp:txBody>
      <dsp:txXfrm>
        <a:off x="7443581" y="0"/>
        <a:ext cx="2077640" cy="571500"/>
      </dsp:txXfrm>
    </dsp:sp>
    <dsp:sp modelId="{AA46FA6A-0153-4E74-96E7-A8523F24AE6E}">
      <dsp:nvSpPr>
        <dsp:cNvPr id="0" name=""/>
        <dsp:cNvSpPr/>
      </dsp:nvSpPr>
      <dsp:spPr>
        <a:xfrm>
          <a:off x="9539882" y="0"/>
          <a:ext cx="2649140" cy="571500"/>
        </a:xfrm>
        <a:prstGeom prst="chevron">
          <a:avLst/>
        </a:prstGeom>
        <a:solidFill>
          <a:schemeClr val="accent5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018" tIns="46673" rIns="46673" bIns="46673" numCol="1" spcCol="1270" anchor="ctr" anchorCtr="0">
          <a:noAutofit/>
        </a:bodyPr>
        <a:lstStyle/>
        <a:p>
          <a:pPr lvl="0" algn="ctr" defTabSz="1555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3500" kern="1200" dirty="0" smtClean="0">
              <a:latin typeface="Agency FB" panose="020B0503020202020204" pitchFamily="34" charset="0"/>
            </a:rPr>
            <a:t>Q &amp; A</a:t>
          </a:r>
          <a:endParaRPr lang="ko-KR" altLang="en-US" sz="3500" kern="1200" dirty="0">
            <a:latin typeface="Agency FB" panose="020B0503020202020204" pitchFamily="34" charset="0"/>
          </a:endParaRPr>
        </a:p>
      </dsp:txBody>
      <dsp:txXfrm>
        <a:off x="9825632" y="0"/>
        <a:ext cx="2077640" cy="57150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3E08B8-DB6A-4B47-A67D-FB4FB4AE612F}">
      <dsp:nvSpPr>
        <dsp:cNvPr id="0" name=""/>
        <dsp:cNvSpPr/>
      </dsp:nvSpPr>
      <dsp:spPr>
        <a:xfrm>
          <a:off x="2976" y="0"/>
          <a:ext cx="2649140" cy="571500"/>
        </a:xfrm>
        <a:prstGeom prst="chevron">
          <a:avLst/>
        </a:prstGeom>
        <a:solidFill>
          <a:schemeClr val="accent5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018" tIns="46673" rIns="46673" bIns="46673" numCol="1" spcCol="1270" anchor="ctr" anchorCtr="0">
          <a:noAutofit/>
        </a:bodyPr>
        <a:lstStyle/>
        <a:p>
          <a:pPr lvl="0" algn="ctr" defTabSz="1555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3500" kern="1200" dirty="0" smtClean="0">
              <a:latin typeface="Agency FB" panose="020B0503020202020204" pitchFamily="34" charset="0"/>
            </a:rPr>
            <a:t>Notice</a:t>
          </a:r>
          <a:endParaRPr lang="ko-KR" altLang="en-US" sz="3500" kern="1200" dirty="0">
            <a:latin typeface="Agency FB" panose="020B0503020202020204" pitchFamily="34" charset="0"/>
          </a:endParaRPr>
        </a:p>
      </dsp:txBody>
      <dsp:txXfrm>
        <a:off x="288726" y="0"/>
        <a:ext cx="2077640" cy="571500"/>
      </dsp:txXfrm>
    </dsp:sp>
    <dsp:sp modelId="{7E670ABD-86BD-4A54-8E58-7AEB9FA9E054}">
      <dsp:nvSpPr>
        <dsp:cNvPr id="0" name=""/>
        <dsp:cNvSpPr/>
      </dsp:nvSpPr>
      <dsp:spPr>
        <a:xfrm>
          <a:off x="2387203" y="0"/>
          <a:ext cx="2649140" cy="571500"/>
        </a:xfrm>
        <a:prstGeom prst="chevron">
          <a:avLst/>
        </a:prstGeom>
        <a:solidFill>
          <a:schemeClr val="accent5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018" tIns="46673" rIns="46673" bIns="46673" numCol="1" spcCol="1270" anchor="ctr" anchorCtr="0">
          <a:noAutofit/>
        </a:bodyPr>
        <a:lstStyle/>
        <a:p>
          <a:pPr lvl="0" algn="ctr" defTabSz="1555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3500" kern="1200" dirty="0" smtClean="0">
              <a:latin typeface="Agency FB" panose="020B0503020202020204" pitchFamily="34" charset="0"/>
            </a:rPr>
            <a:t>Review</a:t>
          </a:r>
          <a:endParaRPr lang="ko-KR" altLang="en-US" sz="3500" kern="1200" dirty="0">
            <a:latin typeface="Agency FB" panose="020B0503020202020204" pitchFamily="34" charset="0"/>
          </a:endParaRPr>
        </a:p>
      </dsp:txBody>
      <dsp:txXfrm>
        <a:off x="2672953" y="0"/>
        <a:ext cx="2077640" cy="571500"/>
      </dsp:txXfrm>
    </dsp:sp>
    <dsp:sp modelId="{FF72117D-B03C-43C4-8504-82B631952659}">
      <dsp:nvSpPr>
        <dsp:cNvPr id="0" name=""/>
        <dsp:cNvSpPr/>
      </dsp:nvSpPr>
      <dsp:spPr>
        <a:xfrm>
          <a:off x="4771429" y="0"/>
          <a:ext cx="2649140" cy="571500"/>
        </a:xfrm>
        <a:prstGeom prst="chevron">
          <a:avLst/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018" tIns="46673" rIns="46673" bIns="46673" numCol="1" spcCol="1270" anchor="ctr" anchorCtr="0">
          <a:noAutofit/>
        </a:bodyPr>
        <a:lstStyle/>
        <a:p>
          <a:pPr lvl="0" algn="ctr" defTabSz="1555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3500" kern="1200" dirty="0" smtClean="0">
              <a:latin typeface="Agency FB" panose="020B0503020202020204" pitchFamily="34" charset="0"/>
            </a:rPr>
            <a:t>Practice</a:t>
          </a:r>
          <a:endParaRPr lang="ko-KR" altLang="en-US" sz="3500" kern="1200" dirty="0">
            <a:latin typeface="Agency FB" panose="020B0503020202020204" pitchFamily="34" charset="0"/>
          </a:endParaRPr>
        </a:p>
      </dsp:txBody>
      <dsp:txXfrm>
        <a:off x="5057179" y="0"/>
        <a:ext cx="2077640" cy="571500"/>
      </dsp:txXfrm>
    </dsp:sp>
    <dsp:sp modelId="{D9A81D32-BEFE-483E-A64B-18781B71ADB4}">
      <dsp:nvSpPr>
        <dsp:cNvPr id="0" name=""/>
        <dsp:cNvSpPr/>
      </dsp:nvSpPr>
      <dsp:spPr>
        <a:xfrm>
          <a:off x="7157831" y="0"/>
          <a:ext cx="2649140" cy="571500"/>
        </a:xfrm>
        <a:prstGeom prst="chevron">
          <a:avLst/>
        </a:prstGeom>
        <a:solidFill>
          <a:schemeClr val="accent5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018" tIns="46673" rIns="46673" bIns="46673" numCol="1" spcCol="1270" anchor="ctr" anchorCtr="0">
          <a:noAutofit/>
        </a:bodyPr>
        <a:lstStyle/>
        <a:p>
          <a:pPr lvl="0" algn="ctr" defTabSz="1555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3500" kern="1200" dirty="0" smtClean="0">
              <a:latin typeface="Agency FB" panose="020B0503020202020204" pitchFamily="34" charset="0"/>
            </a:rPr>
            <a:t>Preview</a:t>
          </a:r>
          <a:endParaRPr lang="ko-KR" altLang="en-US" sz="3500" kern="1200" dirty="0">
            <a:latin typeface="Agency FB" panose="020B0503020202020204" pitchFamily="34" charset="0"/>
          </a:endParaRPr>
        </a:p>
      </dsp:txBody>
      <dsp:txXfrm>
        <a:off x="7443581" y="0"/>
        <a:ext cx="2077640" cy="571500"/>
      </dsp:txXfrm>
    </dsp:sp>
    <dsp:sp modelId="{AA46FA6A-0153-4E74-96E7-A8523F24AE6E}">
      <dsp:nvSpPr>
        <dsp:cNvPr id="0" name=""/>
        <dsp:cNvSpPr/>
      </dsp:nvSpPr>
      <dsp:spPr>
        <a:xfrm>
          <a:off x="9539882" y="0"/>
          <a:ext cx="2649140" cy="571500"/>
        </a:xfrm>
        <a:prstGeom prst="chevron">
          <a:avLst/>
        </a:prstGeom>
        <a:solidFill>
          <a:schemeClr val="accent5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018" tIns="46673" rIns="46673" bIns="46673" numCol="1" spcCol="1270" anchor="ctr" anchorCtr="0">
          <a:noAutofit/>
        </a:bodyPr>
        <a:lstStyle/>
        <a:p>
          <a:pPr lvl="0" algn="ctr" defTabSz="1555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3500" kern="1200" dirty="0" smtClean="0">
              <a:latin typeface="Agency FB" panose="020B0503020202020204" pitchFamily="34" charset="0"/>
            </a:rPr>
            <a:t>Q &amp; A</a:t>
          </a:r>
          <a:endParaRPr lang="ko-KR" altLang="en-US" sz="3500" kern="1200" dirty="0">
            <a:latin typeface="Agency FB" panose="020B0503020202020204" pitchFamily="34" charset="0"/>
          </a:endParaRPr>
        </a:p>
      </dsp:txBody>
      <dsp:txXfrm>
        <a:off x="9825632" y="0"/>
        <a:ext cx="2077640" cy="571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FB9F7-AD85-42BF-A504-385131FA6213}" type="datetimeFigureOut">
              <a:rPr lang="ko-KR" altLang="en-US" smtClean="0"/>
              <a:t>2017-11-15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9572F-83CD-43BA-AF48-A1279D66C2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266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FB9F7-AD85-42BF-A504-385131FA6213}" type="datetimeFigureOut">
              <a:rPr lang="ko-KR" altLang="en-US" smtClean="0"/>
              <a:t>2017-11-15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9572F-83CD-43BA-AF48-A1279D66C2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8928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FB9F7-AD85-42BF-A504-385131FA6213}" type="datetimeFigureOut">
              <a:rPr lang="ko-KR" altLang="en-US" smtClean="0"/>
              <a:t>2017-11-15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9572F-83CD-43BA-AF48-A1279D66C2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6509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FB9F7-AD85-42BF-A504-385131FA6213}" type="datetimeFigureOut">
              <a:rPr lang="ko-KR" altLang="en-US" smtClean="0"/>
              <a:t>2017-11-15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9572F-83CD-43BA-AF48-A1279D66C2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827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FB9F7-AD85-42BF-A504-385131FA6213}" type="datetimeFigureOut">
              <a:rPr lang="ko-KR" altLang="en-US" smtClean="0"/>
              <a:t>2017-11-15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9572F-83CD-43BA-AF48-A1279D66C2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3001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FB9F7-AD85-42BF-A504-385131FA6213}" type="datetimeFigureOut">
              <a:rPr lang="ko-KR" altLang="en-US" smtClean="0"/>
              <a:t>2017-11-15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9572F-83CD-43BA-AF48-A1279D66C2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6961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FB9F7-AD85-42BF-A504-385131FA6213}" type="datetimeFigureOut">
              <a:rPr lang="ko-KR" altLang="en-US" smtClean="0"/>
              <a:t>2017-11-15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9572F-83CD-43BA-AF48-A1279D66C2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1365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FB9F7-AD85-42BF-A504-385131FA6213}" type="datetimeFigureOut">
              <a:rPr lang="ko-KR" altLang="en-US" smtClean="0"/>
              <a:t>2017-11-15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9572F-83CD-43BA-AF48-A1279D66C2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4226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FB9F7-AD85-42BF-A504-385131FA6213}" type="datetimeFigureOut">
              <a:rPr lang="ko-KR" altLang="en-US" smtClean="0"/>
              <a:t>2017-11-15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9572F-83CD-43BA-AF48-A1279D66C2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1759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FB9F7-AD85-42BF-A504-385131FA6213}" type="datetimeFigureOut">
              <a:rPr lang="ko-KR" altLang="en-US" smtClean="0"/>
              <a:t>2017-11-15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9572F-83CD-43BA-AF48-A1279D66C2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324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FB9F7-AD85-42BF-A504-385131FA6213}" type="datetimeFigureOut">
              <a:rPr lang="ko-KR" altLang="en-US" smtClean="0"/>
              <a:t>2017-11-15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9572F-83CD-43BA-AF48-A1279D66C2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1862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FB9F7-AD85-42BF-A504-385131FA6213}" type="datetimeFigureOut">
              <a:rPr lang="ko-KR" altLang="en-US" smtClean="0"/>
              <a:t>2017-11-15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B9572F-83CD-43BA-AF48-A1279D66C2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9523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6488723" cy="685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682154" y="465992"/>
            <a:ext cx="52138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i="1" dirty="0" smtClean="0">
                <a:latin typeface="Baskerville Old Face" panose="02020602080505020303" pitchFamily="18" charset="0"/>
              </a:rPr>
              <a:t>Road</a:t>
            </a:r>
          </a:p>
          <a:p>
            <a:r>
              <a:rPr lang="en-US" altLang="ko-KR" sz="3600" b="1" i="1" dirty="0">
                <a:latin typeface="Baskerville Old Face" panose="02020602080505020303" pitchFamily="18" charset="0"/>
              </a:rPr>
              <a:t>T</a:t>
            </a:r>
            <a:r>
              <a:rPr lang="en-US" altLang="ko-KR" sz="3600" b="1" i="1" dirty="0" smtClean="0">
                <a:latin typeface="Baskerville Old Face" panose="02020602080505020303" pitchFamily="18" charset="0"/>
              </a:rPr>
              <a:t>o</a:t>
            </a:r>
          </a:p>
          <a:p>
            <a:r>
              <a:rPr lang="en-US" altLang="ko-KR" sz="3600" b="1" i="1" dirty="0" smtClean="0">
                <a:latin typeface="Baskerville Old Face" panose="02020602080505020303" pitchFamily="18" charset="0"/>
              </a:rPr>
              <a:t>Programming</a:t>
            </a:r>
            <a:endParaRPr lang="ko-KR" altLang="en-US" b="1" i="1" dirty="0">
              <a:latin typeface="Baskerville Old Face" panose="02020602080505020303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00850" y="3244334"/>
            <a:ext cx="4976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 Black" panose="020B0A04020102020204" pitchFamily="34" charset="0"/>
              </a:rPr>
              <a:t>6</a:t>
            </a:r>
            <a:r>
              <a:rPr lang="en-US" altLang="ko-KR" baseline="30000" dirty="0" smtClean="0">
                <a:latin typeface="Arial Black" panose="020B0A04020102020204" pitchFamily="34" charset="0"/>
              </a:rPr>
              <a:t>th</a:t>
            </a:r>
            <a:r>
              <a:rPr lang="en-US" altLang="ko-KR" dirty="0" smtClean="0">
                <a:latin typeface="Arial Black" panose="020B0A04020102020204" pitchFamily="34" charset="0"/>
              </a:rPr>
              <a:t> week: </a:t>
            </a:r>
            <a:r>
              <a:rPr lang="ko-KR" altLang="en-US" dirty="0" err="1" smtClean="0">
                <a:latin typeface="Arial Black" panose="020B0A04020102020204" pitchFamily="34" charset="0"/>
              </a:rPr>
              <a:t>파일입출력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937131" y="4958862"/>
            <a:ext cx="4840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smtClean="0">
                <a:latin typeface="Arial Black" panose="020B0A04020102020204" pitchFamily="34" charset="0"/>
              </a:rPr>
              <a:t>Made by. </a:t>
            </a:r>
            <a:r>
              <a:rPr lang="en-US" altLang="ko-KR" dirty="0" err="1" smtClean="0">
                <a:latin typeface="Arial Black" panose="020B0A04020102020204" pitchFamily="34" charset="0"/>
              </a:rPr>
              <a:t>RaCoS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0407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다이어그램 1"/>
          <p:cNvGraphicFramePr/>
          <p:nvPr>
            <p:extLst/>
          </p:nvPr>
        </p:nvGraphicFramePr>
        <p:xfrm>
          <a:off x="0" y="1"/>
          <a:ext cx="12192000" cy="571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777908" y="3094759"/>
            <a:ext cx="86361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Arial Black" panose="020B0A04020102020204" pitchFamily="34" charset="0"/>
              </a:rPr>
              <a:t>☞ 나중에 배울 배열과 연계되어 나올 가능성이 있음</a:t>
            </a:r>
            <a:r>
              <a:rPr lang="en-US" altLang="ko-KR" dirty="0" smtClean="0">
                <a:latin typeface="Arial Black" panose="020B0A04020102020204" pitchFamily="34" charset="0"/>
              </a:rPr>
              <a:t>.</a:t>
            </a:r>
          </a:p>
          <a:p>
            <a:endParaRPr lang="en-US" altLang="ko-KR" dirty="0" smtClean="0">
              <a:latin typeface="Arial Black" panose="020B0A04020102020204" pitchFamily="34" charset="0"/>
            </a:endParaRPr>
          </a:p>
          <a:p>
            <a:r>
              <a:rPr lang="ko-KR" altLang="en-US" dirty="0" smtClean="0">
                <a:latin typeface="Arial Black" panose="020B0A04020102020204" pitchFamily="34" charset="0"/>
              </a:rPr>
              <a:t>☞ </a:t>
            </a:r>
            <a:r>
              <a:rPr lang="ko-KR" altLang="en-US" dirty="0" err="1" smtClean="0">
                <a:latin typeface="Arial Black" panose="020B0A04020102020204" pitchFamily="34" charset="0"/>
              </a:rPr>
              <a:t>랜덤출력과</a:t>
            </a:r>
            <a:r>
              <a:rPr lang="ko-KR" altLang="en-US" dirty="0" smtClean="0">
                <a:latin typeface="Arial Black" panose="020B0A04020102020204" pitchFamily="34" charset="0"/>
              </a:rPr>
              <a:t> 연계도 가능</a:t>
            </a:r>
            <a:endParaRPr lang="en-US" altLang="ko-KR" dirty="0" smtClean="0">
              <a:latin typeface="Arial Black" panose="020B0A04020102020204" pitchFamily="34" charset="0"/>
            </a:endParaRPr>
          </a:p>
          <a:p>
            <a:endParaRPr lang="en-US" altLang="ko-KR" dirty="0">
              <a:latin typeface="Arial Black" panose="020B0A04020102020204" pitchFamily="34" charset="0"/>
            </a:endParaRPr>
          </a:p>
          <a:p>
            <a:r>
              <a:rPr lang="ko-KR" altLang="en-US" dirty="0" smtClean="0">
                <a:latin typeface="Arial Black" panose="020B0A04020102020204" pitchFamily="34" charset="0"/>
              </a:rPr>
              <a:t>☞ 문자의 개수</a:t>
            </a:r>
            <a:r>
              <a:rPr lang="en-US" altLang="ko-KR" dirty="0" smtClean="0">
                <a:latin typeface="Arial Black" panose="020B0A04020102020204" pitchFamily="34" charset="0"/>
              </a:rPr>
              <a:t>, </a:t>
            </a:r>
            <a:r>
              <a:rPr lang="ko-KR" altLang="en-US" dirty="0" smtClean="0">
                <a:latin typeface="Arial Black" panose="020B0A04020102020204" pitchFamily="34" charset="0"/>
              </a:rPr>
              <a:t>줄 수</a:t>
            </a:r>
            <a:r>
              <a:rPr lang="en-US" altLang="ko-KR" dirty="0" smtClean="0">
                <a:latin typeface="Arial Black" panose="020B0A04020102020204" pitchFamily="34" charset="0"/>
              </a:rPr>
              <a:t>, </a:t>
            </a:r>
            <a:r>
              <a:rPr lang="ko-KR" altLang="en-US" dirty="0" smtClean="0">
                <a:latin typeface="Arial Black" panose="020B0A04020102020204" pitchFamily="34" charset="0"/>
              </a:rPr>
              <a:t>공백의 개수 등 </a:t>
            </a:r>
            <a:r>
              <a:rPr lang="en-US" altLang="ko-KR" dirty="0" smtClean="0">
                <a:latin typeface="Arial Black" panose="020B0A04020102020204" pitchFamily="34" charset="0"/>
              </a:rPr>
              <a:t>‘</a:t>
            </a:r>
            <a:r>
              <a:rPr lang="ko-KR" altLang="en-US" dirty="0" smtClean="0">
                <a:latin typeface="Arial Black" panose="020B0A04020102020204" pitchFamily="34" charset="0"/>
              </a:rPr>
              <a:t>개수</a:t>
            </a:r>
            <a:r>
              <a:rPr lang="en-US" altLang="ko-KR" dirty="0" smtClean="0">
                <a:latin typeface="Arial Black" panose="020B0A04020102020204" pitchFamily="34" charset="0"/>
              </a:rPr>
              <a:t>’</a:t>
            </a:r>
            <a:r>
              <a:rPr lang="ko-KR" altLang="en-US" dirty="0" smtClean="0">
                <a:latin typeface="Arial Black" panose="020B0A04020102020204" pitchFamily="34" charset="0"/>
              </a:rPr>
              <a:t>를 따지라는 경우</a:t>
            </a:r>
            <a:endParaRPr lang="en-US" altLang="ko-KR" dirty="0" smtClean="0">
              <a:latin typeface="Arial Black" panose="020B0A04020102020204" pitchFamily="34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906665" y="1371465"/>
            <a:ext cx="637867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rial Black" panose="020B0A04020102020204" pitchFamily="34" charset="0"/>
              </a:rPr>
              <a:t>실전에서 나온다면</a:t>
            </a:r>
            <a:r>
              <a:rPr lang="en-US" altLang="ko-KR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rial Black" panose="020B0A04020102020204" pitchFamily="34" charset="0"/>
              </a:rPr>
              <a:t>?</a:t>
            </a:r>
            <a:endParaRPr lang="en-US" altLang="ko-KR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5094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다이어그램 1"/>
          <p:cNvGraphicFramePr/>
          <p:nvPr>
            <p:extLst/>
          </p:nvPr>
        </p:nvGraphicFramePr>
        <p:xfrm>
          <a:off x="0" y="1"/>
          <a:ext cx="12192000" cy="571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60485" y="1905548"/>
            <a:ext cx="11315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Arial Black" panose="020B0A04020102020204" pitchFamily="34" charset="0"/>
              </a:rPr>
              <a:t>다음 파일을 </a:t>
            </a:r>
            <a:r>
              <a:rPr lang="en-US" altLang="ko-KR" dirty="0" smtClean="0">
                <a:latin typeface="Arial Black" panose="020B0A04020102020204" pitchFamily="34" charset="0"/>
              </a:rPr>
              <a:t>input.txt</a:t>
            </a:r>
            <a:r>
              <a:rPr lang="ko-KR" altLang="en-US" dirty="0" smtClean="0">
                <a:latin typeface="Arial Black" panose="020B0A04020102020204" pitchFamily="34" charset="0"/>
              </a:rPr>
              <a:t>에 저장한 후</a:t>
            </a:r>
            <a:r>
              <a:rPr lang="en-US" altLang="ko-KR" dirty="0" smtClean="0">
                <a:latin typeface="Arial Black" panose="020B0A04020102020204" pitchFamily="34" charset="0"/>
              </a:rPr>
              <a:t>, output.txt</a:t>
            </a:r>
            <a:r>
              <a:rPr lang="ko-KR" altLang="en-US" dirty="0" smtClean="0">
                <a:latin typeface="Arial Black" panose="020B0A04020102020204" pitchFamily="34" charset="0"/>
              </a:rPr>
              <a:t>에다 다음과 같이 출력되도록 </a:t>
            </a:r>
            <a:r>
              <a:rPr lang="ko-KR" altLang="en-US" dirty="0" err="1" smtClean="0">
                <a:latin typeface="Arial Black" panose="020B0A04020102020204" pitchFamily="34" charset="0"/>
              </a:rPr>
              <a:t>짜시오</a:t>
            </a:r>
            <a:r>
              <a:rPr lang="en-US" altLang="ko-KR" dirty="0" smtClean="0">
                <a:latin typeface="Arial Black" panose="020B0A04020102020204" pitchFamily="34" charset="0"/>
              </a:rPr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0485" y="951715"/>
            <a:ext cx="63040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latin typeface="Arial Black" panose="020B0A04020102020204" pitchFamily="34" charset="0"/>
              </a:rPr>
              <a:t>2014</a:t>
            </a:r>
            <a:r>
              <a:rPr lang="ko-KR" altLang="en-US" sz="4000" b="1" dirty="0" smtClean="0">
                <a:latin typeface="Arial Black" panose="020B0A04020102020204" pitchFamily="34" charset="0"/>
              </a:rPr>
              <a:t>년도 </a:t>
            </a:r>
            <a:r>
              <a:rPr lang="en-US" altLang="ko-KR" sz="4000" b="1" dirty="0" smtClean="0">
                <a:latin typeface="Arial Black" panose="020B0A04020102020204" pitchFamily="34" charset="0"/>
              </a:rPr>
              <a:t>Quiz7</a:t>
            </a:r>
            <a:endParaRPr lang="ko-KR" altLang="en-US" sz="4000" b="1" dirty="0">
              <a:latin typeface="Arial Black" panose="020B0A040201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49769" y="2520827"/>
            <a:ext cx="19255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rial Black" panose="020B0A04020102020204" pitchFamily="34" charset="0"/>
              </a:rPr>
              <a:t>This is line 1</a:t>
            </a:r>
          </a:p>
          <a:p>
            <a:r>
              <a:rPr lang="en-US" altLang="ko-KR" dirty="0" err="1" smtClean="0">
                <a:latin typeface="Arial Black" panose="020B0A04020102020204" pitchFamily="34" charset="0"/>
              </a:rPr>
              <a:t>i</a:t>
            </a:r>
            <a:r>
              <a:rPr lang="en-US" altLang="ko-KR" dirty="0" smtClean="0">
                <a:latin typeface="Arial Black" panose="020B0A04020102020204" pitchFamily="34" charset="0"/>
              </a:rPr>
              <a:t> love </a:t>
            </a:r>
            <a:r>
              <a:rPr lang="en-US" altLang="ko-KR" dirty="0" err="1" smtClean="0">
                <a:latin typeface="Arial Black" panose="020B0A04020102020204" pitchFamily="34" charset="0"/>
              </a:rPr>
              <a:t>korea</a:t>
            </a:r>
            <a:endParaRPr lang="en-US" altLang="ko-KR" dirty="0" smtClean="0">
              <a:latin typeface="Arial Black" panose="020B0A04020102020204" pitchFamily="34" charset="0"/>
            </a:endParaRPr>
          </a:p>
          <a:p>
            <a:r>
              <a:rPr lang="en-US" altLang="ko-KR" dirty="0" err="1" smtClean="0">
                <a:latin typeface="Arial Black" panose="020B0A04020102020204" pitchFamily="34" charset="0"/>
              </a:rPr>
              <a:t>korea</a:t>
            </a:r>
            <a:endParaRPr lang="en-US" altLang="ko-KR" dirty="0" smtClean="0">
              <a:latin typeface="Arial Black" panose="020B0A04020102020204" pitchFamily="34" charset="0"/>
            </a:endParaRPr>
          </a:p>
          <a:p>
            <a:r>
              <a:rPr lang="en-US" altLang="ko-KR" dirty="0" err="1" smtClean="0">
                <a:latin typeface="Arial Black" panose="020B0A04020102020204" pitchFamily="34" charset="0"/>
              </a:rPr>
              <a:t>tnank</a:t>
            </a:r>
            <a:r>
              <a:rPr lang="en-US" altLang="ko-KR" dirty="0" smtClean="0">
                <a:latin typeface="Arial Black" panose="020B0A04020102020204" pitchFamily="34" charset="0"/>
              </a:rPr>
              <a:t> you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051431" y="2936325"/>
            <a:ext cx="1925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atin typeface="Arial Black" panose="020B0A04020102020204" pitchFamily="34" charset="0"/>
              </a:rPr>
              <a:t>Tikt</a:t>
            </a:r>
            <a:endParaRPr lang="en-US" altLang="ko-KR" dirty="0" smtClean="0">
              <a:latin typeface="Arial Black" panose="020B0A04020102020204" pitchFamily="34" charset="0"/>
            </a:endParaRPr>
          </a:p>
        </p:txBody>
      </p:sp>
      <p:cxnSp>
        <p:nvCxnSpPr>
          <p:cNvPr id="10" name="직선 화살표 연결선 9"/>
          <p:cNvCxnSpPr>
            <a:stCxn id="7" idx="3"/>
          </p:cNvCxnSpPr>
          <p:nvPr/>
        </p:nvCxnSpPr>
        <p:spPr>
          <a:xfrm flipV="1">
            <a:off x="4475284" y="3120991"/>
            <a:ext cx="2461847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549768" y="3967103"/>
            <a:ext cx="1925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rial Black" panose="020B0A04020102020204" pitchFamily="34" charset="0"/>
              </a:rPr>
              <a:t>input.txt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664570" y="3905821"/>
            <a:ext cx="1925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rial Black" panose="020B0A04020102020204" pitchFamily="34" charset="0"/>
              </a:rPr>
              <a:t>output.txt</a:t>
            </a:r>
          </a:p>
        </p:txBody>
      </p:sp>
    </p:spTree>
    <p:extLst>
      <p:ext uri="{BB962C8B-B14F-4D97-AF65-F5344CB8AC3E}">
        <p14:creationId xmlns:p14="http://schemas.microsoft.com/office/powerpoint/2010/main" val="1810096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다이어그램 1"/>
          <p:cNvGraphicFramePr/>
          <p:nvPr>
            <p:extLst/>
          </p:nvPr>
        </p:nvGraphicFramePr>
        <p:xfrm>
          <a:off x="0" y="1"/>
          <a:ext cx="12192000" cy="571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60485" y="1905548"/>
            <a:ext cx="113157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Arial Black" panose="020B0A04020102020204" pitchFamily="34" charset="0"/>
              </a:rPr>
              <a:t>다음 조건을 만족하도록 코드를 </a:t>
            </a:r>
            <a:r>
              <a:rPr lang="ko-KR" altLang="en-US" dirty="0" err="1" smtClean="0">
                <a:latin typeface="Arial Black" panose="020B0A04020102020204" pitchFamily="34" charset="0"/>
              </a:rPr>
              <a:t>짜시오</a:t>
            </a:r>
            <a:r>
              <a:rPr lang="en-US" altLang="ko-KR" dirty="0" smtClean="0">
                <a:latin typeface="Arial Black" panose="020B0A04020102020204" pitchFamily="34" charset="0"/>
              </a:rPr>
              <a:t>.</a:t>
            </a:r>
          </a:p>
          <a:p>
            <a:endParaRPr lang="en-US" altLang="ko-KR" dirty="0" smtClean="0">
              <a:latin typeface="Arial Black" panose="020B0A04020102020204" pitchFamily="34" charset="0"/>
            </a:endParaRPr>
          </a:p>
          <a:p>
            <a:r>
              <a:rPr lang="ko-KR" altLang="en-US" dirty="0" smtClean="0">
                <a:latin typeface="Arial Black" panose="020B0A04020102020204" pitchFamily="34" charset="0"/>
              </a:rPr>
              <a:t>☞ 앞에서 쓴 </a:t>
            </a:r>
            <a:r>
              <a:rPr lang="en-US" altLang="ko-KR" dirty="0" smtClean="0">
                <a:latin typeface="Arial Black" panose="020B0A04020102020204" pitchFamily="34" charset="0"/>
              </a:rPr>
              <a:t>input.txt</a:t>
            </a:r>
            <a:r>
              <a:rPr lang="ko-KR" altLang="en-US" dirty="0" smtClean="0">
                <a:latin typeface="Arial Black" panose="020B0A04020102020204" pitchFamily="34" charset="0"/>
              </a:rPr>
              <a:t>를 가져온다</a:t>
            </a:r>
            <a:r>
              <a:rPr lang="en-US" altLang="ko-KR" dirty="0" smtClean="0">
                <a:latin typeface="Arial Black" panose="020B0A04020102020204" pitchFamily="34" charset="0"/>
              </a:rPr>
              <a:t>.</a:t>
            </a:r>
          </a:p>
          <a:p>
            <a:endParaRPr lang="en-US" altLang="ko-KR" dirty="0" smtClean="0">
              <a:latin typeface="Arial Black" panose="020B0A04020102020204" pitchFamily="34" charset="0"/>
            </a:endParaRPr>
          </a:p>
          <a:p>
            <a:r>
              <a:rPr lang="ko-KR" altLang="en-US" dirty="0" smtClean="0">
                <a:latin typeface="Arial Black" panose="020B0A04020102020204" pitchFamily="34" charset="0"/>
              </a:rPr>
              <a:t>☞ 콘솔 창에 </a:t>
            </a:r>
            <a:r>
              <a:rPr lang="en-US" altLang="ko-KR" dirty="0" smtClean="0">
                <a:latin typeface="Arial Black" panose="020B0A04020102020204" pitchFamily="34" charset="0"/>
              </a:rPr>
              <a:t>char</a:t>
            </a:r>
            <a:r>
              <a:rPr lang="ko-KR" altLang="en-US" dirty="0" smtClean="0">
                <a:latin typeface="Arial Black" panose="020B0A04020102020204" pitchFamily="34" charset="0"/>
              </a:rPr>
              <a:t>형 변수 하나를 선언하여 </a:t>
            </a:r>
            <a:r>
              <a:rPr lang="ko-KR" altLang="en-US" dirty="0" err="1" smtClean="0">
                <a:latin typeface="Arial Black" panose="020B0A04020102020204" pitchFamily="34" charset="0"/>
              </a:rPr>
              <a:t>입력받는다</a:t>
            </a:r>
            <a:r>
              <a:rPr lang="en-US" altLang="ko-KR" dirty="0" smtClean="0">
                <a:latin typeface="Arial Black" panose="020B0A04020102020204" pitchFamily="34" charset="0"/>
              </a:rPr>
              <a:t>.</a:t>
            </a:r>
          </a:p>
          <a:p>
            <a:endParaRPr lang="en-US" altLang="ko-KR" dirty="0" smtClean="0">
              <a:latin typeface="Arial Black" panose="020B0A04020102020204" pitchFamily="34" charset="0"/>
            </a:endParaRPr>
          </a:p>
          <a:p>
            <a:r>
              <a:rPr lang="ko-KR" altLang="en-US" dirty="0" smtClean="0">
                <a:latin typeface="Arial Black" panose="020B0A04020102020204" pitchFamily="34" charset="0"/>
              </a:rPr>
              <a:t>☞ </a:t>
            </a:r>
            <a:r>
              <a:rPr lang="en-US" altLang="ko-KR" dirty="0" smtClean="0">
                <a:latin typeface="Arial Black" panose="020B0A04020102020204" pitchFamily="34" charset="0"/>
              </a:rPr>
              <a:t>input.txt</a:t>
            </a:r>
            <a:r>
              <a:rPr lang="ko-KR" altLang="en-US" dirty="0" smtClean="0">
                <a:latin typeface="Arial Black" panose="020B0A04020102020204" pitchFamily="34" charset="0"/>
              </a:rPr>
              <a:t>에 있는 글자들을 비교해서 </a:t>
            </a:r>
            <a:r>
              <a:rPr lang="ko-KR" altLang="en-US" dirty="0" err="1" smtClean="0">
                <a:latin typeface="Arial Black" panose="020B0A04020102020204" pitchFamily="34" charset="0"/>
              </a:rPr>
              <a:t>입력받은</a:t>
            </a:r>
            <a:r>
              <a:rPr lang="ko-KR" altLang="en-US" dirty="0" smtClean="0">
                <a:latin typeface="Arial Black" panose="020B0A04020102020204" pitchFamily="34" charset="0"/>
              </a:rPr>
              <a:t> 문자와 같은 문자의 수를 센다</a:t>
            </a:r>
            <a:r>
              <a:rPr lang="en-US" altLang="ko-KR" dirty="0" smtClean="0">
                <a:latin typeface="Arial Black" panose="020B0A04020102020204" pitchFamily="34" charset="0"/>
              </a:rPr>
              <a:t>.</a:t>
            </a:r>
          </a:p>
          <a:p>
            <a:endParaRPr lang="en-US" altLang="ko-KR" dirty="0" smtClean="0">
              <a:latin typeface="Arial Black" panose="020B0A04020102020204" pitchFamily="34" charset="0"/>
            </a:endParaRPr>
          </a:p>
          <a:p>
            <a:r>
              <a:rPr lang="ko-KR" altLang="en-US" dirty="0" smtClean="0">
                <a:latin typeface="Arial Black" panose="020B0A04020102020204" pitchFamily="34" charset="0"/>
              </a:rPr>
              <a:t>☞ 결과를 </a:t>
            </a:r>
            <a:r>
              <a:rPr lang="ko-KR" altLang="en-US" dirty="0" err="1" smtClean="0">
                <a:latin typeface="Arial Black" panose="020B0A04020102020204" pitchFamily="34" charset="0"/>
              </a:rPr>
              <a:t>콘솔창에</a:t>
            </a:r>
            <a:r>
              <a:rPr lang="ko-KR" altLang="en-US" dirty="0" smtClean="0">
                <a:latin typeface="Arial Black" panose="020B0A04020102020204" pitchFamily="34" charset="0"/>
              </a:rPr>
              <a:t> 출력한다</a:t>
            </a:r>
            <a:r>
              <a:rPr lang="en-US" altLang="ko-KR" dirty="0" smtClean="0">
                <a:latin typeface="Arial Black" panose="020B0A04020102020204" pitchFamily="34" charset="0"/>
              </a:rPr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0485" y="951715"/>
            <a:ext cx="63040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latin typeface="Arial Black" panose="020B0A04020102020204" pitchFamily="34" charset="0"/>
              </a:rPr>
              <a:t>2014</a:t>
            </a:r>
            <a:r>
              <a:rPr lang="ko-KR" altLang="en-US" sz="4000" b="1" dirty="0" smtClean="0">
                <a:latin typeface="Arial Black" panose="020B0A04020102020204" pitchFamily="34" charset="0"/>
              </a:rPr>
              <a:t>년도 </a:t>
            </a:r>
            <a:r>
              <a:rPr lang="en-US" altLang="ko-KR" sz="4000" b="1" dirty="0" smtClean="0">
                <a:latin typeface="Arial Black" panose="020B0A04020102020204" pitchFamily="34" charset="0"/>
              </a:rPr>
              <a:t>Quiz7 </a:t>
            </a:r>
            <a:r>
              <a:rPr lang="ko-KR" altLang="en-US" sz="4000" b="1" dirty="0" smtClean="0">
                <a:latin typeface="Arial Black" panose="020B0A04020102020204" pitchFamily="34" charset="0"/>
              </a:rPr>
              <a:t>변형</a:t>
            </a:r>
            <a:endParaRPr lang="ko-KR" altLang="en-US" sz="4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2527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256477" cy="685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5284792" y="716504"/>
            <a:ext cx="15696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목차</a:t>
            </a:r>
            <a:endParaRPr lang="en-US" altLang="ko-KR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96053" y="2048607"/>
            <a:ext cx="480939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Arial Black" panose="020B0A04020102020204" pitchFamily="34" charset="0"/>
              </a:rPr>
              <a:t>☞ 공지사항</a:t>
            </a:r>
            <a:endParaRPr lang="en-US" altLang="ko-KR" sz="2800" dirty="0" smtClean="0">
              <a:latin typeface="Arial Black" panose="020B0A04020102020204" pitchFamily="34" charset="0"/>
            </a:endParaRPr>
          </a:p>
          <a:p>
            <a:endParaRPr lang="en-US" altLang="ko-KR" sz="2800" dirty="0" smtClean="0">
              <a:latin typeface="Arial Black" panose="020B0A04020102020204" pitchFamily="34" charset="0"/>
            </a:endParaRPr>
          </a:p>
          <a:p>
            <a:r>
              <a:rPr lang="ko-KR" altLang="en-US" sz="2800" dirty="0" smtClean="0">
                <a:latin typeface="Arial Black" panose="020B0A04020102020204" pitchFamily="34" charset="0"/>
              </a:rPr>
              <a:t>☞ </a:t>
            </a:r>
            <a:r>
              <a:rPr lang="en-US" altLang="ko-KR" sz="2800" dirty="0">
                <a:latin typeface="Arial Black" panose="020B0A04020102020204" pitchFamily="34" charset="0"/>
              </a:rPr>
              <a:t>6</a:t>
            </a:r>
            <a:r>
              <a:rPr lang="ko-KR" altLang="en-US" sz="2800" dirty="0" smtClean="0">
                <a:latin typeface="Arial Black" panose="020B0A04020102020204" pitchFamily="34" charset="0"/>
              </a:rPr>
              <a:t>주차 </a:t>
            </a:r>
            <a:r>
              <a:rPr lang="en-US" altLang="ko-KR" sz="2800" dirty="0" smtClean="0">
                <a:latin typeface="Arial Black" panose="020B0A04020102020204" pitchFamily="34" charset="0"/>
              </a:rPr>
              <a:t>Review</a:t>
            </a:r>
          </a:p>
          <a:p>
            <a:endParaRPr lang="en-US" altLang="ko-KR" sz="2800" dirty="0" smtClean="0">
              <a:latin typeface="Arial Black" panose="020B0A04020102020204" pitchFamily="34" charset="0"/>
            </a:endParaRPr>
          </a:p>
          <a:p>
            <a:r>
              <a:rPr lang="ko-KR" altLang="en-US" sz="2800" dirty="0" smtClean="0">
                <a:latin typeface="Arial Black" panose="020B0A04020102020204" pitchFamily="34" charset="0"/>
              </a:rPr>
              <a:t>☞ </a:t>
            </a:r>
            <a:r>
              <a:rPr lang="en-US" altLang="ko-KR" sz="2800" dirty="0">
                <a:latin typeface="Arial Black" panose="020B0A04020102020204" pitchFamily="34" charset="0"/>
              </a:rPr>
              <a:t>6</a:t>
            </a:r>
            <a:r>
              <a:rPr lang="ko-KR" altLang="en-US" sz="2800" dirty="0" smtClean="0">
                <a:latin typeface="Arial Black" panose="020B0A04020102020204" pitchFamily="34" charset="0"/>
              </a:rPr>
              <a:t>주차 실습</a:t>
            </a:r>
            <a:endParaRPr lang="en-US" altLang="ko-KR" sz="2800" dirty="0" smtClean="0">
              <a:latin typeface="Arial Black" panose="020B0A04020102020204" pitchFamily="34" charset="0"/>
            </a:endParaRPr>
          </a:p>
          <a:p>
            <a:endParaRPr lang="en-US" altLang="ko-KR" sz="2800" dirty="0" smtClean="0">
              <a:latin typeface="Arial Black" panose="020B0A04020102020204" pitchFamily="34" charset="0"/>
            </a:endParaRPr>
          </a:p>
          <a:p>
            <a:r>
              <a:rPr lang="ko-KR" altLang="en-US" sz="2800" dirty="0" smtClean="0">
                <a:latin typeface="Arial Black" panose="020B0A04020102020204" pitchFamily="34" charset="0"/>
              </a:rPr>
              <a:t>☞ </a:t>
            </a:r>
            <a:r>
              <a:rPr lang="en-US" altLang="ko-KR" sz="2800" dirty="0" smtClean="0">
                <a:latin typeface="Arial Black" panose="020B0A04020102020204" pitchFamily="34" charset="0"/>
              </a:rPr>
              <a:t>Q &amp; A</a:t>
            </a:r>
            <a:endParaRPr lang="ko-KR" altLang="en-US" sz="28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3023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다이어그램 1"/>
          <p:cNvGraphicFramePr/>
          <p:nvPr>
            <p:extLst>
              <p:ext uri="{D42A27DB-BD31-4B8C-83A1-F6EECF244321}">
                <p14:modId xmlns:p14="http://schemas.microsoft.com/office/powerpoint/2010/main" val="4212453222"/>
              </p:ext>
            </p:extLst>
          </p:nvPr>
        </p:nvGraphicFramePr>
        <p:xfrm>
          <a:off x="0" y="1"/>
          <a:ext cx="12192000" cy="571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60485" y="951715"/>
            <a:ext cx="63040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 smtClean="0">
                <a:latin typeface="Arial Black" panose="020B0A04020102020204" pitchFamily="34" charset="0"/>
              </a:rPr>
              <a:t>아직</a:t>
            </a:r>
            <a:r>
              <a:rPr lang="en-US" altLang="ko-KR" sz="4000" b="1" dirty="0" smtClean="0">
                <a:latin typeface="Arial Black" panose="020B0A04020102020204" pitchFamily="34" charset="0"/>
              </a:rPr>
              <a:t>…</a:t>
            </a:r>
            <a:r>
              <a:rPr lang="ko-KR" altLang="en-US" sz="4000" b="1" dirty="0" smtClean="0">
                <a:latin typeface="Arial Black" panose="020B0A04020102020204" pitchFamily="34" charset="0"/>
              </a:rPr>
              <a:t>한 발 남았다</a:t>
            </a:r>
            <a:r>
              <a:rPr lang="en-US" altLang="ko-KR" sz="4000" b="1" dirty="0" smtClean="0">
                <a:latin typeface="Arial Black" panose="020B0A04020102020204" pitchFamily="34" charset="0"/>
              </a:rPr>
              <a:t>…</a:t>
            </a:r>
            <a:endParaRPr lang="ko-KR" altLang="en-US" sz="4000" b="1" dirty="0">
              <a:latin typeface="Arial Black" panose="020B0A040201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0485" y="2039815"/>
            <a:ext cx="111574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atin typeface="Arial Black" panose="020B0A04020102020204" pitchFamily="34" charset="0"/>
              </a:rPr>
              <a:t>파일입출력</a:t>
            </a:r>
            <a:r>
              <a:rPr lang="en-US" altLang="ko-KR" dirty="0" smtClean="0">
                <a:latin typeface="Arial Black" panose="020B0A04020102020204" pitchFamily="34" charset="0"/>
              </a:rPr>
              <a:t>, </a:t>
            </a:r>
            <a:r>
              <a:rPr lang="ko-KR" altLang="en-US" dirty="0" smtClean="0">
                <a:latin typeface="Arial Black" panose="020B0A04020102020204" pitchFamily="34" charset="0"/>
              </a:rPr>
              <a:t>배열</a:t>
            </a:r>
            <a:r>
              <a:rPr lang="en-US" altLang="ko-KR" dirty="0" smtClean="0">
                <a:latin typeface="Arial Black" panose="020B0A04020102020204" pitchFamily="34" charset="0"/>
              </a:rPr>
              <a:t>,</a:t>
            </a:r>
            <a:r>
              <a:rPr lang="ko-KR" altLang="en-US" dirty="0" smtClean="0">
                <a:latin typeface="Arial Black" panose="020B0A04020102020204" pitchFamily="34" charset="0"/>
              </a:rPr>
              <a:t> </a:t>
            </a:r>
            <a:r>
              <a:rPr lang="ko-KR" altLang="en-US" dirty="0" err="1" smtClean="0">
                <a:latin typeface="Arial Black" panose="020B0A04020102020204" pitchFamily="34" charset="0"/>
              </a:rPr>
              <a:t>링크드리스트는</a:t>
            </a:r>
            <a:r>
              <a:rPr lang="ko-KR" altLang="en-US" dirty="0" smtClean="0">
                <a:latin typeface="Arial Black" panose="020B0A04020102020204" pitchFamily="34" charset="0"/>
              </a:rPr>
              <a:t> </a:t>
            </a:r>
            <a:r>
              <a:rPr lang="ko-KR" altLang="en-US" dirty="0" err="1" smtClean="0">
                <a:latin typeface="Arial Black" panose="020B0A04020102020204" pitchFamily="34" charset="0"/>
              </a:rPr>
              <a:t>플밍기</a:t>
            </a:r>
            <a:r>
              <a:rPr lang="ko-KR" altLang="en-US" dirty="0" smtClean="0">
                <a:latin typeface="Arial Black" panose="020B0A04020102020204" pitchFamily="34" charset="0"/>
              </a:rPr>
              <a:t> 단원 중 최고난이도라 보는 것이 가능</a:t>
            </a:r>
            <a:r>
              <a:rPr lang="en-US" altLang="ko-KR" dirty="0" smtClean="0">
                <a:latin typeface="Arial Black" panose="020B0A04020102020204" pitchFamily="34" charset="0"/>
              </a:rPr>
              <a:t>.</a:t>
            </a:r>
          </a:p>
          <a:p>
            <a:endParaRPr lang="en-US" altLang="ko-KR" dirty="0" smtClean="0">
              <a:latin typeface="Arial Black" panose="020B0A04020102020204" pitchFamily="34" charset="0"/>
            </a:endParaRPr>
          </a:p>
          <a:p>
            <a:r>
              <a:rPr lang="ko-KR" altLang="en-US" dirty="0" smtClean="0">
                <a:latin typeface="Arial Black" panose="020B0A04020102020204" pitchFamily="34" charset="0"/>
              </a:rPr>
              <a:t>하지만 여기서 점수를 최대한으로 따게 된다면 지금까지의 부진을 역전할 수 있음</a:t>
            </a:r>
            <a:r>
              <a:rPr lang="en-US" altLang="ko-KR" dirty="0" smtClean="0">
                <a:latin typeface="Arial Black" panose="020B0A04020102020204" pitchFamily="34" charset="0"/>
              </a:rPr>
              <a:t>!!</a:t>
            </a:r>
          </a:p>
          <a:p>
            <a:endParaRPr lang="en-US" altLang="ko-KR" dirty="0" smtClean="0">
              <a:latin typeface="Arial Black" panose="020B0A04020102020204" pitchFamily="34" charset="0"/>
            </a:endParaRPr>
          </a:p>
          <a:p>
            <a:r>
              <a:rPr lang="ko-KR" altLang="en-US" dirty="0" smtClean="0">
                <a:latin typeface="Arial Black" panose="020B0A04020102020204" pitchFamily="34" charset="0"/>
              </a:rPr>
              <a:t>단</a:t>
            </a:r>
            <a:r>
              <a:rPr lang="en-US" altLang="ko-KR" dirty="0" smtClean="0">
                <a:latin typeface="Arial Black" panose="020B0A04020102020204" pitchFamily="34" charset="0"/>
              </a:rPr>
              <a:t>, </a:t>
            </a:r>
            <a:r>
              <a:rPr lang="ko-KR" altLang="en-US" dirty="0" smtClean="0">
                <a:latin typeface="Arial Black" panose="020B0A04020102020204" pitchFamily="34" charset="0"/>
              </a:rPr>
              <a:t>이제부터는 지금까지 배운 모든 내용들을 응용해야 풀 수 있다는 것</a:t>
            </a:r>
            <a:r>
              <a:rPr lang="en-US" altLang="ko-KR" dirty="0" smtClean="0">
                <a:latin typeface="Arial Black" panose="020B0A04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28086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다이어그램 1"/>
          <p:cNvGraphicFramePr/>
          <p:nvPr>
            <p:extLst/>
          </p:nvPr>
        </p:nvGraphicFramePr>
        <p:xfrm>
          <a:off x="0" y="1"/>
          <a:ext cx="12192000" cy="571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직사각형 4"/>
          <p:cNvSpPr/>
          <p:nvPr/>
        </p:nvSpPr>
        <p:spPr>
          <a:xfrm>
            <a:off x="2076158" y="3275065"/>
            <a:ext cx="803970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rial Black" panose="020B0A04020102020204" pitchFamily="34" charset="0"/>
              </a:rPr>
              <a:t>Chapter 5. </a:t>
            </a:r>
            <a:r>
              <a:rPr lang="ko-KR" alt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rial Black" panose="020B0A04020102020204" pitchFamily="34" charset="0"/>
              </a:rPr>
              <a:t>파일 입출력</a:t>
            </a:r>
            <a:endParaRPr lang="en-US" altLang="ko-KR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1731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다이어그램 1"/>
          <p:cNvGraphicFramePr/>
          <p:nvPr>
            <p:extLst/>
          </p:nvPr>
        </p:nvGraphicFramePr>
        <p:xfrm>
          <a:off x="0" y="1"/>
          <a:ext cx="12192000" cy="571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38150" y="2039815"/>
            <a:ext cx="113157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Arial Black" panose="020B0A04020102020204" pitchFamily="34" charset="0"/>
              </a:rPr>
              <a:t>☞ 변수의 종류</a:t>
            </a:r>
            <a:r>
              <a:rPr lang="en-US" altLang="ko-KR" dirty="0" smtClean="0">
                <a:latin typeface="Arial Black" panose="020B0A04020102020204" pitchFamily="34" charset="0"/>
              </a:rPr>
              <a:t>, </a:t>
            </a:r>
            <a:r>
              <a:rPr lang="ko-KR" altLang="en-US" dirty="0" smtClean="0">
                <a:latin typeface="Arial Black" panose="020B0A04020102020204" pitchFamily="34" charset="0"/>
              </a:rPr>
              <a:t>변수 </a:t>
            </a:r>
            <a:r>
              <a:rPr lang="ko-KR" altLang="en-US" dirty="0" err="1" smtClean="0">
                <a:latin typeface="Arial Black" panose="020B0A04020102020204" pitchFamily="34" charset="0"/>
              </a:rPr>
              <a:t>선언법과</a:t>
            </a:r>
            <a:r>
              <a:rPr lang="ko-KR" altLang="en-US" dirty="0" smtClean="0">
                <a:latin typeface="Arial Black" panose="020B0A04020102020204" pitchFamily="34" charset="0"/>
              </a:rPr>
              <a:t> 함께 콘솔 창에 입력과 출력하는 법</a:t>
            </a:r>
            <a:endParaRPr lang="en-US" altLang="ko-KR" dirty="0" smtClean="0">
              <a:latin typeface="Arial Black" panose="020B0A04020102020204" pitchFamily="34" charset="0"/>
            </a:endParaRPr>
          </a:p>
          <a:p>
            <a:endParaRPr lang="en-US" altLang="ko-KR" dirty="0" smtClean="0">
              <a:latin typeface="Arial Black" panose="020B0A04020102020204" pitchFamily="34" charset="0"/>
            </a:endParaRPr>
          </a:p>
          <a:p>
            <a:r>
              <a:rPr lang="ko-KR" altLang="en-US" dirty="0" smtClean="0">
                <a:latin typeface="Arial Black" panose="020B0A04020102020204" pitchFamily="34" charset="0"/>
              </a:rPr>
              <a:t>☞ 연산자의 종류와 그 </a:t>
            </a:r>
            <a:r>
              <a:rPr lang="ko-KR" altLang="en-US" dirty="0" err="1" smtClean="0">
                <a:latin typeface="Arial Black" panose="020B0A04020102020204" pitchFamily="34" charset="0"/>
              </a:rPr>
              <a:t>응용법</a:t>
            </a:r>
            <a:endParaRPr lang="en-US" altLang="ko-KR" dirty="0" smtClean="0">
              <a:latin typeface="Arial Black" panose="020B0A04020102020204" pitchFamily="34" charset="0"/>
            </a:endParaRPr>
          </a:p>
          <a:p>
            <a:endParaRPr lang="en-US" altLang="ko-KR" dirty="0" smtClean="0">
              <a:latin typeface="Arial Black" panose="020B0A04020102020204" pitchFamily="34" charset="0"/>
            </a:endParaRPr>
          </a:p>
          <a:p>
            <a:r>
              <a:rPr lang="ko-KR" altLang="en-US" dirty="0" smtClean="0">
                <a:latin typeface="Arial Black" panose="020B0A04020102020204" pitchFamily="34" charset="0"/>
              </a:rPr>
              <a:t>☞ 좀 더 효율적인 코드를 짜기 위한 함수</a:t>
            </a:r>
            <a:r>
              <a:rPr lang="en-US" altLang="ko-KR" dirty="0" smtClean="0">
                <a:latin typeface="Arial Black" panose="020B0A04020102020204" pitchFamily="34" charset="0"/>
              </a:rPr>
              <a:t>(with reference)</a:t>
            </a:r>
          </a:p>
          <a:p>
            <a:endParaRPr lang="en-US" altLang="ko-KR" dirty="0" smtClean="0">
              <a:latin typeface="Arial Black" panose="020B0A04020102020204" pitchFamily="34" charset="0"/>
            </a:endParaRPr>
          </a:p>
          <a:p>
            <a:r>
              <a:rPr lang="ko-KR" altLang="en-US" dirty="0" smtClean="0">
                <a:latin typeface="Arial Black" panose="020B0A04020102020204" pitchFamily="34" charset="0"/>
              </a:rPr>
              <a:t>☞ 조건에 따라 출력을 다르게 하는 </a:t>
            </a:r>
            <a:r>
              <a:rPr lang="ko-KR" altLang="en-US" dirty="0" err="1" smtClean="0">
                <a:latin typeface="Arial Black" panose="020B0A04020102020204" pitchFamily="34" charset="0"/>
              </a:rPr>
              <a:t>조건문</a:t>
            </a:r>
            <a:r>
              <a:rPr lang="en-US" altLang="ko-KR" dirty="0" smtClean="0">
                <a:latin typeface="Arial Black" panose="020B0A04020102020204" pitchFamily="34" charset="0"/>
              </a:rPr>
              <a:t>, </a:t>
            </a:r>
            <a:r>
              <a:rPr lang="ko-KR" altLang="en-US" dirty="0" smtClean="0">
                <a:latin typeface="Arial Black" panose="020B0A04020102020204" pitchFamily="34" charset="0"/>
              </a:rPr>
              <a:t>한가지 동작을 반복하는 </a:t>
            </a:r>
            <a:r>
              <a:rPr lang="ko-KR" altLang="en-US" dirty="0" err="1" smtClean="0">
                <a:latin typeface="Arial Black" panose="020B0A04020102020204" pitchFamily="34" charset="0"/>
              </a:rPr>
              <a:t>반복문</a:t>
            </a:r>
            <a:endParaRPr lang="en-US" altLang="ko-KR" dirty="0" smtClean="0">
              <a:latin typeface="Arial Black" panose="020B0A040201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0485" y="951715"/>
            <a:ext cx="63040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 smtClean="0">
                <a:latin typeface="Arial Black" panose="020B0A04020102020204" pitchFamily="34" charset="0"/>
              </a:rPr>
              <a:t>지금까지 우리는</a:t>
            </a:r>
            <a:r>
              <a:rPr lang="en-US" altLang="ko-KR" sz="4000" b="1" dirty="0" smtClean="0">
                <a:latin typeface="Arial Black" panose="020B0A04020102020204" pitchFamily="34" charset="0"/>
              </a:rPr>
              <a:t>….</a:t>
            </a:r>
            <a:endParaRPr lang="ko-KR" altLang="en-US" sz="4000" b="1" dirty="0">
              <a:latin typeface="Arial Black" panose="020B0A040201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4507" y="4451354"/>
            <a:ext cx="11771172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여기서는 콘솔 창이 아닌</a:t>
            </a:r>
            <a:r>
              <a:rPr lang="en-US" altLang="ko-KR" sz="5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,</a:t>
            </a:r>
          </a:p>
          <a:p>
            <a:pPr algn="ctr"/>
            <a:r>
              <a:rPr lang="ko-KR" altLang="en-US" sz="5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텍스트 파일에 출력하는 법을 배운다</a:t>
            </a:r>
            <a:r>
              <a:rPr lang="en-US" altLang="ko-KR" sz="5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!</a:t>
            </a:r>
            <a:endParaRPr lang="en-US" altLang="ko-KR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05988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다이어그램 1"/>
          <p:cNvGraphicFramePr/>
          <p:nvPr>
            <p:extLst/>
          </p:nvPr>
        </p:nvGraphicFramePr>
        <p:xfrm>
          <a:off x="0" y="1"/>
          <a:ext cx="12192000" cy="571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60485" y="1905548"/>
            <a:ext cx="11315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Arial Black" panose="020B0A04020102020204" pitchFamily="34" charset="0"/>
              </a:rPr>
              <a:t>출력 환경이 바뀐다면 새로운 라이브러리</a:t>
            </a:r>
            <a:r>
              <a:rPr lang="en-US" altLang="ko-KR" dirty="0" smtClean="0">
                <a:latin typeface="Arial Black" panose="020B0A04020102020204" pitchFamily="34" charset="0"/>
              </a:rPr>
              <a:t>, </a:t>
            </a:r>
            <a:r>
              <a:rPr lang="ko-KR" altLang="en-US" dirty="0" smtClean="0">
                <a:latin typeface="Arial Black" panose="020B0A04020102020204" pitchFamily="34" charset="0"/>
              </a:rPr>
              <a:t>새로운 </a:t>
            </a:r>
            <a:r>
              <a:rPr lang="ko-KR" altLang="en-US" dirty="0" err="1" smtClean="0">
                <a:latin typeface="Arial Black" panose="020B0A04020102020204" pitchFamily="34" charset="0"/>
              </a:rPr>
              <a:t>변수타입</a:t>
            </a:r>
            <a:r>
              <a:rPr lang="en-US" altLang="ko-KR" dirty="0" smtClean="0">
                <a:latin typeface="Arial Black" panose="020B0A04020102020204" pitchFamily="34" charset="0"/>
              </a:rPr>
              <a:t>, </a:t>
            </a:r>
            <a:r>
              <a:rPr lang="ko-KR" altLang="en-US" dirty="0" smtClean="0">
                <a:latin typeface="Arial Black" panose="020B0A04020102020204" pitchFamily="34" charset="0"/>
              </a:rPr>
              <a:t>새로운 함수가 필요</a:t>
            </a:r>
            <a:r>
              <a:rPr lang="en-US" altLang="ko-KR" dirty="0" smtClean="0">
                <a:latin typeface="Arial Black" panose="020B0A04020102020204" pitchFamily="34" charset="0"/>
              </a:rPr>
              <a:t>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485" y="951715"/>
            <a:ext cx="63040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 smtClean="0">
                <a:latin typeface="Arial Black" panose="020B0A04020102020204" pitchFamily="34" charset="0"/>
              </a:rPr>
              <a:t>이 단원에서 쓰이는 것들</a:t>
            </a:r>
            <a:endParaRPr lang="ko-KR" altLang="en-US" sz="4000" b="1" dirty="0">
              <a:latin typeface="Arial Black" panose="020B0A040201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0485" y="2520827"/>
            <a:ext cx="1149154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Arial Black" panose="020B0A04020102020204" pitchFamily="34" charset="0"/>
              </a:rPr>
              <a:t>☞ </a:t>
            </a:r>
            <a:r>
              <a:rPr lang="en-US" altLang="ko-KR" dirty="0" smtClean="0">
                <a:latin typeface="Arial Black" panose="020B0A04020102020204" pitchFamily="34" charset="0"/>
              </a:rPr>
              <a:t>#include&lt;</a:t>
            </a:r>
            <a:r>
              <a:rPr lang="en-US" altLang="ko-KR" dirty="0" err="1" smtClean="0">
                <a:latin typeface="Arial Black" panose="020B0A04020102020204" pitchFamily="34" charset="0"/>
              </a:rPr>
              <a:t>fstream</a:t>
            </a:r>
            <a:r>
              <a:rPr lang="en-US" altLang="ko-KR" dirty="0" smtClean="0">
                <a:latin typeface="Arial Black" panose="020B0A04020102020204" pitchFamily="34" charset="0"/>
              </a:rPr>
              <a:t>&gt;: file</a:t>
            </a:r>
            <a:r>
              <a:rPr lang="ko-KR" altLang="en-US" dirty="0" smtClean="0">
                <a:latin typeface="Arial Black" panose="020B0A04020102020204" pitchFamily="34" charset="0"/>
              </a:rPr>
              <a:t>입출력에 필요한 변수</a:t>
            </a:r>
            <a:r>
              <a:rPr lang="en-US" altLang="ko-KR" dirty="0" smtClean="0">
                <a:latin typeface="Arial Black" panose="020B0A04020102020204" pitchFamily="34" charset="0"/>
              </a:rPr>
              <a:t>,</a:t>
            </a:r>
            <a:r>
              <a:rPr lang="ko-KR" altLang="en-US" dirty="0" smtClean="0">
                <a:latin typeface="Arial Black" panose="020B0A04020102020204" pitchFamily="34" charset="0"/>
              </a:rPr>
              <a:t>함수가 들어있는 라이브러리</a:t>
            </a:r>
            <a:endParaRPr lang="en-US" altLang="ko-KR" dirty="0" smtClean="0">
              <a:latin typeface="Arial Black" panose="020B0A04020102020204" pitchFamily="34" charset="0"/>
            </a:endParaRPr>
          </a:p>
          <a:p>
            <a:endParaRPr lang="en-US" altLang="ko-KR" dirty="0" smtClean="0">
              <a:latin typeface="Arial Black" panose="020B0A04020102020204" pitchFamily="34" charset="0"/>
            </a:endParaRPr>
          </a:p>
          <a:p>
            <a:r>
              <a:rPr lang="ko-KR" altLang="en-US" dirty="0" smtClean="0">
                <a:latin typeface="Arial Black" panose="020B0A04020102020204" pitchFamily="34" charset="0"/>
              </a:rPr>
              <a:t>☞ </a:t>
            </a:r>
            <a:r>
              <a:rPr lang="en-US" altLang="ko-KR" dirty="0" err="1" smtClean="0">
                <a:latin typeface="Arial Black" panose="020B0A04020102020204" pitchFamily="34" charset="0"/>
              </a:rPr>
              <a:t>ifstream</a:t>
            </a:r>
            <a:r>
              <a:rPr lang="en-US" altLang="ko-KR" dirty="0" smtClean="0">
                <a:latin typeface="Arial Black" panose="020B0A04020102020204" pitchFamily="34" charset="0"/>
              </a:rPr>
              <a:t>, </a:t>
            </a:r>
            <a:r>
              <a:rPr lang="en-US" altLang="ko-KR" dirty="0" err="1" smtClean="0">
                <a:latin typeface="Arial Black" panose="020B0A04020102020204" pitchFamily="34" charset="0"/>
              </a:rPr>
              <a:t>ofstream</a:t>
            </a:r>
            <a:r>
              <a:rPr lang="en-US" altLang="ko-KR" dirty="0" smtClean="0">
                <a:latin typeface="Arial Black" panose="020B0A04020102020204" pitchFamily="34" charset="0"/>
              </a:rPr>
              <a:t>: data</a:t>
            </a:r>
            <a:r>
              <a:rPr lang="ko-KR" altLang="en-US" dirty="0" smtClean="0">
                <a:latin typeface="Arial Black" panose="020B0A04020102020204" pitchFamily="34" charset="0"/>
              </a:rPr>
              <a:t>를 불러올 파일</a:t>
            </a:r>
            <a:r>
              <a:rPr lang="en-US" altLang="ko-KR" dirty="0" smtClean="0">
                <a:latin typeface="Arial Black" panose="020B0A04020102020204" pitchFamily="34" charset="0"/>
              </a:rPr>
              <a:t>, data</a:t>
            </a:r>
            <a:r>
              <a:rPr lang="ko-KR" altLang="en-US" dirty="0" smtClean="0">
                <a:latin typeface="Arial Black" panose="020B0A04020102020204" pitchFamily="34" charset="0"/>
              </a:rPr>
              <a:t>를 출력해줄 파일</a:t>
            </a:r>
            <a:endParaRPr lang="en-US" altLang="ko-KR" dirty="0" smtClean="0">
              <a:latin typeface="Arial Black" panose="020B0A04020102020204" pitchFamily="34" charset="0"/>
            </a:endParaRPr>
          </a:p>
          <a:p>
            <a:endParaRPr lang="en-US" altLang="ko-KR" dirty="0">
              <a:latin typeface="Arial Black" panose="020B0A04020102020204" pitchFamily="34" charset="0"/>
            </a:endParaRPr>
          </a:p>
          <a:p>
            <a:r>
              <a:rPr lang="ko-KR" altLang="en-US" dirty="0" smtClean="0">
                <a:latin typeface="Arial Black" panose="020B0A04020102020204" pitchFamily="34" charset="0"/>
              </a:rPr>
              <a:t>☞ </a:t>
            </a:r>
            <a:r>
              <a:rPr lang="en-US" altLang="ko-KR" dirty="0" smtClean="0">
                <a:latin typeface="Arial Black" panose="020B0A04020102020204" pitchFamily="34" charset="0"/>
              </a:rPr>
              <a:t>(</a:t>
            </a:r>
            <a:r>
              <a:rPr lang="en-US" altLang="ko-KR" dirty="0" err="1" smtClean="0">
                <a:latin typeface="Arial Black" panose="020B0A04020102020204" pitchFamily="34" charset="0"/>
              </a:rPr>
              <a:t>ifstream</a:t>
            </a:r>
            <a:r>
              <a:rPr lang="en-US" altLang="ko-KR" dirty="0" smtClean="0">
                <a:latin typeface="Arial Black" panose="020B0A04020102020204" pitchFamily="34" charset="0"/>
              </a:rPr>
              <a:t>).get((char)), (</a:t>
            </a:r>
            <a:r>
              <a:rPr lang="en-US" altLang="ko-KR" dirty="0" err="1" smtClean="0">
                <a:latin typeface="Arial Black" panose="020B0A04020102020204" pitchFamily="34" charset="0"/>
              </a:rPr>
              <a:t>ofstream</a:t>
            </a:r>
            <a:r>
              <a:rPr lang="en-US" altLang="ko-KR" dirty="0" smtClean="0">
                <a:latin typeface="Arial Black" panose="020B0A04020102020204" pitchFamily="34" charset="0"/>
              </a:rPr>
              <a:t>).put((char)): file</a:t>
            </a:r>
            <a:r>
              <a:rPr lang="ko-KR" altLang="en-US" dirty="0" smtClean="0">
                <a:latin typeface="Arial Black" panose="020B0A04020102020204" pitchFamily="34" charset="0"/>
              </a:rPr>
              <a:t>에서 </a:t>
            </a:r>
            <a:r>
              <a:rPr lang="ko-KR" altLang="en-US" dirty="0" err="1" smtClean="0">
                <a:latin typeface="Arial Black" panose="020B0A04020102020204" pitchFamily="34" charset="0"/>
              </a:rPr>
              <a:t>한글자씩</a:t>
            </a:r>
            <a:r>
              <a:rPr lang="ko-KR" altLang="en-US" dirty="0" smtClean="0">
                <a:latin typeface="Arial Black" panose="020B0A04020102020204" pitchFamily="34" charset="0"/>
              </a:rPr>
              <a:t> 읽어온다</a:t>
            </a:r>
            <a:r>
              <a:rPr lang="en-US" altLang="ko-KR" dirty="0" smtClean="0">
                <a:latin typeface="Arial Black" panose="020B0A04020102020204" pitchFamily="34" charset="0"/>
              </a:rPr>
              <a:t>. / file</a:t>
            </a:r>
            <a:r>
              <a:rPr lang="ko-KR" altLang="en-US" dirty="0" smtClean="0">
                <a:latin typeface="Arial Black" panose="020B0A04020102020204" pitchFamily="34" charset="0"/>
              </a:rPr>
              <a:t>에다 </a:t>
            </a:r>
            <a:r>
              <a:rPr lang="ko-KR" altLang="en-US" dirty="0" err="1" smtClean="0">
                <a:latin typeface="Arial Black" panose="020B0A04020102020204" pitchFamily="34" charset="0"/>
              </a:rPr>
              <a:t>한글자씩</a:t>
            </a:r>
            <a:r>
              <a:rPr lang="ko-KR" altLang="en-US" dirty="0" smtClean="0">
                <a:latin typeface="Arial Black" panose="020B0A04020102020204" pitchFamily="34" charset="0"/>
              </a:rPr>
              <a:t> 출력한다</a:t>
            </a:r>
            <a:r>
              <a:rPr lang="en-US" altLang="ko-KR" dirty="0" smtClean="0">
                <a:latin typeface="Arial Black" panose="020B0A04020102020204" pitchFamily="34" charset="0"/>
              </a:rPr>
              <a:t>.</a:t>
            </a:r>
          </a:p>
          <a:p>
            <a:endParaRPr lang="en-US" altLang="ko-KR" dirty="0">
              <a:latin typeface="Arial Black" panose="020B0A04020102020204" pitchFamily="34" charset="0"/>
            </a:endParaRPr>
          </a:p>
          <a:p>
            <a:r>
              <a:rPr lang="ko-KR" altLang="en-US" dirty="0" smtClean="0">
                <a:latin typeface="Arial Black" panose="020B0A04020102020204" pitchFamily="34" charset="0"/>
              </a:rPr>
              <a:t>☞ </a:t>
            </a:r>
            <a:r>
              <a:rPr lang="en-US" altLang="ko-KR" dirty="0" err="1" smtClean="0">
                <a:latin typeface="Arial Black" panose="020B0A04020102020204" pitchFamily="34" charset="0"/>
              </a:rPr>
              <a:t>eof</a:t>
            </a:r>
            <a:r>
              <a:rPr lang="en-US" altLang="ko-KR" dirty="0" smtClean="0">
                <a:latin typeface="Arial Black" panose="020B0A04020102020204" pitchFamily="34" charset="0"/>
              </a:rPr>
              <a:t>(): end of file. </a:t>
            </a:r>
            <a:r>
              <a:rPr lang="ko-KR" altLang="en-US" dirty="0" smtClean="0">
                <a:latin typeface="Arial Black" panose="020B0A04020102020204" pitchFamily="34" charset="0"/>
              </a:rPr>
              <a:t>파일의 맨 끝을 말한다</a:t>
            </a:r>
            <a:r>
              <a:rPr lang="en-US" altLang="ko-KR" dirty="0" smtClean="0">
                <a:latin typeface="Arial Black" panose="020B0A04020102020204" pitchFamily="34" charset="0"/>
              </a:rPr>
              <a:t>.</a:t>
            </a:r>
          </a:p>
          <a:p>
            <a:endParaRPr lang="en-US" altLang="ko-KR" dirty="0">
              <a:latin typeface="Arial Black" panose="020B0A04020102020204" pitchFamily="34" charset="0"/>
            </a:endParaRPr>
          </a:p>
          <a:p>
            <a:r>
              <a:rPr lang="ko-KR" altLang="en-US" dirty="0" smtClean="0">
                <a:latin typeface="Arial Black" panose="020B0A04020102020204" pitchFamily="34" charset="0"/>
              </a:rPr>
              <a:t>☞ </a:t>
            </a:r>
            <a:r>
              <a:rPr lang="en-US" altLang="ko-KR" dirty="0" smtClean="0">
                <a:latin typeface="Arial Black" panose="020B0A04020102020204" pitchFamily="34" charset="0"/>
              </a:rPr>
              <a:t>(</a:t>
            </a:r>
            <a:r>
              <a:rPr lang="en-US" altLang="ko-KR" dirty="0" err="1" smtClean="0">
                <a:latin typeface="Arial Black" panose="020B0A04020102020204" pitchFamily="34" charset="0"/>
              </a:rPr>
              <a:t>fstream</a:t>
            </a:r>
            <a:r>
              <a:rPr lang="en-US" altLang="ko-KR" dirty="0" smtClean="0">
                <a:latin typeface="Arial Black" panose="020B0A04020102020204" pitchFamily="34" charset="0"/>
              </a:rPr>
              <a:t>).open((.txt)), (</a:t>
            </a:r>
            <a:r>
              <a:rPr lang="en-US" altLang="ko-KR" dirty="0" err="1" smtClean="0">
                <a:latin typeface="Arial Black" panose="020B0A04020102020204" pitchFamily="34" charset="0"/>
              </a:rPr>
              <a:t>fstream</a:t>
            </a:r>
            <a:r>
              <a:rPr lang="en-US" altLang="ko-KR" dirty="0" smtClean="0">
                <a:latin typeface="Arial Black" panose="020B0A04020102020204" pitchFamily="34" charset="0"/>
              </a:rPr>
              <a:t>).close(): </a:t>
            </a:r>
            <a:r>
              <a:rPr lang="ko-KR" altLang="en-US" dirty="0" smtClean="0">
                <a:latin typeface="Arial Black" panose="020B0A04020102020204" pitchFamily="34" charset="0"/>
              </a:rPr>
              <a:t>파일입출력의 시작과 끝</a:t>
            </a:r>
            <a:r>
              <a:rPr lang="en-US" altLang="ko-KR" dirty="0" smtClean="0">
                <a:latin typeface="Arial Black" panose="020B0A04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06280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다이어그램 1"/>
          <p:cNvGraphicFramePr/>
          <p:nvPr>
            <p:extLst/>
          </p:nvPr>
        </p:nvGraphicFramePr>
        <p:xfrm>
          <a:off x="0" y="1"/>
          <a:ext cx="12192000" cy="571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60485" y="951715"/>
            <a:ext cx="63040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 err="1" smtClean="0">
                <a:latin typeface="Arial Black" panose="020B0A04020102020204" pitchFamily="34" charset="0"/>
              </a:rPr>
              <a:t>파일입출력</a:t>
            </a:r>
            <a:r>
              <a:rPr lang="ko-KR" altLang="en-US" sz="4000" b="1" dirty="0" smtClean="0">
                <a:latin typeface="Arial Black" panose="020B0A04020102020204" pitchFamily="34" charset="0"/>
              </a:rPr>
              <a:t> 기초지식</a:t>
            </a:r>
            <a:r>
              <a:rPr lang="en-US" altLang="ko-KR" sz="4000" b="1" dirty="0" smtClean="0">
                <a:latin typeface="Arial Black" panose="020B0A04020102020204" pitchFamily="34" charset="0"/>
              </a:rPr>
              <a:t>?</a:t>
            </a:r>
            <a:endParaRPr lang="ko-KR" altLang="en-US" sz="4000" b="1" dirty="0">
              <a:latin typeface="Arial Black" panose="020B0A040201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0485" y="2039815"/>
            <a:ext cx="481818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atin typeface="Arial Black" panose="020B0A04020102020204" pitchFamily="34" charset="0"/>
              </a:rPr>
              <a:t>ifstream</a:t>
            </a:r>
            <a:r>
              <a:rPr lang="en-US" altLang="ko-KR" dirty="0" smtClean="0">
                <a:latin typeface="Arial Black" panose="020B0A04020102020204" pitchFamily="34" charset="0"/>
              </a:rPr>
              <a:t> in;</a:t>
            </a:r>
          </a:p>
          <a:p>
            <a:r>
              <a:rPr lang="en-US" altLang="ko-KR" dirty="0" err="1" smtClean="0">
                <a:latin typeface="Arial Black" panose="020B0A04020102020204" pitchFamily="34" charset="0"/>
              </a:rPr>
              <a:t>ofstream</a:t>
            </a:r>
            <a:r>
              <a:rPr lang="en-US" altLang="ko-KR" dirty="0" smtClean="0">
                <a:latin typeface="Arial Black" panose="020B0A04020102020204" pitchFamily="34" charset="0"/>
              </a:rPr>
              <a:t> out;</a:t>
            </a:r>
          </a:p>
          <a:p>
            <a:r>
              <a:rPr lang="en-US" altLang="ko-KR" dirty="0" err="1" smtClean="0">
                <a:latin typeface="Arial Black" panose="020B0A04020102020204" pitchFamily="34" charset="0"/>
              </a:rPr>
              <a:t>in.open</a:t>
            </a:r>
            <a:r>
              <a:rPr lang="en-US" altLang="ko-KR" dirty="0" smtClean="0">
                <a:latin typeface="Arial Black" panose="020B0A04020102020204" pitchFamily="34" charset="0"/>
              </a:rPr>
              <a:t>(“input.txt”);</a:t>
            </a:r>
          </a:p>
          <a:p>
            <a:r>
              <a:rPr lang="en-US" altLang="ko-KR" dirty="0" err="1" smtClean="0">
                <a:latin typeface="Arial Black" panose="020B0A04020102020204" pitchFamily="34" charset="0"/>
              </a:rPr>
              <a:t>out.open</a:t>
            </a:r>
            <a:r>
              <a:rPr lang="en-US" altLang="ko-KR" dirty="0" smtClean="0">
                <a:latin typeface="Arial Black" panose="020B0A04020102020204" pitchFamily="34" charset="0"/>
              </a:rPr>
              <a:t>(“output.txt”);</a:t>
            </a:r>
          </a:p>
          <a:p>
            <a:r>
              <a:rPr lang="en-US" altLang="ko-KR" dirty="0" smtClean="0">
                <a:latin typeface="Arial Black" panose="020B0A04020102020204" pitchFamily="34" charset="0"/>
              </a:rPr>
              <a:t>/*(</a:t>
            </a:r>
            <a:r>
              <a:rPr lang="ko-KR" altLang="en-US" dirty="0" smtClean="0">
                <a:latin typeface="Arial Black" panose="020B0A04020102020204" pitchFamily="34" charset="0"/>
              </a:rPr>
              <a:t>실행할 코드들</a:t>
            </a:r>
            <a:r>
              <a:rPr lang="en-US" altLang="ko-KR" dirty="0" smtClean="0">
                <a:latin typeface="Arial Black" panose="020B0A04020102020204" pitchFamily="34" charset="0"/>
              </a:rPr>
              <a:t>)*/</a:t>
            </a:r>
            <a:endParaRPr lang="en-US" altLang="ko-KR" dirty="0">
              <a:latin typeface="Arial Black" panose="020B0A04020102020204" pitchFamily="34" charset="0"/>
            </a:endParaRPr>
          </a:p>
          <a:p>
            <a:r>
              <a:rPr lang="en-US" altLang="ko-KR" dirty="0" err="1" smtClean="0">
                <a:latin typeface="Arial Black" panose="020B0A04020102020204" pitchFamily="34" charset="0"/>
              </a:rPr>
              <a:t>in.close</a:t>
            </a:r>
            <a:r>
              <a:rPr lang="en-US" altLang="ko-KR" dirty="0" smtClean="0">
                <a:latin typeface="Arial Black" panose="020B0A04020102020204" pitchFamily="34" charset="0"/>
              </a:rPr>
              <a:t>();</a:t>
            </a:r>
          </a:p>
          <a:p>
            <a:r>
              <a:rPr lang="en-US" altLang="ko-KR" dirty="0" err="1" smtClean="0">
                <a:latin typeface="Arial Black" panose="020B0A04020102020204" pitchFamily="34" charset="0"/>
              </a:rPr>
              <a:t>out.close</a:t>
            </a:r>
            <a:r>
              <a:rPr lang="en-US" altLang="ko-KR" dirty="0" smtClean="0">
                <a:latin typeface="Arial Black" panose="020B0A04020102020204" pitchFamily="34" charset="0"/>
              </a:rPr>
              <a:t>();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64570" y="2039815"/>
            <a:ext cx="48181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atin typeface="Arial Black" panose="020B0A04020102020204" pitchFamily="34" charset="0"/>
              </a:rPr>
              <a:t>ifstream</a:t>
            </a:r>
            <a:r>
              <a:rPr lang="en-US" altLang="ko-KR" dirty="0" smtClean="0">
                <a:latin typeface="Arial Black" panose="020B0A04020102020204" pitchFamily="34" charset="0"/>
              </a:rPr>
              <a:t> in(“input.txt”);</a:t>
            </a:r>
          </a:p>
          <a:p>
            <a:r>
              <a:rPr lang="en-US" altLang="ko-KR" dirty="0" err="1" smtClean="0">
                <a:latin typeface="Arial Black" panose="020B0A04020102020204" pitchFamily="34" charset="0"/>
              </a:rPr>
              <a:t>ofstream</a:t>
            </a:r>
            <a:r>
              <a:rPr lang="en-US" altLang="ko-KR" dirty="0" smtClean="0">
                <a:latin typeface="Arial Black" panose="020B0A04020102020204" pitchFamily="34" charset="0"/>
              </a:rPr>
              <a:t> out(“output.txt”);</a:t>
            </a:r>
          </a:p>
          <a:p>
            <a:r>
              <a:rPr lang="en-US" altLang="ko-KR" dirty="0">
                <a:latin typeface="Arial Black" panose="020B0A04020102020204" pitchFamily="34" charset="0"/>
              </a:rPr>
              <a:t>/*(</a:t>
            </a:r>
            <a:r>
              <a:rPr lang="ko-KR" altLang="en-US" dirty="0">
                <a:latin typeface="Arial Black" panose="020B0A04020102020204" pitchFamily="34" charset="0"/>
              </a:rPr>
              <a:t>실행할 코드들</a:t>
            </a:r>
            <a:r>
              <a:rPr lang="en-US" altLang="ko-KR" dirty="0">
                <a:latin typeface="Arial Black" panose="020B0A04020102020204" pitchFamily="34" charset="0"/>
              </a:rPr>
              <a:t>)*/</a:t>
            </a:r>
          </a:p>
          <a:p>
            <a:r>
              <a:rPr lang="en-US" altLang="ko-KR" dirty="0" err="1" smtClean="0">
                <a:latin typeface="Arial Black" panose="020B0A04020102020204" pitchFamily="34" charset="0"/>
              </a:rPr>
              <a:t>in.close</a:t>
            </a:r>
            <a:r>
              <a:rPr lang="en-US" altLang="ko-KR" dirty="0">
                <a:latin typeface="Arial Black" panose="020B0A04020102020204" pitchFamily="34" charset="0"/>
              </a:rPr>
              <a:t>();</a:t>
            </a:r>
          </a:p>
          <a:p>
            <a:r>
              <a:rPr lang="en-US" altLang="ko-KR" dirty="0" err="1">
                <a:latin typeface="Arial Black" panose="020B0A04020102020204" pitchFamily="34" charset="0"/>
              </a:rPr>
              <a:t>out.close</a:t>
            </a:r>
            <a:r>
              <a:rPr lang="en-US" altLang="ko-KR" dirty="0" smtClean="0">
                <a:latin typeface="Arial Black" panose="020B0A04020102020204" pitchFamily="34" charset="0"/>
              </a:rPr>
              <a:t>();</a:t>
            </a:r>
          </a:p>
          <a:p>
            <a:r>
              <a:rPr lang="en-US" altLang="ko-KR" dirty="0" smtClean="0">
                <a:latin typeface="Arial Black" panose="020B0A04020102020204" pitchFamily="34" charset="0"/>
              </a:rPr>
              <a:t>// open()</a:t>
            </a:r>
            <a:r>
              <a:rPr lang="ko-KR" altLang="en-US" dirty="0" smtClean="0">
                <a:latin typeface="Arial Black" panose="020B0A04020102020204" pitchFamily="34" charset="0"/>
              </a:rPr>
              <a:t>함수를 쓰지 않고도 실행이 됨</a:t>
            </a:r>
            <a:r>
              <a:rPr lang="en-US" altLang="ko-KR" dirty="0" smtClean="0">
                <a:latin typeface="Arial Black" panose="020B0A04020102020204" pitchFamily="34" charset="0"/>
              </a:rPr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0485" y="4451354"/>
            <a:ext cx="11315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Arial Black" panose="020B0A04020102020204" pitchFamily="34" charset="0"/>
              </a:rPr>
              <a:t>파일입출력에서 다루는 변수는 </a:t>
            </a:r>
            <a:r>
              <a:rPr lang="en-US" altLang="ko-KR" dirty="0" err="1" smtClean="0">
                <a:latin typeface="Arial Black" panose="020B0A04020102020204" pitchFamily="34" charset="0"/>
              </a:rPr>
              <a:t>ifstream</a:t>
            </a:r>
            <a:r>
              <a:rPr lang="en-US" altLang="ko-KR" dirty="0" smtClean="0">
                <a:latin typeface="Arial Black" panose="020B0A04020102020204" pitchFamily="34" charset="0"/>
              </a:rPr>
              <a:t>, </a:t>
            </a:r>
            <a:r>
              <a:rPr lang="en-US" altLang="ko-KR" dirty="0" err="1" smtClean="0">
                <a:latin typeface="Arial Black" panose="020B0A04020102020204" pitchFamily="34" charset="0"/>
              </a:rPr>
              <a:t>ofstream</a:t>
            </a:r>
            <a:r>
              <a:rPr lang="en-US" altLang="ko-KR" dirty="0" smtClean="0">
                <a:latin typeface="Arial Black" panose="020B0A04020102020204" pitchFamily="34" charset="0"/>
              </a:rPr>
              <a:t> 2</a:t>
            </a:r>
            <a:r>
              <a:rPr lang="ko-KR" altLang="en-US" dirty="0" smtClean="0">
                <a:latin typeface="Arial Black" panose="020B0A04020102020204" pitchFamily="34" charset="0"/>
              </a:rPr>
              <a:t>가지</a:t>
            </a:r>
            <a:r>
              <a:rPr lang="en-US" altLang="ko-KR" dirty="0" smtClean="0">
                <a:latin typeface="Arial Black" panose="020B0A04020102020204" pitchFamily="34" charset="0"/>
              </a:rPr>
              <a:t>.</a:t>
            </a:r>
            <a:endParaRPr lang="en-US" altLang="ko-KR" dirty="0">
              <a:latin typeface="Arial Black" panose="020B0A04020102020204" pitchFamily="34" charset="0"/>
            </a:endParaRPr>
          </a:p>
          <a:p>
            <a:r>
              <a:rPr lang="en-US" altLang="ko-KR" dirty="0" err="1" smtClean="0">
                <a:latin typeface="Arial Black" panose="020B0A04020102020204" pitchFamily="34" charset="0"/>
              </a:rPr>
              <a:t>ifstream</a:t>
            </a:r>
            <a:r>
              <a:rPr lang="ko-KR" altLang="en-US" dirty="0" smtClean="0">
                <a:latin typeface="Arial Black" panose="020B0A04020102020204" pitchFamily="34" charset="0"/>
              </a:rPr>
              <a:t>은 반드시 있는 파일을 해줘야 되지만 </a:t>
            </a:r>
            <a:r>
              <a:rPr lang="en-US" altLang="ko-KR" dirty="0" err="1" smtClean="0">
                <a:latin typeface="Arial Black" panose="020B0A04020102020204" pitchFamily="34" charset="0"/>
              </a:rPr>
              <a:t>ofstream</a:t>
            </a:r>
            <a:r>
              <a:rPr lang="ko-KR" altLang="en-US" dirty="0" smtClean="0">
                <a:latin typeface="Arial Black" panose="020B0A04020102020204" pitchFamily="34" charset="0"/>
              </a:rPr>
              <a:t>은 없는 </a:t>
            </a:r>
            <a:r>
              <a:rPr lang="ko-KR" altLang="en-US" dirty="0" err="1" smtClean="0">
                <a:latin typeface="Arial Black" panose="020B0A04020102020204" pitchFamily="34" charset="0"/>
              </a:rPr>
              <a:t>파일이어도</a:t>
            </a:r>
            <a:r>
              <a:rPr lang="ko-KR" altLang="en-US" dirty="0" smtClean="0">
                <a:latin typeface="Arial Black" panose="020B0A04020102020204" pitchFamily="34" charset="0"/>
              </a:rPr>
              <a:t> 컴파일하면 만들어진다</a:t>
            </a:r>
            <a:r>
              <a:rPr lang="en-US" altLang="ko-KR" dirty="0" smtClean="0">
                <a:latin typeface="Arial Black" panose="020B0A04020102020204" pitchFamily="34" charset="0"/>
              </a:rPr>
              <a:t>.</a:t>
            </a:r>
          </a:p>
          <a:p>
            <a:r>
              <a:rPr lang="ko-KR" altLang="en-US" dirty="0" smtClean="0">
                <a:latin typeface="Arial Black" panose="020B0A04020102020204" pitchFamily="34" charset="0"/>
              </a:rPr>
              <a:t>대신</a:t>
            </a:r>
            <a:r>
              <a:rPr lang="en-US" altLang="ko-KR" dirty="0" smtClean="0">
                <a:latin typeface="Arial Black" panose="020B0A04020102020204" pitchFamily="34" charset="0"/>
              </a:rPr>
              <a:t>, </a:t>
            </a:r>
            <a:r>
              <a:rPr lang="ko-KR" altLang="en-US" dirty="0" smtClean="0">
                <a:latin typeface="Arial Black" panose="020B0A04020102020204" pitchFamily="34" charset="0"/>
              </a:rPr>
              <a:t>출력할 파일의 이름은 정해줘야 한다</a:t>
            </a:r>
            <a:r>
              <a:rPr lang="en-US" altLang="ko-KR" dirty="0" smtClean="0">
                <a:latin typeface="Arial Black" panose="020B0A04020102020204" pitchFamily="34" charset="0"/>
              </a:rPr>
              <a:t>.</a:t>
            </a:r>
          </a:p>
          <a:p>
            <a:r>
              <a:rPr lang="ko-KR" altLang="en-US" dirty="0" smtClean="0">
                <a:latin typeface="Arial Black" panose="020B0A04020102020204" pitchFamily="34" charset="0"/>
              </a:rPr>
              <a:t>항상 </a:t>
            </a:r>
            <a:r>
              <a:rPr lang="en-US" altLang="ko-KR" dirty="0" smtClean="0">
                <a:latin typeface="Arial Black" panose="020B0A04020102020204" pitchFamily="34" charset="0"/>
              </a:rPr>
              <a:t>file</a:t>
            </a:r>
            <a:r>
              <a:rPr lang="ko-KR" altLang="en-US" dirty="0" smtClean="0">
                <a:latin typeface="Arial Black" panose="020B0A04020102020204" pitchFamily="34" charset="0"/>
              </a:rPr>
              <a:t>을 </a:t>
            </a:r>
            <a:r>
              <a:rPr lang="en-US" altLang="ko-KR" dirty="0" smtClean="0">
                <a:latin typeface="Arial Black" panose="020B0A04020102020204" pitchFamily="34" charset="0"/>
              </a:rPr>
              <a:t>open</a:t>
            </a:r>
            <a:r>
              <a:rPr lang="ko-KR" altLang="en-US" dirty="0" smtClean="0">
                <a:latin typeface="Arial Black" panose="020B0A04020102020204" pitchFamily="34" charset="0"/>
              </a:rPr>
              <a:t>하고 </a:t>
            </a:r>
            <a:r>
              <a:rPr lang="en-US" altLang="ko-KR" dirty="0" smtClean="0">
                <a:latin typeface="Arial Black" panose="020B0A04020102020204" pitchFamily="34" charset="0"/>
              </a:rPr>
              <a:t>close</a:t>
            </a:r>
            <a:r>
              <a:rPr lang="ko-KR" altLang="en-US" dirty="0" smtClean="0">
                <a:latin typeface="Arial Black" panose="020B0A04020102020204" pitchFamily="34" charset="0"/>
              </a:rPr>
              <a:t>해야 된다</a:t>
            </a:r>
            <a:r>
              <a:rPr lang="en-US" altLang="ko-KR" dirty="0" smtClean="0">
                <a:latin typeface="Arial Black" panose="020B0A04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7775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다이어그램 1"/>
          <p:cNvGraphicFramePr/>
          <p:nvPr>
            <p:extLst/>
          </p:nvPr>
        </p:nvGraphicFramePr>
        <p:xfrm>
          <a:off x="0" y="1"/>
          <a:ext cx="12192000" cy="571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60485" y="951715"/>
            <a:ext cx="67612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latin typeface="Arial Black" panose="020B0A04020102020204" pitchFamily="34" charset="0"/>
              </a:rPr>
              <a:t>get(),</a:t>
            </a:r>
            <a:r>
              <a:rPr lang="en-US" altLang="ko-KR" sz="4000" b="1" smtClean="0">
                <a:latin typeface="Arial Black" panose="020B0A04020102020204" pitchFamily="34" charset="0"/>
              </a:rPr>
              <a:t>put()</a:t>
            </a:r>
            <a:r>
              <a:rPr lang="ko-KR" altLang="en-US" sz="4000" b="1" dirty="0" smtClean="0">
                <a:latin typeface="Arial Black" panose="020B0A04020102020204" pitchFamily="34" charset="0"/>
              </a:rPr>
              <a:t>함수</a:t>
            </a:r>
            <a:r>
              <a:rPr lang="en-US" altLang="ko-KR" sz="4000" b="1" dirty="0" smtClean="0">
                <a:latin typeface="Arial Black" panose="020B0A04020102020204" pitchFamily="34" charset="0"/>
              </a:rPr>
              <a:t> vs &gt;&gt;, &lt;&lt;</a:t>
            </a:r>
            <a:endParaRPr lang="ko-KR" altLang="en-US" sz="4000" b="1" dirty="0">
              <a:latin typeface="Arial Black" panose="020B0A040201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0485" y="2039815"/>
            <a:ext cx="481818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atin typeface="Arial Black" panose="020B0A04020102020204" pitchFamily="34" charset="0"/>
              </a:rPr>
              <a:t>ifstream</a:t>
            </a:r>
            <a:r>
              <a:rPr lang="en-US" altLang="ko-KR" dirty="0" smtClean="0">
                <a:latin typeface="Arial Black" panose="020B0A04020102020204" pitchFamily="34" charset="0"/>
              </a:rPr>
              <a:t> in(“input.txt”);</a:t>
            </a:r>
          </a:p>
          <a:p>
            <a:r>
              <a:rPr lang="en-US" altLang="ko-KR" dirty="0" err="1" smtClean="0">
                <a:latin typeface="Arial Black" panose="020B0A04020102020204" pitchFamily="34" charset="0"/>
              </a:rPr>
              <a:t>ofstream</a:t>
            </a:r>
            <a:r>
              <a:rPr lang="en-US" altLang="ko-KR" dirty="0" smtClean="0">
                <a:latin typeface="Arial Black" panose="020B0A04020102020204" pitchFamily="34" charset="0"/>
              </a:rPr>
              <a:t> out(“output.txt”);</a:t>
            </a:r>
          </a:p>
          <a:p>
            <a:r>
              <a:rPr lang="en-US" altLang="ko-KR" dirty="0" smtClean="0">
                <a:latin typeface="Arial Black" panose="020B0A04020102020204" pitchFamily="34" charset="0"/>
              </a:rPr>
              <a:t>char c;</a:t>
            </a:r>
          </a:p>
          <a:p>
            <a:r>
              <a:rPr lang="en-US" altLang="ko-KR" dirty="0" smtClean="0">
                <a:latin typeface="Arial Black" panose="020B0A04020102020204" pitchFamily="34" charset="0"/>
              </a:rPr>
              <a:t>while(</a:t>
            </a:r>
            <a:r>
              <a:rPr lang="en-US" altLang="ko-KR" dirty="0" err="1" smtClean="0">
                <a:latin typeface="Arial Black" panose="020B0A04020102020204" pitchFamily="34" charset="0"/>
              </a:rPr>
              <a:t>in.get</a:t>
            </a:r>
            <a:r>
              <a:rPr lang="en-US" altLang="ko-KR" dirty="0" smtClean="0">
                <a:latin typeface="Arial Black" panose="020B0A04020102020204" pitchFamily="34" charset="0"/>
              </a:rPr>
              <a:t>(c))</a:t>
            </a:r>
          </a:p>
          <a:p>
            <a:r>
              <a:rPr lang="en-US" altLang="ko-KR" dirty="0" smtClean="0">
                <a:latin typeface="Arial Black" panose="020B0A04020102020204" pitchFamily="34" charset="0"/>
              </a:rPr>
              <a:t>{</a:t>
            </a:r>
          </a:p>
          <a:p>
            <a:r>
              <a:rPr lang="en-US" altLang="ko-KR" dirty="0" smtClean="0">
                <a:latin typeface="Arial Black" panose="020B0A04020102020204" pitchFamily="34" charset="0"/>
              </a:rPr>
              <a:t>      </a:t>
            </a:r>
            <a:r>
              <a:rPr lang="en-US" altLang="ko-KR" dirty="0" err="1" smtClean="0">
                <a:latin typeface="Arial Black" panose="020B0A04020102020204" pitchFamily="34" charset="0"/>
              </a:rPr>
              <a:t>out.put</a:t>
            </a:r>
            <a:r>
              <a:rPr lang="en-US" altLang="ko-KR" dirty="0" smtClean="0">
                <a:latin typeface="Arial Black" panose="020B0A04020102020204" pitchFamily="34" charset="0"/>
              </a:rPr>
              <a:t>(c);</a:t>
            </a:r>
          </a:p>
          <a:p>
            <a:r>
              <a:rPr lang="en-US" altLang="ko-KR" dirty="0" smtClean="0">
                <a:latin typeface="Arial Black" panose="020B0A04020102020204" pitchFamily="34" charset="0"/>
              </a:rPr>
              <a:t>}</a:t>
            </a:r>
            <a:r>
              <a:rPr lang="en-US" altLang="ko-KR" dirty="0">
                <a:latin typeface="Arial Black" panose="020B0A04020102020204" pitchFamily="34" charset="0"/>
              </a:rPr>
              <a:t> </a:t>
            </a:r>
            <a:r>
              <a:rPr lang="en-US" altLang="ko-KR" dirty="0" smtClean="0">
                <a:latin typeface="Arial Black" panose="020B0A04020102020204" pitchFamily="34" charset="0"/>
              </a:rPr>
              <a:t>// </a:t>
            </a:r>
            <a:r>
              <a:rPr lang="ko-KR" altLang="en-US" dirty="0" smtClean="0">
                <a:latin typeface="Arial Black" panose="020B0A04020102020204" pitchFamily="34" charset="0"/>
              </a:rPr>
              <a:t>공백과 문자들 모두를 읽어온다</a:t>
            </a:r>
            <a:r>
              <a:rPr lang="en-US" altLang="ko-KR" dirty="0" smtClean="0">
                <a:latin typeface="Arial Black" panose="020B0A04020102020204" pitchFamily="34" charset="0"/>
              </a:rPr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64570" y="2039815"/>
            <a:ext cx="481818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atin typeface="Arial Black" panose="020B0A04020102020204" pitchFamily="34" charset="0"/>
              </a:rPr>
              <a:t>ifstream</a:t>
            </a:r>
            <a:r>
              <a:rPr lang="en-US" altLang="ko-KR" dirty="0" smtClean="0">
                <a:latin typeface="Arial Black" panose="020B0A04020102020204" pitchFamily="34" charset="0"/>
              </a:rPr>
              <a:t> in(“input.txt”);</a:t>
            </a:r>
          </a:p>
          <a:p>
            <a:r>
              <a:rPr lang="en-US" altLang="ko-KR" dirty="0" err="1" smtClean="0">
                <a:latin typeface="Arial Black" panose="020B0A04020102020204" pitchFamily="34" charset="0"/>
              </a:rPr>
              <a:t>ofstream</a:t>
            </a:r>
            <a:r>
              <a:rPr lang="en-US" altLang="ko-KR" dirty="0" smtClean="0">
                <a:latin typeface="Arial Black" panose="020B0A04020102020204" pitchFamily="34" charset="0"/>
              </a:rPr>
              <a:t> out(“output.txt”);</a:t>
            </a:r>
          </a:p>
          <a:p>
            <a:r>
              <a:rPr lang="en-US" altLang="ko-KR" dirty="0" smtClean="0">
                <a:latin typeface="Arial Black" panose="020B0A04020102020204" pitchFamily="34" charset="0"/>
              </a:rPr>
              <a:t>char c;</a:t>
            </a:r>
          </a:p>
          <a:p>
            <a:r>
              <a:rPr lang="en-US" altLang="ko-KR" dirty="0" smtClean="0">
                <a:latin typeface="Arial Black" panose="020B0A04020102020204" pitchFamily="34" charset="0"/>
              </a:rPr>
              <a:t>while(!</a:t>
            </a:r>
            <a:r>
              <a:rPr lang="en-US" altLang="ko-KR" dirty="0" err="1" smtClean="0">
                <a:latin typeface="Arial Black" panose="020B0A04020102020204" pitchFamily="34" charset="0"/>
              </a:rPr>
              <a:t>in.eof</a:t>
            </a:r>
            <a:r>
              <a:rPr lang="en-US" altLang="ko-KR" dirty="0" smtClean="0">
                <a:latin typeface="Arial Black" panose="020B0A04020102020204" pitchFamily="34" charset="0"/>
              </a:rPr>
              <a:t>())</a:t>
            </a:r>
          </a:p>
          <a:p>
            <a:r>
              <a:rPr lang="en-US" altLang="ko-KR" dirty="0" smtClean="0">
                <a:latin typeface="Arial Black" panose="020B0A04020102020204" pitchFamily="34" charset="0"/>
              </a:rPr>
              <a:t>{</a:t>
            </a:r>
          </a:p>
          <a:p>
            <a:r>
              <a:rPr lang="en-US" altLang="ko-KR" dirty="0" smtClean="0">
                <a:latin typeface="Arial Black" panose="020B0A04020102020204" pitchFamily="34" charset="0"/>
              </a:rPr>
              <a:t>      in &gt;&gt; c; // </a:t>
            </a:r>
            <a:r>
              <a:rPr lang="ko-KR" altLang="en-US" dirty="0" smtClean="0">
                <a:latin typeface="Arial Black" panose="020B0A04020102020204" pitchFamily="34" charset="0"/>
              </a:rPr>
              <a:t>불러오기</a:t>
            </a:r>
            <a:endParaRPr lang="en-US" altLang="ko-KR" dirty="0" smtClean="0">
              <a:latin typeface="Arial Black" panose="020B0A04020102020204" pitchFamily="34" charset="0"/>
            </a:endParaRPr>
          </a:p>
          <a:p>
            <a:r>
              <a:rPr lang="en-US" altLang="ko-KR" dirty="0" smtClean="0">
                <a:latin typeface="Arial Black" panose="020B0A04020102020204" pitchFamily="34" charset="0"/>
              </a:rPr>
              <a:t>      out &lt;&lt; c; // </a:t>
            </a:r>
            <a:r>
              <a:rPr lang="ko-KR" altLang="en-US" dirty="0" smtClean="0">
                <a:latin typeface="Arial Black" panose="020B0A04020102020204" pitchFamily="34" charset="0"/>
              </a:rPr>
              <a:t>출력하기</a:t>
            </a:r>
            <a:endParaRPr lang="en-US" altLang="ko-KR" dirty="0" smtClean="0">
              <a:latin typeface="Arial Black" panose="020B0A04020102020204" pitchFamily="34" charset="0"/>
            </a:endParaRPr>
          </a:p>
          <a:p>
            <a:r>
              <a:rPr lang="en-US" altLang="ko-KR" dirty="0" smtClean="0">
                <a:latin typeface="Arial Black" panose="020B0A04020102020204" pitchFamily="34" charset="0"/>
              </a:rPr>
              <a:t>}</a:t>
            </a:r>
            <a:r>
              <a:rPr lang="en-US" altLang="ko-KR" dirty="0">
                <a:latin typeface="Arial Black" panose="020B0A04020102020204" pitchFamily="34" charset="0"/>
              </a:rPr>
              <a:t> </a:t>
            </a:r>
            <a:r>
              <a:rPr lang="en-US" altLang="ko-KR" dirty="0" smtClean="0">
                <a:latin typeface="Arial Black" panose="020B0A04020102020204" pitchFamily="34" charset="0"/>
              </a:rPr>
              <a:t>// </a:t>
            </a:r>
            <a:r>
              <a:rPr lang="ko-KR" altLang="en-US" dirty="0" err="1" smtClean="0">
                <a:latin typeface="Arial Black" panose="020B0A04020102020204" pitchFamily="34" charset="0"/>
              </a:rPr>
              <a:t>줄바꿈</a:t>
            </a:r>
            <a:r>
              <a:rPr lang="en-US" altLang="ko-KR" dirty="0" smtClean="0">
                <a:latin typeface="Arial Black" panose="020B0A04020102020204" pitchFamily="34" charset="0"/>
              </a:rPr>
              <a:t>, </a:t>
            </a:r>
            <a:r>
              <a:rPr lang="ko-KR" altLang="en-US" dirty="0" smtClean="0">
                <a:latin typeface="Arial Black" panose="020B0A04020102020204" pitchFamily="34" charset="0"/>
              </a:rPr>
              <a:t>공백은 </a:t>
            </a:r>
            <a:r>
              <a:rPr lang="ko-KR" altLang="en-US" dirty="0" err="1" smtClean="0">
                <a:latin typeface="Arial Black" panose="020B0A04020102020204" pitchFamily="34" charset="0"/>
              </a:rPr>
              <a:t>못읽음</a:t>
            </a:r>
            <a:endParaRPr lang="en-US" altLang="ko-KR" dirty="0" smtClean="0">
              <a:latin typeface="Arial Black" panose="020B0A04020102020204" pitchFamily="34" charset="0"/>
            </a:endParaRPr>
          </a:p>
          <a:p>
            <a:r>
              <a:rPr lang="en-US" altLang="ko-KR" dirty="0" smtClean="0">
                <a:latin typeface="Arial Black" panose="020B0A04020102020204" pitchFamily="34" charset="0"/>
              </a:rPr>
              <a:t>// </a:t>
            </a:r>
            <a:r>
              <a:rPr lang="ko-KR" altLang="en-US" dirty="0" smtClean="0">
                <a:latin typeface="Arial Black" panose="020B0A04020102020204" pitchFamily="34" charset="0"/>
              </a:rPr>
              <a:t>해당 </a:t>
            </a:r>
            <a:r>
              <a:rPr lang="en-US" altLang="ko-KR" dirty="0" smtClean="0">
                <a:latin typeface="Arial Black" panose="020B0A04020102020204" pitchFamily="34" charset="0"/>
              </a:rPr>
              <a:t>data</a:t>
            </a:r>
            <a:r>
              <a:rPr lang="ko-KR" altLang="en-US" dirty="0" smtClean="0">
                <a:latin typeface="Arial Black" panose="020B0A04020102020204" pitchFamily="34" charset="0"/>
              </a:rPr>
              <a:t>만 읽을 수 있음</a:t>
            </a:r>
            <a:r>
              <a:rPr lang="en-US" altLang="ko-KR" dirty="0" smtClean="0">
                <a:latin typeface="Arial Black" panose="020B0A04020102020204" pitchFamily="34" charset="0"/>
              </a:rPr>
              <a:t>.(</a:t>
            </a:r>
            <a:r>
              <a:rPr lang="ko-KR" altLang="en-US" dirty="0" err="1" smtClean="0">
                <a:latin typeface="Arial Black" panose="020B0A04020102020204" pitchFamily="34" charset="0"/>
              </a:rPr>
              <a:t>프랙</a:t>
            </a:r>
            <a:r>
              <a:rPr lang="ko-KR" altLang="en-US" dirty="0" smtClean="0">
                <a:latin typeface="Arial Black" panose="020B0A04020102020204" pitchFamily="34" charset="0"/>
              </a:rPr>
              <a:t> 참조</a:t>
            </a:r>
            <a:r>
              <a:rPr lang="en-US" altLang="ko-KR" dirty="0" smtClean="0">
                <a:latin typeface="Arial Black" panose="020B0A040201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70215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다이어그램 1"/>
          <p:cNvGraphicFramePr/>
          <p:nvPr>
            <p:extLst/>
          </p:nvPr>
        </p:nvGraphicFramePr>
        <p:xfrm>
          <a:off x="0" y="1"/>
          <a:ext cx="12192000" cy="571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60485" y="951715"/>
            <a:ext cx="67612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 smtClean="0">
                <a:latin typeface="Arial Black" panose="020B0A04020102020204" pitchFamily="34" charset="0"/>
              </a:rPr>
              <a:t>콘솔 입출력과의 유사점</a:t>
            </a:r>
            <a:r>
              <a:rPr lang="en-US" altLang="ko-KR" sz="4000" b="1" dirty="0">
                <a:latin typeface="Arial Black" panose="020B0A04020102020204" pitchFamily="34" charset="0"/>
              </a:rPr>
              <a:t>?</a:t>
            </a:r>
            <a:endParaRPr lang="ko-KR" altLang="en-US" sz="4000" b="1" dirty="0">
              <a:latin typeface="Arial Black" panose="020B0A040201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0485" y="2039815"/>
            <a:ext cx="48181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atin typeface="Arial Black" panose="020B0A04020102020204" pitchFamily="34" charset="0"/>
              </a:rPr>
              <a:t>cout</a:t>
            </a:r>
            <a:r>
              <a:rPr lang="en-US" altLang="ko-KR" dirty="0" smtClean="0">
                <a:latin typeface="Arial Black" panose="020B0A04020102020204" pitchFamily="34" charset="0"/>
              </a:rPr>
              <a:t> &lt;&lt; “Hello World” &lt;&lt; </a:t>
            </a:r>
            <a:r>
              <a:rPr lang="en-US" altLang="ko-KR" dirty="0" err="1" smtClean="0">
                <a:latin typeface="Arial Black" panose="020B0A04020102020204" pitchFamily="34" charset="0"/>
              </a:rPr>
              <a:t>endl</a:t>
            </a:r>
            <a:r>
              <a:rPr lang="en-US" altLang="ko-KR" dirty="0" smtClean="0">
                <a:latin typeface="Arial Black" panose="020B0A04020102020204" pitchFamily="34" charset="0"/>
              </a:rPr>
              <a:t>;</a:t>
            </a:r>
          </a:p>
          <a:p>
            <a:r>
              <a:rPr lang="en-US" altLang="ko-KR" dirty="0" err="1" smtClean="0">
                <a:latin typeface="Arial Black" panose="020B0A04020102020204" pitchFamily="34" charset="0"/>
              </a:rPr>
              <a:t>int</a:t>
            </a:r>
            <a:r>
              <a:rPr lang="en-US" altLang="ko-KR" dirty="0" smtClean="0">
                <a:latin typeface="Arial Black" panose="020B0A04020102020204" pitchFamily="34" charset="0"/>
              </a:rPr>
              <a:t> </a:t>
            </a:r>
            <a:r>
              <a:rPr lang="en-US" altLang="ko-KR" dirty="0" err="1" smtClean="0">
                <a:latin typeface="Arial Black" panose="020B0A04020102020204" pitchFamily="34" charset="0"/>
              </a:rPr>
              <a:t>i</a:t>
            </a:r>
            <a:r>
              <a:rPr lang="en-US" altLang="ko-KR" dirty="0" smtClean="0">
                <a:latin typeface="Arial Black" panose="020B0A04020102020204" pitchFamily="34" charset="0"/>
              </a:rPr>
              <a:t>;</a:t>
            </a:r>
          </a:p>
          <a:p>
            <a:r>
              <a:rPr lang="en-US" altLang="ko-KR" dirty="0" err="1" smtClean="0">
                <a:latin typeface="Arial Black" panose="020B0A04020102020204" pitchFamily="34" charset="0"/>
              </a:rPr>
              <a:t>cin</a:t>
            </a:r>
            <a:r>
              <a:rPr lang="en-US" altLang="ko-KR" dirty="0" smtClean="0">
                <a:latin typeface="Arial Black" panose="020B0A04020102020204" pitchFamily="34" charset="0"/>
              </a:rPr>
              <a:t> &gt;&gt; </a:t>
            </a:r>
            <a:r>
              <a:rPr lang="en-US" altLang="ko-KR" dirty="0" err="1" smtClean="0">
                <a:latin typeface="Arial Black" panose="020B0A04020102020204" pitchFamily="34" charset="0"/>
              </a:rPr>
              <a:t>i</a:t>
            </a:r>
            <a:r>
              <a:rPr lang="en-US" altLang="ko-KR" dirty="0" smtClean="0">
                <a:latin typeface="Arial Black" panose="020B0A04020102020204" pitchFamily="34" charset="0"/>
              </a:rPr>
              <a:t>;</a:t>
            </a:r>
            <a:endParaRPr lang="en-US" altLang="ko-KR" dirty="0" smtClean="0">
              <a:latin typeface="Arial Black" panose="020B0A040201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64570" y="2039815"/>
            <a:ext cx="48181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atin typeface="Arial Black" panose="020B0A04020102020204" pitchFamily="34" charset="0"/>
              </a:rPr>
              <a:t>ifstream</a:t>
            </a:r>
            <a:r>
              <a:rPr lang="en-US" altLang="ko-KR" dirty="0" smtClean="0">
                <a:latin typeface="Arial Black" panose="020B0A04020102020204" pitchFamily="34" charset="0"/>
              </a:rPr>
              <a:t> in(“input.txt”);</a:t>
            </a:r>
          </a:p>
          <a:p>
            <a:r>
              <a:rPr lang="en-US" altLang="ko-KR" dirty="0" err="1" smtClean="0">
                <a:latin typeface="Arial Black" panose="020B0A04020102020204" pitchFamily="34" charset="0"/>
              </a:rPr>
              <a:t>ofstream</a:t>
            </a:r>
            <a:r>
              <a:rPr lang="en-US" altLang="ko-KR" dirty="0" smtClean="0">
                <a:latin typeface="Arial Black" panose="020B0A04020102020204" pitchFamily="34" charset="0"/>
              </a:rPr>
              <a:t> out(“output.txt”);</a:t>
            </a:r>
          </a:p>
          <a:p>
            <a:r>
              <a:rPr lang="en-US" altLang="ko-KR" dirty="0" smtClean="0">
                <a:latin typeface="Arial Black" panose="020B0A04020102020204" pitchFamily="34" charset="0"/>
              </a:rPr>
              <a:t>char c;</a:t>
            </a:r>
          </a:p>
          <a:p>
            <a:r>
              <a:rPr lang="en-US" altLang="ko-KR" dirty="0" smtClean="0">
                <a:latin typeface="Arial Black" panose="020B0A04020102020204" pitchFamily="34" charset="0"/>
              </a:rPr>
              <a:t>while(!</a:t>
            </a:r>
            <a:r>
              <a:rPr lang="en-US" altLang="ko-KR" dirty="0" err="1" smtClean="0">
                <a:latin typeface="Arial Black" panose="020B0A04020102020204" pitchFamily="34" charset="0"/>
              </a:rPr>
              <a:t>in.eof</a:t>
            </a:r>
            <a:r>
              <a:rPr lang="en-US" altLang="ko-KR" dirty="0" smtClean="0">
                <a:latin typeface="Arial Black" panose="020B0A04020102020204" pitchFamily="34" charset="0"/>
              </a:rPr>
              <a:t>())</a:t>
            </a:r>
          </a:p>
          <a:p>
            <a:r>
              <a:rPr lang="en-US" altLang="ko-KR" dirty="0" smtClean="0">
                <a:latin typeface="Arial Black" panose="020B0A04020102020204" pitchFamily="34" charset="0"/>
              </a:rPr>
              <a:t>{</a:t>
            </a:r>
          </a:p>
          <a:p>
            <a:r>
              <a:rPr lang="en-US" altLang="ko-KR" dirty="0" smtClean="0">
                <a:latin typeface="Arial Black" panose="020B0A04020102020204" pitchFamily="34" charset="0"/>
              </a:rPr>
              <a:t>      in &gt;&gt; c; // </a:t>
            </a:r>
            <a:r>
              <a:rPr lang="ko-KR" altLang="en-US" dirty="0" smtClean="0">
                <a:latin typeface="Arial Black" panose="020B0A04020102020204" pitchFamily="34" charset="0"/>
              </a:rPr>
              <a:t>불러오기</a:t>
            </a:r>
            <a:endParaRPr lang="en-US" altLang="ko-KR" dirty="0" smtClean="0">
              <a:latin typeface="Arial Black" panose="020B0A04020102020204" pitchFamily="34" charset="0"/>
            </a:endParaRPr>
          </a:p>
          <a:p>
            <a:r>
              <a:rPr lang="en-US" altLang="ko-KR" dirty="0" smtClean="0">
                <a:latin typeface="Arial Black" panose="020B0A04020102020204" pitchFamily="34" charset="0"/>
              </a:rPr>
              <a:t>      out &lt;&lt; c; // </a:t>
            </a:r>
            <a:r>
              <a:rPr lang="ko-KR" altLang="en-US" dirty="0" smtClean="0">
                <a:latin typeface="Arial Black" panose="020B0A04020102020204" pitchFamily="34" charset="0"/>
              </a:rPr>
              <a:t>출력하기</a:t>
            </a:r>
            <a:endParaRPr lang="en-US" altLang="ko-KR" dirty="0" smtClean="0">
              <a:latin typeface="Arial Black" panose="020B0A04020102020204" pitchFamily="34" charset="0"/>
            </a:endParaRPr>
          </a:p>
          <a:p>
            <a:r>
              <a:rPr lang="en-US" altLang="ko-KR" dirty="0" smtClean="0">
                <a:latin typeface="Arial Black" panose="020B0A04020102020204" pitchFamily="34" charset="0"/>
              </a:rPr>
              <a:t>}</a:t>
            </a:r>
            <a:endParaRPr lang="en-US" altLang="ko-KR" dirty="0" smtClean="0">
              <a:latin typeface="Arial Black" panose="020B0A040201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0485" y="4431459"/>
            <a:ext cx="9979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rial Black" panose="020B0A04020102020204" pitchFamily="34" charset="0"/>
              </a:rPr>
              <a:t>&lt;&lt; : </a:t>
            </a:r>
            <a:r>
              <a:rPr lang="en-US" altLang="ko-KR" dirty="0" err="1" smtClean="0">
                <a:latin typeface="Arial Black" panose="020B0A04020102020204" pitchFamily="34" charset="0"/>
              </a:rPr>
              <a:t>cout</a:t>
            </a:r>
            <a:r>
              <a:rPr lang="en-US" altLang="ko-KR" dirty="0" smtClean="0">
                <a:latin typeface="Arial Black" panose="020B0A04020102020204" pitchFamily="34" charset="0"/>
              </a:rPr>
              <a:t> – </a:t>
            </a:r>
            <a:r>
              <a:rPr lang="en-US" altLang="ko-KR" dirty="0" err="1" smtClean="0">
                <a:latin typeface="Arial Black" panose="020B0A04020102020204" pitchFamily="34" charset="0"/>
              </a:rPr>
              <a:t>ofstream</a:t>
            </a:r>
            <a:r>
              <a:rPr lang="en-US" altLang="ko-KR" dirty="0" smtClean="0">
                <a:latin typeface="Arial Black" panose="020B0A04020102020204" pitchFamily="34" charset="0"/>
              </a:rPr>
              <a:t> </a:t>
            </a:r>
            <a:r>
              <a:rPr lang="ko-KR" altLang="en-US" dirty="0" err="1" smtClean="0">
                <a:latin typeface="Arial Black" panose="020B0A04020102020204" pitchFamily="34" charset="0"/>
              </a:rPr>
              <a:t>변수명</a:t>
            </a:r>
            <a:r>
              <a:rPr lang="en-US" altLang="ko-KR" dirty="0" smtClean="0">
                <a:latin typeface="Arial Black" panose="020B0A04020102020204" pitchFamily="34" charset="0"/>
              </a:rPr>
              <a:t>:</a:t>
            </a:r>
            <a:r>
              <a:rPr lang="ko-KR" altLang="en-US" dirty="0" smtClean="0">
                <a:latin typeface="Arial Black" panose="020B0A04020102020204" pitchFamily="34" charset="0"/>
              </a:rPr>
              <a:t> 같은 역할을 한다고 볼 수 있음</a:t>
            </a:r>
            <a:r>
              <a:rPr lang="en-US" altLang="ko-KR" dirty="0" smtClean="0">
                <a:latin typeface="Arial Black" panose="020B0A04020102020204" pitchFamily="34" charset="0"/>
              </a:rPr>
              <a:t>(</a:t>
            </a:r>
            <a:r>
              <a:rPr lang="ko-KR" altLang="en-US" dirty="0" smtClean="0">
                <a:latin typeface="Arial Black" panose="020B0A04020102020204" pitchFamily="34" charset="0"/>
              </a:rPr>
              <a:t>콘솔에 출력 </a:t>
            </a:r>
            <a:r>
              <a:rPr lang="en-US" altLang="ko-KR" dirty="0" smtClean="0">
                <a:latin typeface="Arial Black" panose="020B0A04020102020204" pitchFamily="34" charset="0"/>
              </a:rPr>
              <a:t>/ </a:t>
            </a:r>
            <a:r>
              <a:rPr lang="ko-KR" altLang="en-US" dirty="0" smtClean="0">
                <a:latin typeface="Arial Black" panose="020B0A04020102020204" pitchFamily="34" charset="0"/>
              </a:rPr>
              <a:t>파일에 출력</a:t>
            </a:r>
            <a:r>
              <a:rPr lang="en-US" altLang="ko-KR" dirty="0" smtClean="0">
                <a:latin typeface="Arial Black" panose="020B0A04020102020204" pitchFamily="34" charset="0"/>
              </a:rPr>
              <a:t>)</a:t>
            </a:r>
          </a:p>
          <a:p>
            <a:r>
              <a:rPr lang="en-US" altLang="ko-KR" dirty="0" smtClean="0">
                <a:latin typeface="Arial Black" panose="020B0A04020102020204" pitchFamily="34" charset="0"/>
              </a:rPr>
              <a:t>&gt;&gt; : </a:t>
            </a:r>
            <a:r>
              <a:rPr lang="en-US" altLang="ko-KR" dirty="0" err="1" smtClean="0">
                <a:latin typeface="Arial Black" panose="020B0A04020102020204" pitchFamily="34" charset="0"/>
              </a:rPr>
              <a:t>cin</a:t>
            </a:r>
            <a:r>
              <a:rPr lang="en-US" altLang="ko-KR" dirty="0" smtClean="0">
                <a:latin typeface="Arial Black" panose="020B0A04020102020204" pitchFamily="34" charset="0"/>
              </a:rPr>
              <a:t> - </a:t>
            </a:r>
            <a:r>
              <a:rPr lang="en-US" altLang="ko-KR" dirty="0" err="1" smtClean="0">
                <a:latin typeface="Arial Black" panose="020B0A04020102020204" pitchFamily="34" charset="0"/>
              </a:rPr>
              <a:t>ifstream</a:t>
            </a:r>
            <a:r>
              <a:rPr lang="en-US" altLang="ko-KR" dirty="0" smtClean="0">
                <a:latin typeface="Arial Black" panose="020B0A04020102020204" pitchFamily="34" charset="0"/>
              </a:rPr>
              <a:t> </a:t>
            </a:r>
            <a:r>
              <a:rPr lang="ko-KR" altLang="en-US" dirty="0" err="1" smtClean="0">
                <a:latin typeface="Arial Black" panose="020B0A04020102020204" pitchFamily="34" charset="0"/>
              </a:rPr>
              <a:t>변수명</a:t>
            </a:r>
            <a:r>
              <a:rPr lang="en-US" altLang="ko-KR" dirty="0" smtClean="0">
                <a:latin typeface="Arial Black" panose="020B0A04020102020204" pitchFamily="34" charset="0"/>
              </a:rPr>
              <a:t>: </a:t>
            </a:r>
            <a:r>
              <a:rPr lang="ko-KR" altLang="en-US" dirty="0" smtClean="0">
                <a:latin typeface="Arial Black" panose="020B0A04020102020204" pitchFamily="34" charset="0"/>
              </a:rPr>
              <a:t>콘솔에 입력 </a:t>
            </a:r>
            <a:r>
              <a:rPr lang="en-US" altLang="ko-KR" dirty="0" smtClean="0">
                <a:latin typeface="Arial Black" panose="020B0A04020102020204" pitchFamily="34" charset="0"/>
              </a:rPr>
              <a:t>/ </a:t>
            </a:r>
            <a:r>
              <a:rPr lang="ko-KR" altLang="en-US" smtClean="0">
                <a:latin typeface="Arial Black" panose="020B0A04020102020204" pitchFamily="34" charset="0"/>
              </a:rPr>
              <a:t>파일에서 부르기</a:t>
            </a:r>
            <a:endParaRPr lang="en-US" altLang="ko-KR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3233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</TotalTime>
  <Words>665</Words>
  <Application>Microsoft Office PowerPoint</Application>
  <PresentationFormat>와이드스크린</PresentationFormat>
  <Paragraphs>165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맑은 고딕</vt:lpstr>
      <vt:lpstr>Agency FB</vt:lpstr>
      <vt:lpstr>Arial</vt:lpstr>
      <vt:lpstr>Arial Black</vt:lpstr>
      <vt:lpstr>Baskerville Old Face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손종현</dc:creator>
  <cp:lastModifiedBy>손종현</cp:lastModifiedBy>
  <cp:revision>143</cp:revision>
  <dcterms:created xsi:type="dcterms:W3CDTF">2017-10-14T15:07:33Z</dcterms:created>
  <dcterms:modified xsi:type="dcterms:W3CDTF">2017-11-15T03:09:59Z</dcterms:modified>
</cp:coreProperties>
</file>