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7"/>
  </p:notesMasterIdLst>
  <p:handoutMasterIdLst>
    <p:handoutMasterId r:id="rId58"/>
  </p:handoutMasterIdLst>
  <p:sldIdLst>
    <p:sldId id="305" r:id="rId2"/>
    <p:sldId id="324" r:id="rId3"/>
    <p:sldId id="323" r:id="rId4"/>
    <p:sldId id="341" r:id="rId5"/>
    <p:sldId id="335" r:id="rId6"/>
    <p:sldId id="343" r:id="rId7"/>
    <p:sldId id="344" r:id="rId8"/>
    <p:sldId id="345" r:id="rId9"/>
    <p:sldId id="346" r:id="rId10"/>
    <p:sldId id="334" r:id="rId11"/>
    <p:sldId id="393" r:id="rId12"/>
    <p:sldId id="337" r:id="rId13"/>
    <p:sldId id="392" r:id="rId14"/>
    <p:sldId id="336" r:id="rId15"/>
    <p:sldId id="338" r:id="rId16"/>
    <p:sldId id="339" r:id="rId17"/>
    <p:sldId id="340" r:id="rId18"/>
    <p:sldId id="357" r:id="rId19"/>
    <p:sldId id="403" r:id="rId20"/>
    <p:sldId id="404" r:id="rId21"/>
    <p:sldId id="362" r:id="rId22"/>
    <p:sldId id="364" r:id="rId23"/>
    <p:sldId id="394" r:id="rId24"/>
    <p:sldId id="367" r:id="rId25"/>
    <p:sldId id="368" r:id="rId26"/>
    <p:sldId id="369" r:id="rId27"/>
    <p:sldId id="371" r:id="rId28"/>
    <p:sldId id="372" r:id="rId29"/>
    <p:sldId id="399" r:id="rId30"/>
    <p:sldId id="381" r:id="rId31"/>
    <p:sldId id="382" r:id="rId32"/>
    <p:sldId id="365" r:id="rId33"/>
    <p:sldId id="366" r:id="rId34"/>
    <p:sldId id="400" r:id="rId35"/>
    <p:sldId id="401" r:id="rId36"/>
    <p:sldId id="402" r:id="rId37"/>
    <p:sldId id="405" r:id="rId38"/>
    <p:sldId id="406" r:id="rId39"/>
    <p:sldId id="407" r:id="rId40"/>
    <p:sldId id="395" r:id="rId41"/>
    <p:sldId id="408" r:id="rId42"/>
    <p:sldId id="396" r:id="rId43"/>
    <p:sldId id="377" r:id="rId44"/>
    <p:sldId id="397" r:id="rId45"/>
    <p:sldId id="384" r:id="rId46"/>
    <p:sldId id="398" r:id="rId47"/>
    <p:sldId id="409" r:id="rId48"/>
    <p:sldId id="410" r:id="rId49"/>
    <p:sldId id="411" r:id="rId50"/>
    <p:sldId id="387" r:id="rId51"/>
    <p:sldId id="386" r:id="rId52"/>
    <p:sldId id="390" r:id="rId53"/>
    <p:sldId id="391" r:id="rId54"/>
    <p:sldId id="385" r:id="rId55"/>
    <p:sldId id="412" r:id="rId56"/>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itchFamily="34" charset="0"/>
        <a:ea typeface="+mn-ea"/>
        <a:cs typeface="+mn-cs"/>
      </a:defRPr>
    </a:lvl5pPr>
    <a:lvl6pPr marL="2286000" algn="l" defTabSz="914400" rtl="0" eaLnBrk="1" latinLnBrk="1" hangingPunct="1">
      <a:defRPr sz="2800" kern="1200">
        <a:solidFill>
          <a:schemeClr val="tx1"/>
        </a:solidFill>
        <a:latin typeface="Arial" pitchFamily="34" charset="0"/>
        <a:ea typeface="+mn-ea"/>
        <a:cs typeface="+mn-cs"/>
      </a:defRPr>
    </a:lvl6pPr>
    <a:lvl7pPr marL="2743200" algn="l" defTabSz="914400" rtl="0" eaLnBrk="1" latinLnBrk="1" hangingPunct="1">
      <a:defRPr sz="2800" kern="1200">
        <a:solidFill>
          <a:schemeClr val="tx1"/>
        </a:solidFill>
        <a:latin typeface="Arial" pitchFamily="34" charset="0"/>
        <a:ea typeface="+mn-ea"/>
        <a:cs typeface="+mn-cs"/>
      </a:defRPr>
    </a:lvl7pPr>
    <a:lvl8pPr marL="3200400" algn="l" defTabSz="914400" rtl="0" eaLnBrk="1" latinLnBrk="1" hangingPunct="1">
      <a:defRPr sz="2800" kern="1200">
        <a:solidFill>
          <a:schemeClr val="tx1"/>
        </a:solidFill>
        <a:latin typeface="Arial" pitchFamily="34" charset="0"/>
        <a:ea typeface="+mn-ea"/>
        <a:cs typeface="+mn-cs"/>
      </a:defRPr>
    </a:lvl8pPr>
    <a:lvl9pPr marL="3657600" algn="l" defTabSz="914400" rtl="0" eaLnBrk="1" latinLnBrk="1" hangingPunct="1">
      <a:defRPr sz="28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99FFFF"/>
    <a:srgbClr val="FF9966"/>
    <a:srgbClr val="FFCC99"/>
    <a:srgbClr val="CC0000"/>
    <a:srgbClr val="009966"/>
    <a:srgbClr val="008080"/>
    <a:srgbClr val="00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36" autoAdjust="0"/>
    <p:restoredTop sz="76267" autoAdjust="0"/>
  </p:normalViewPr>
  <p:slideViewPr>
    <p:cSldViewPr>
      <p:cViewPr varScale="1">
        <p:scale>
          <a:sx n="88" d="100"/>
          <a:sy n="88" d="100"/>
        </p:scale>
        <p:origin x="-2352"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3792"/>
    </p:cViewPr>
  </p:sorterViewPr>
  <p:notesViewPr>
    <p:cSldViewPr>
      <p:cViewPr varScale="1">
        <p:scale>
          <a:sx n="39" d="100"/>
          <a:sy n="39" d="100"/>
        </p:scale>
        <p:origin x="-922" y="-83"/>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slide" Target="slides/slide20.xml"/><Relationship Id="rId1" Type="http://schemas.openxmlformats.org/officeDocument/2006/relationships/slide" Target="slides/slide19.xml"/><Relationship Id="rId5" Type="http://schemas.openxmlformats.org/officeDocument/2006/relationships/slide" Target="slides/slide39.xml"/><Relationship Id="rId4"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757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lt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011E7061-B7FD-458B-B0E6-041A9DFA0B3D}" type="slidenum">
              <a:rPr lang="en-US" altLang="en-US"/>
              <a:pPr/>
              <a:t>‹#›</a:t>
            </a:fld>
            <a:endParaRPr lang="en-US" altLang="en-US"/>
          </a:p>
        </p:txBody>
      </p:sp>
    </p:spTree>
    <p:extLst>
      <p:ext uri="{BB962C8B-B14F-4D97-AF65-F5344CB8AC3E}">
        <p14:creationId xmlns:p14="http://schemas.microsoft.com/office/powerpoint/2010/main" val="34509610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EF383C-3E9E-4033-969E-3BBCBAF78AED}" type="slidenum">
              <a:rPr lang="en-US" altLang="en-US"/>
              <a:pPr/>
              <a:t>1</a:t>
            </a:fld>
            <a:endParaRPr lang="en-US" altLang="en-US"/>
          </a:p>
        </p:txBody>
      </p:sp>
      <p:sp>
        <p:nvSpPr>
          <p:cNvPr id="62466" name="Rectangle 2"/>
          <p:cNvSpPr>
            <a:spLocks noGrp="1" noRot="1" noChangeAspect="1" noChangeArrowheads="1" noTextEdit="1"/>
          </p:cNvSpPr>
          <p:nvPr>
            <p:ph type="sldImg"/>
          </p:nvPr>
        </p:nvSpPr>
        <p:spPr>
          <a:xfrm>
            <a:off x="1150938" y="692150"/>
            <a:ext cx="4556125" cy="3416300"/>
          </a:xfrm>
          <a:ln/>
        </p:spPr>
      </p:sp>
      <p:sp>
        <p:nvSpPr>
          <p:cNvPr id="62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420CDA-E69A-47C4-A44F-D2EEF719AC59}" type="slidenum">
              <a:rPr lang="en-US" altLang="en-US"/>
              <a:pPr/>
              <a:t>10</a:t>
            </a:fld>
            <a:endParaRPr lang="en-US" altLang="en-US"/>
          </a:p>
        </p:txBody>
      </p:sp>
      <p:sp>
        <p:nvSpPr>
          <p:cNvPr id="23554" name="Rectangle 2"/>
          <p:cNvSpPr>
            <a:spLocks noGrp="1" noRot="1" noChangeAspect="1" noChangeArrowheads="1" noTextEdit="1"/>
          </p:cNvSpPr>
          <p:nvPr>
            <p:ph type="sldImg"/>
          </p:nvPr>
        </p:nvSpPr>
        <p:spPr>
          <a:xfrm>
            <a:off x="1150938" y="692150"/>
            <a:ext cx="4556125" cy="3416300"/>
          </a:xfrm>
          <a:ln cap="flat"/>
        </p:spPr>
      </p:sp>
      <p:sp>
        <p:nvSpPr>
          <p:cNvPr id="23555" name="Rectangle 3"/>
          <p:cNvSpPr>
            <a:spLocks noGrp="1" noChangeArrowheads="1"/>
          </p:cNvSpPr>
          <p:nvPr>
            <p:ph type="body" idx="1"/>
          </p:nvPr>
        </p:nvSpPr>
        <p:spPr>
          <a:noFill/>
          <a:ln/>
        </p:spPr>
        <p:txBody>
          <a:bodyPr/>
          <a:lstStyle/>
          <a:p>
            <a:pPr>
              <a:buFontTx/>
              <a:buChar char="-"/>
            </a:pPr>
            <a:r>
              <a:rPr lang="ko-KR" altLang="en-US">
                <a:ea typeface="굴림" pitchFamily="50" charset="-127"/>
              </a:rPr>
              <a:t>이진 트리</a:t>
            </a:r>
          </a:p>
          <a:p>
            <a:pPr lvl="1">
              <a:buFontTx/>
              <a:buChar char="-"/>
            </a:pPr>
            <a:r>
              <a:rPr lang="ko-KR" altLang="en-US">
                <a:ea typeface="굴림" pitchFamily="50" charset="-127"/>
              </a:rPr>
              <a:t>각 노드는 최대 2개의 자 노드를 갖는다.</a:t>
            </a:r>
          </a:p>
          <a:p>
            <a:pPr lvl="1">
              <a:buFontTx/>
              <a:buChar char="-"/>
            </a:pPr>
            <a:r>
              <a:rPr lang="en-US" altLang="ko-KR">
                <a:ea typeface="굴림" pitchFamily="50" charset="-127"/>
              </a:rPr>
              <a:t>Root</a:t>
            </a:r>
            <a:r>
              <a:rPr lang="ko-KR" altLang="en-US">
                <a:ea typeface="굴림" pitchFamily="50" charset="-127"/>
              </a:rPr>
              <a:t>로부터 각 노드를 연결하는 고유한 </a:t>
            </a:r>
            <a:r>
              <a:rPr lang="en-US" altLang="ko-KR">
                <a:ea typeface="굴림" pitchFamily="50" charset="-127"/>
              </a:rPr>
              <a:t>path</a:t>
            </a:r>
            <a:r>
              <a:rPr lang="ko-KR" altLang="en-US">
                <a:ea typeface="굴림" pitchFamily="50" charset="-127"/>
              </a:rPr>
              <a:t>가 존재</a:t>
            </a:r>
          </a:p>
          <a:p>
            <a:pPr lvl="1">
              <a:buFontTx/>
              <a:buChar char="-"/>
            </a:pPr>
            <a:r>
              <a:rPr lang="ko-KR" altLang="en-US">
                <a:ea typeface="굴림" pitchFamily="50" charset="-127"/>
              </a:rPr>
              <a:t>한 노드의 두 자식은 </a:t>
            </a:r>
            <a:r>
              <a:rPr lang="en-US" altLang="ko-KR">
                <a:ea typeface="굴림" pitchFamily="50" charset="-127"/>
              </a:rPr>
              <a:t>left child</a:t>
            </a:r>
            <a:r>
              <a:rPr lang="ko-KR" altLang="en-US">
                <a:ea typeface="굴림" pitchFamily="50" charset="-127"/>
              </a:rPr>
              <a:t>와 </a:t>
            </a:r>
            <a:r>
              <a:rPr lang="en-US" altLang="ko-KR">
                <a:ea typeface="굴림" pitchFamily="50" charset="-127"/>
              </a:rPr>
              <a:t>right child</a:t>
            </a:r>
            <a:r>
              <a:rPr lang="ko-KR" altLang="en-US">
                <a:ea typeface="굴림" pitchFamily="50" charset="-127"/>
              </a:rPr>
              <a:t>라 부른다.</a:t>
            </a:r>
          </a:p>
          <a:p>
            <a:pPr lvl="1">
              <a:buFontTx/>
              <a:buChar char="-"/>
            </a:pPr>
            <a:r>
              <a:rPr lang="ko-KR" altLang="en-US">
                <a:ea typeface="굴림" pitchFamily="50" charset="-127"/>
              </a:rPr>
              <a:t> </a:t>
            </a:r>
            <a:endParaRPr lang="en-US" altLang="en-US">
              <a:ea typeface="굴림" pitchFamily="50"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B422F-6674-485E-90BA-D0726C8FB7A1}" type="slidenum">
              <a:rPr lang="en-US" altLang="en-US"/>
              <a:pPr/>
              <a:t>11</a:t>
            </a:fld>
            <a:endParaRPr lang="en-US" altLang="en-US"/>
          </a:p>
        </p:txBody>
      </p:sp>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p:txBody>
          <a:bodyPr/>
          <a:lstStyle/>
          <a:p>
            <a:r>
              <a:rPr lang="ko-KR" altLang="en-US">
                <a:ea typeface="굴림" pitchFamily="50" charset="-127"/>
              </a:rPr>
              <a:t>- </a:t>
            </a:r>
            <a:r>
              <a:rPr lang="en-US" altLang="ko-KR">
                <a:ea typeface="굴림" pitchFamily="50" charset="-127"/>
              </a:rPr>
              <a:t>Root</a:t>
            </a:r>
            <a:r>
              <a:rPr lang="ko-KR" altLang="en-US">
                <a:ea typeface="굴림" pitchFamily="50" charset="-127"/>
              </a:rPr>
              <a:t>로부터 </a:t>
            </a:r>
            <a:r>
              <a:rPr lang="en-US" altLang="ko-KR">
                <a:ea typeface="굴림" pitchFamily="50" charset="-127"/>
              </a:rPr>
              <a:t>D</a:t>
            </a:r>
            <a:r>
              <a:rPr lang="ko-KR" altLang="en-US">
                <a:ea typeface="굴림" pitchFamily="50" charset="-127"/>
              </a:rPr>
              <a:t>까지 2개의 </a:t>
            </a:r>
            <a:r>
              <a:rPr lang="en-US" altLang="ko-KR">
                <a:ea typeface="굴림" pitchFamily="50" charset="-127"/>
              </a:rPr>
              <a:t>path</a:t>
            </a:r>
            <a:r>
              <a:rPr lang="ko-KR" altLang="en-US">
                <a:ea typeface="굴림" pitchFamily="50" charset="-127"/>
              </a:rPr>
              <a:t>가 존재한다. 즉 </a:t>
            </a:r>
            <a:r>
              <a:rPr lang="en-US" altLang="ko-KR">
                <a:ea typeface="굴림" pitchFamily="50" charset="-127"/>
              </a:rPr>
              <a:t>unique path condition</a:t>
            </a:r>
            <a:r>
              <a:rPr lang="ko-KR" altLang="en-US">
                <a:ea typeface="굴림" pitchFamily="50" charset="-127"/>
              </a:rPr>
              <a:t>을 위반</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0D1283-56EB-4705-BF13-9E2A133DC5D0}" type="slidenum">
              <a:rPr lang="en-US" altLang="en-US"/>
              <a:pPr/>
              <a:t>12</a:t>
            </a:fld>
            <a:endParaRPr lang="en-US" altLang="en-US"/>
          </a:p>
        </p:txBody>
      </p:sp>
      <p:sp>
        <p:nvSpPr>
          <p:cNvPr id="63490" name="Rectangle 2"/>
          <p:cNvSpPr>
            <a:spLocks noGrp="1" noRot="1" noChangeAspect="1" noChangeArrowheads="1" noTextEdit="1"/>
          </p:cNvSpPr>
          <p:nvPr>
            <p:ph type="sldImg"/>
          </p:nvPr>
        </p:nvSpPr>
        <p:spPr>
          <a:xfrm>
            <a:off x="1150938" y="692150"/>
            <a:ext cx="4556125" cy="3416300"/>
          </a:xfrm>
          <a:ln/>
        </p:spPr>
      </p:sp>
      <p:sp>
        <p:nvSpPr>
          <p:cNvPr id="63491" name="Rectangle 3"/>
          <p:cNvSpPr>
            <a:spLocks noGrp="1" noChangeArrowheads="1"/>
          </p:cNvSpPr>
          <p:nvPr>
            <p:ph type="body" idx="1"/>
          </p:nvPr>
        </p:nvSpPr>
        <p:spPr/>
        <p:txBody>
          <a:bodyPr/>
          <a:lstStyle/>
          <a:p>
            <a:pPr>
              <a:buFontTx/>
              <a:buChar char="-"/>
            </a:pPr>
            <a:r>
              <a:rPr lang="en-US" altLang="en-US"/>
              <a:t>Binary search</a:t>
            </a:r>
            <a:r>
              <a:rPr lang="ko-KR" altLang="en-US">
                <a:ea typeface="굴림" pitchFamily="50" charset="-127"/>
              </a:rPr>
              <a:t>를 할 수 있다. 즉 </a:t>
            </a:r>
            <a:r>
              <a:rPr lang="en-US" altLang="ko-KR">
                <a:ea typeface="굴림" pitchFamily="50" charset="-127"/>
              </a:rPr>
              <a:t>Binary Tree</a:t>
            </a:r>
            <a:r>
              <a:rPr lang="ko-KR" altLang="en-US">
                <a:ea typeface="굴림" pitchFamily="50" charset="-127"/>
              </a:rPr>
              <a:t>는 리스트를 배열을 사용하지 않고 </a:t>
            </a:r>
            <a:r>
              <a:rPr lang="en-US" altLang="ko-KR">
                <a:ea typeface="굴림" pitchFamily="50" charset="-127"/>
              </a:rPr>
              <a:t>binary search</a:t>
            </a:r>
            <a:r>
              <a:rPr lang="ko-KR" altLang="en-US">
                <a:ea typeface="굴림" pitchFamily="50" charset="-127"/>
              </a:rPr>
              <a:t>를 가능하게 한다.</a:t>
            </a:r>
          </a:p>
          <a:p>
            <a:pPr>
              <a:buFontTx/>
              <a:buChar char="-"/>
            </a:pPr>
            <a:r>
              <a:rPr lang="ko-KR" altLang="en-US">
                <a:ea typeface="굴림" pitchFamily="50" charset="-127"/>
              </a:rPr>
              <a:t>최소 높이: </a:t>
            </a:r>
            <a:r>
              <a:rPr lang="en-US" altLang="ko-KR">
                <a:ea typeface="굴림" pitchFamily="50" charset="-127"/>
              </a:rPr>
              <a:t>log</a:t>
            </a:r>
            <a:r>
              <a:rPr lang="en-US" altLang="ko-KR" baseline="-25000">
                <a:ea typeface="굴림" pitchFamily="50" charset="-127"/>
              </a:rPr>
              <a:t>2</a:t>
            </a:r>
            <a:r>
              <a:rPr lang="en-US" altLang="ko-KR">
                <a:ea typeface="굴림" pitchFamily="50" charset="-127"/>
              </a:rPr>
              <a:t>N+1    </a:t>
            </a:r>
            <a:r>
              <a:rPr lang="ko-KR" altLang="en-US">
                <a:ea typeface="굴림" pitchFamily="50" charset="-127"/>
              </a:rPr>
              <a:t>최대 높이 : </a:t>
            </a:r>
            <a:r>
              <a:rPr lang="en-US" altLang="ko-KR">
                <a:ea typeface="굴림" pitchFamily="50" charset="-127"/>
              </a:rPr>
              <a:t>N</a:t>
            </a:r>
            <a:endParaRPr lang="en-US" altLang="en-US">
              <a:ea typeface="굴림" pitchFamily="50"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E0A88-6881-42DE-88C6-49E2D642F271}" type="slidenum">
              <a:rPr lang="en-US" altLang="en-US"/>
              <a:pPr/>
              <a:t>13</a:t>
            </a:fld>
            <a:endParaRPr lang="en-US" altLang="en-US"/>
          </a:p>
        </p:txBody>
      </p:sp>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pPr>
              <a:buFontTx/>
              <a:buChar char="-"/>
            </a:pPr>
            <a:r>
              <a:rPr lang="ko-KR" altLang="en-US">
                <a:ea typeface="굴림" pitchFamily="50" charset="-127"/>
              </a:rPr>
              <a:t>완전히 차 있을 때로 1+2+4+  .. + 2</a:t>
            </a:r>
            <a:r>
              <a:rPr lang="en-US" altLang="ko-KR" baseline="30000">
                <a:ea typeface="굴림" pitchFamily="50" charset="-127"/>
              </a:rPr>
              <a:t>N</a:t>
            </a:r>
          </a:p>
          <a:p>
            <a:pPr>
              <a:buFontTx/>
              <a:buChar char="-"/>
            </a:pPr>
            <a:endParaRPr lang="en-US" altLang="ko-KR" baseline="30000">
              <a:ea typeface="굴림" pitchFamily="50"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B977CA-8385-444C-916C-3AF63E2AC3C3}" type="slidenum">
              <a:rPr lang="en-US" altLang="en-US"/>
              <a:pPr/>
              <a:t>14</a:t>
            </a:fld>
            <a:endParaRPr lang="en-US" altLang="en-US"/>
          </a:p>
        </p:txBody>
      </p:sp>
      <p:sp>
        <p:nvSpPr>
          <p:cNvPr id="64514" name="Rectangle 2"/>
          <p:cNvSpPr>
            <a:spLocks noGrp="1" noRot="1" noChangeAspect="1" noChangeArrowheads="1" noTextEdit="1"/>
          </p:cNvSpPr>
          <p:nvPr>
            <p:ph type="sldImg"/>
          </p:nvPr>
        </p:nvSpPr>
        <p:spPr>
          <a:xfrm>
            <a:off x="1150938" y="692150"/>
            <a:ext cx="4556125" cy="3416300"/>
          </a:xfrm>
          <a:ln/>
        </p:spPr>
      </p:sp>
      <p:sp>
        <p:nvSpPr>
          <p:cNvPr id="64515" name="Rectangle 3"/>
          <p:cNvSpPr>
            <a:spLocks noGrp="1" noChangeArrowheads="1"/>
          </p:cNvSpPr>
          <p:nvPr>
            <p:ph type="body" idx="1"/>
          </p:nvPr>
        </p:nvSpPr>
        <p:spPr/>
        <p:txBody>
          <a:bodyPr/>
          <a:lstStyle/>
          <a:p>
            <a:r>
              <a:rPr lang="en-US" altLang="en-US"/>
              <a:t>3</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654C0-42DC-449C-A6DA-2907F8D6E397}" type="slidenum">
              <a:rPr lang="en-US" altLang="en-US"/>
              <a:pPr/>
              <a:t>15</a:t>
            </a:fld>
            <a:endParaRPr lang="en-US" altLang="en-US"/>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D13C4-0353-4E9E-9786-2546826CE8BC}" type="slidenum">
              <a:rPr lang="en-US" altLang="en-US"/>
              <a:pPr/>
              <a:t>16</a:t>
            </a:fld>
            <a:endParaRPr lang="en-US" altLang="en-US"/>
          </a:p>
        </p:txBody>
      </p:sp>
      <p:sp>
        <p:nvSpPr>
          <p:cNvPr id="66562" name="Rectangle 2"/>
          <p:cNvSpPr>
            <a:spLocks noGrp="1" noRot="1" noChangeAspect="1" noChangeArrowheads="1" noTextEdit="1"/>
          </p:cNvSpPr>
          <p:nvPr>
            <p:ph type="sldImg"/>
          </p:nvPr>
        </p:nvSpPr>
        <p:spPr>
          <a:xfrm>
            <a:off x="1150938" y="692150"/>
            <a:ext cx="4556125" cy="3416300"/>
          </a:xfrm>
          <a:ln/>
        </p:spPr>
      </p:sp>
      <p:sp>
        <p:nvSpPr>
          <p:cNvPr id="66563" name="Rectangle 3"/>
          <p:cNvSpPr>
            <a:spLocks noGrp="1" noChangeArrowheads="1"/>
          </p:cNvSpPr>
          <p:nvPr>
            <p:ph type="body" idx="1"/>
          </p:nvPr>
        </p:nvSpPr>
        <p:spPr/>
        <p:txBody>
          <a:bodyPr/>
          <a:lstStyle/>
          <a:p>
            <a:r>
              <a:rPr lang="en-US" altLang="en-US"/>
              <a:t>. A</a:t>
            </a:r>
            <a:r>
              <a:rPr lang="ko-KR" altLang="en-US">
                <a:ea typeface="굴림" pitchFamily="50" charset="-127"/>
              </a:rPr>
              <a:t> 노드는 </a:t>
            </a:r>
            <a:r>
              <a:rPr lang="en-US" altLang="ko-KR">
                <a:ea typeface="굴림" pitchFamily="50" charset="-127"/>
              </a:rPr>
              <a:t>B</a:t>
            </a:r>
            <a:r>
              <a:rPr lang="ko-KR" altLang="en-US">
                <a:ea typeface="굴림" pitchFamily="50" charset="-127"/>
              </a:rPr>
              <a:t> 노드의 부모라면 </a:t>
            </a:r>
            <a:r>
              <a:rPr lang="en-US" altLang="ko-KR">
                <a:ea typeface="굴림" pitchFamily="50" charset="-127"/>
              </a:rPr>
              <a:t>A </a:t>
            </a:r>
            <a:r>
              <a:rPr lang="ko-KR" altLang="en-US">
                <a:ea typeface="굴림" pitchFamily="50" charset="-127"/>
              </a:rPr>
              <a:t>노드는 </a:t>
            </a:r>
            <a:r>
              <a:rPr lang="en-US" altLang="ko-KR">
                <a:ea typeface="굴림" pitchFamily="50" charset="-127"/>
              </a:rPr>
              <a:t>B</a:t>
            </a:r>
            <a:r>
              <a:rPr lang="ko-KR" altLang="en-US">
                <a:ea typeface="굴림" pitchFamily="50" charset="-127"/>
              </a:rPr>
              <a:t>노드의 조상이다. 예 : </a:t>
            </a:r>
            <a:r>
              <a:rPr lang="en-US" altLang="ko-KR">
                <a:ea typeface="굴림" pitchFamily="50" charset="-127"/>
              </a:rPr>
              <a:t>Q</a:t>
            </a:r>
            <a:r>
              <a:rPr lang="ko-KR" altLang="en-US">
                <a:ea typeface="굴림" pitchFamily="50" charset="-127"/>
              </a:rPr>
              <a:t>는 </a:t>
            </a:r>
            <a:r>
              <a:rPr lang="en-US" altLang="ko-KR">
                <a:ea typeface="굴림" pitchFamily="50" charset="-127"/>
              </a:rPr>
              <a:t>T</a:t>
            </a:r>
            <a:r>
              <a:rPr lang="ko-KR" altLang="en-US">
                <a:ea typeface="굴림" pitchFamily="50" charset="-127"/>
              </a:rPr>
              <a:t>의 부모이기 때문에 </a:t>
            </a:r>
            <a:r>
              <a:rPr lang="en-US" altLang="ko-KR">
                <a:ea typeface="굴림" pitchFamily="50" charset="-127"/>
              </a:rPr>
              <a:t>T</a:t>
            </a:r>
            <a:r>
              <a:rPr lang="ko-KR" altLang="en-US">
                <a:ea typeface="굴림" pitchFamily="50" charset="-127"/>
              </a:rPr>
              <a:t>의 조상이다.</a:t>
            </a:r>
          </a:p>
          <a:p>
            <a:r>
              <a:rPr lang="ko-KR" altLang="en-US">
                <a:ea typeface="굴림" pitchFamily="50" charset="-127"/>
              </a:rPr>
              <a:t>. </a:t>
            </a:r>
            <a:r>
              <a:rPr lang="en-US" altLang="ko-KR">
                <a:ea typeface="굴림" pitchFamily="50" charset="-127"/>
              </a:rPr>
              <a:t>A </a:t>
            </a:r>
            <a:r>
              <a:rPr lang="ko-KR" altLang="en-US">
                <a:ea typeface="굴림" pitchFamily="50" charset="-127"/>
              </a:rPr>
              <a:t>노드가 </a:t>
            </a:r>
            <a:r>
              <a:rPr lang="en-US" altLang="ko-KR">
                <a:ea typeface="굴림" pitchFamily="50" charset="-127"/>
              </a:rPr>
              <a:t>B </a:t>
            </a:r>
            <a:r>
              <a:rPr lang="ko-KR" altLang="en-US">
                <a:ea typeface="굴림" pitchFamily="50" charset="-127"/>
              </a:rPr>
              <a:t>노드의 다른 조상의 부모이라면, </a:t>
            </a:r>
            <a:r>
              <a:rPr lang="en-US" altLang="ko-KR">
                <a:ea typeface="굴림" pitchFamily="50" charset="-127"/>
              </a:rPr>
              <a:t>A </a:t>
            </a:r>
            <a:r>
              <a:rPr lang="ko-KR" altLang="en-US">
                <a:ea typeface="굴림" pitchFamily="50" charset="-127"/>
              </a:rPr>
              <a:t>노드는 </a:t>
            </a:r>
            <a:r>
              <a:rPr lang="en-US" altLang="ko-KR">
                <a:ea typeface="굴림" pitchFamily="50" charset="-127"/>
              </a:rPr>
              <a:t>B </a:t>
            </a:r>
            <a:r>
              <a:rPr lang="ko-KR" altLang="en-US">
                <a:ea typeface="굴림" pitchFamily="50" charset="-127"/>
              </a:rPr>
              <a:t>노드이 조상이다. 순환적인 성질은 갖는다.</a:t>
            </a:r>
          </a:p>
          <a:p>
            <a:r>
              <a:rPr lang="en-US" altLang="ko-KR">
                <a:ea typeface="굴림" pitchFamily="50" charset="-127"/>
              </a:rPr>
              <a:t>	</a:t>
            </a:r>
            <a:r>
              <a:rPr lang="ko-KR" altLang="en-US">
                <a:ea typeface="굴림" pitchFamily="50" charset="-127"/>
              </a:rPr>
              <a:t>예: </a:t>
            </a:r>
            <a:r>
              <a:rPr lang="en-US" altLang="ko-KR">
                <a:ea typeface="굴림" pitchFamily="50" charset="-127"/>
              </a:rPr>
              <a:t>T</a:t>
            </a:r>
            <a:r>
              <a:rPr lang="ko-KR" altLang="en-US">
                <a:ea typeface="굴림" pitchFamily="50" charset="-127"/>
              </a:rPr>
              <a:t>는 </a:t>
            </a:r>
            <a:r>
              <a:rPr lang="en-US" altLang="ko-KR">
                <a:ea typeface="굴림" pitchFamily="50" charset="-127"/>
              </a:rPr>
              <a:t>K</a:t>
            </a:r>
            <a:r>
              <a:rPr lang="ko-KR" altLang="en-US">
                <a:ea typeface="굴림" pitchFamily="50" charset="-127"/>
              </a:rPr>
              <a:t>의 부모이기 때문에 </a:t>
            </a:r>
            <a:r>
              <a:rPr lang="en-US" altLang="ko-KR">
                <a:ea typeface="굴림" pitchFamily="50" charset="-127"/>
              </a:rPr>
              <a:t>K</a:t>
            </a:r>
            <a:r>
              <a:rPr lang="ko-KR" altLang="en-US">
                <a:ea typeface="굴림" pitchFamily="50" charset="-127"/>
              </a:rPr>
              <a:t>의 조상이다. </a:t>
            </a:r>
            <a:r>
              <a:rPr lang="en-US" altLang="ko-KR">
                <a:ea typeface="굴림" pitchFamily="50" charset="-127"/>
              </a:rPr>
              <a:t>Q</a:t>
            </a:r>
            <a:r>
              <a:rPr lang="ko-KR" altLang="en-US">
                <a:ea typeface="굴림" pitchFamily="50" charset="-127"/>
              </a:rPr>
              <a:t>는 조상 </a:t>
            </a:r>
            <a:r>
              <a:rPr lang="en-US" altLang="ko-KR">
                <a:ea typeface="굴림" pitchFamily="50" charset="-127"/>
              </a:rPr>
              <a:t>T</a:t>
            </a:r>
            <a:r>
              <a:rPr lang="ko-KR" altLang="en-US">
                <a:ea typeface="굴림" pitchFamily="50" charset="-127"/>
              </a:rPr>
              <a:t>의 부모이기 때문에 </a:t>
            </a:r>
            <a:r>
              <a:rPr lang="en-US" altLang="ko-KR">
                <a:ea typeface="굴림" pitchFamily="50" charset="-127"/>
              </a:rPr>
              <a:t>K</a:t>
            </a:r>
            <a:r>
              <a:rPr lang="ko-KR" altLang="en-US">
                <a:ea typeface="굴림" pitchFamily="50" charset="-127"/>
              </a:rPr>
              <a:t>의 새로운 조상이다., </a:t>
            </a:r>
            <a:r>
              <a:rPr lang="en-US" altLang="ko-KR">
                <a:ea typeface="굴림" pitchFamily="50" charset="-127"/>
              </a:rPr>
              <a:t>V</a:t>
            </a:r>
            <a:r>
              <a:rPr lang="ko-KR" altLang="en-US">
                <a:ea typeface="굴림" pitchFamily="50" charset="-127"/>
              </a:rPr>
              <a:t>는 조상 </a:t>
            </a:r>
            <a:r>
              <a:rPr lang="en-US" altLang="ko-KR">
                <a:ea typeface="굴림" pitchFamily="50" charset="-127"/>
              </a:rPr>
              <a:t>Q</a:t>
            </a:r>
            <a:r>
              <a:rPr lang="ko-KR" altLang="en-US">
                <a:ea typeface="굴림" pitchFamily="50" charset="-127"/>
              </a:rPr>
              <a:t>의 부모이기 때문에 조상이다.</a:t>
            </a:r>
          </a:p>
          <a:p>
            <a:endParaRPr lang="en-US" altLang="en-US">
              <a:ea typeface="굴림" pitchFamily="50"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03BD9-BC1F-4334-AC6E-B61CD55CC4C8}" type="slidenum">
              <a:rPr lang="en-US" altLang="en-US"/>
              <a:pPr/>
              <a:t>17</a:t>
            </a:fld>
            <a:endParaRPr lang="en-US" altLang="en-US"/>
          </a:p>
        </p:txBody>
      </p:sp>
      <p:sp>
        <p:nvSpPr>
          <p:cNvPr id="67586" name="Rectangle 2"/>
          <p:cNvSpPr>
            <a:spLocks noGrp="1" noRot="1" noChangeAspect="1" noChangeArrowheads="1" noTextEdit="1"/>
          </p:cNvSpPr>
          <p:nvPr>
            <p:ph type="sldImg"/>
          </p:nvPr>
        </p:nvSpPr>
        <p:spPr>
          <a:xfrm>
            <a:off x="1150938" y="692150"/>
            <a:ext cx="4556125" cy="3416300"/>
          </a:xfrm>
          <a:ln/>
        </p:spPr>
      </p:sp>
      <p:sp>
        <p:nvSpPr>
          <p:cNvPr id="675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E169F6-682A-4767-A5F3-D796616B63D6}" type="slidenum">
              <a:rPr lang="en-US" altLang="en-US"/>
              <a:pPr/>
              <a:t>18</a:t>
            </a:fld>
            <a:endParaRPr lang="en-US" altLang="en-US"/>
          </a:p>
        </p:txBody>
      </p:sp>
      <p:sp>
        <p:nvSpPr>
          <p:cNvPr id="68610" name="Rectangle 2"/>
          <p:cNvSpPr>
            <a:spLocks noGrp="1" noRot="1" noChangeAspect="1" noChangeArrowheads="1" noTextEdit="1"/>
          </p:cNvSpPr>
          <p:nvPr>
            <p:ph type="sldImg"/>
          </p:nvPr>
        </p:nvSpPr>
        <p:spPr>
          <a:xfrm>
            <a:off x="1150938" y="692150"/>
            <a:ext cx="4556125" cy="3416300"/>
          </a:xfrm>
          <a:ln/>
        </p:spPr>
      </p:sp>
      <p:sp>
        <p:nvSpPr>
          <p:cNvPr id="68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09E19-CA6F-4358-BF19-134D6F19D3AE}" type="slidenum">
              <a:rPr lang="en-US" altLang="en-US"/>
              <a:pPr/>
              <a:t>19</a:t>
            </a:fld>
            <a:endParaRPr lang="en-US" altLang="en-US"/>
          </a:p>
        </p:txBody>
      </p:sp>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CE427F-E1FF-4648-BE89-F0C993771760}" type="slidenum">
              <a:rPr lang="en-US" altLang="en-US"/>
              <a:pPr/>
              <a:t>2</a:t>
            </a:fld>
            <a:endParaRPr lang="en-US" altLang="en-US"/>
          </a:p>
        </p:txBody>
      </p:sp>
      <p:sp>
        <p:nvSpPr>
          <p:cNvPr id="7170" name="Rectangle 2"/>
          <p:cNvSpPr>
            <a:spLocks noGrp="1" noRot="1" noChangeAspect="1" noChangeArrowheads="1" noTextEdit="1"/>
          </p:cNvSpPr>
          <p:nvPr>
            <p:ph type="sldImg"/>
          </p:nvPr>
        </p:nvSpPr>
        <p:spPr>
          <a:xfrm>
            <a:off x="1150938" y="692150"/>
            <a:ext cx="4556125" cy="3416300"/>
          </a:xfrm>
          <a:ln cap="flat"/>
        </p:spPr>
      </p:sp>
      <p:sp>
        <p:nvSpPr>
          <p:cNvPr id="7171"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5E7E12-8B9B-4CD1-87ED-04CC6E2B62FD}" type="slidenum">
              <a:rPr lang="en-US" altLang="en-US"/>
              <a:pPr/>
              <a:t>20</a:t>
            </a:fld>
            <a:endParaRPr lang="en-US" altLang="en-US"/>
          </a:p>
        </p:txBody>
      </p:sp>
      <p:sp>
        <p:nvSpPr>
          <p:cNvPr id="113666" name="Rectangle 2"/>
          <p:cNvSpPr>
            <a:spLocks noGrp="1" noRot="1" noChangeAspect="1" noChangeArrowheads="1" noTextEdit="1"/>
          </p:cNvSpPr>
          <p:nvPr>
            <p:ph type="sldImg"/>
          </p:nvPr>
        </p:nvSpPr>
        <p:spPr>
          <a:xfrm>
            <a:off x="1150938" y="692150"/>
            <a:ext cx="4556125" cy="3416300"/>
          </a:xfrm>
          <a:ln/>
        </p:spPr>
      </p:sp>
      <p:sp>
        <p:nvSpPr>
          <p:cNvPr id="113667"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E68155-1A4C-488A-AA1F-F8011EE58FB4}" type="slidenum">
              <a:rPr lang="en-US" altLang="en-US"/>
              <a:pPr/>
              <a:t>21</a:t>
            </a:fld>
            <a:endParaRPr lang="en-US" altLang="en-US"/>
          </a:p>
        </p:txBody>
      </p:sp>
      <p:sp>
        <p:nvSpPr>
          <p:cNvPr id="70658" name="Rectangle 2"/>
          <p:cNvSpPr>
            <a:spLocks noGrp="1" noRot="1" noChangeAspect="1" noChangeArrowheads="1" noTextEdit="1"/>
          </p:cNvSpPr>
          <p:nvPr>
            <p:ph type="sldImg"/>
          </p:nvPr>
        </p:nvSpPr>
        <p:spPr>
          <a:xfrm>
            <a:off x="1150938" y="692150"/>
            <a:ext cx="4556125" cy="3416300"/>
          </a:xfrm>
          <a:ln/>
        </p:spPr>
      </p:sp>
      <p:sp>
        <p:nvSpPr>
          <p:cNvPr id="70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5578D-81B5-467D-853E-1DFEAE5F8FCC}" type="slidenum">
              <a:rPr lang="en-US" altLang="en-US"/>
              <a:pPr/>
              <a:t>22</a:t>
            </a:fld>
            <a:endParaRPr lang="en-US" altLang="en-US"/>
          </a:p>
        </p:txBody>
      </p:sp>
      <p:sp>
        <p:nvSpPr>
          <p:cNvPr id="33794" name="Rectangle 2"/>
          <p:cNvSpPr>
            <a:spLocks noGrp="1" noRot="1" noChangeAspect="1" noChangeArrowheads="1" noTextEdit="1"/>
          </p:cNvSpPr>
          <p:nvPr>
            <p:ph type="sldImg"/>
          </p:nvPr>
        </p:nvSpPr>
        <p:spPr>
          <a:xfrm>
            <a:off x="1150938" y="692150"/>
            <a:ext cx="4556125" cy="3416300"/>
          </a:xfrm>
          <a:ln cap="flat"/>
        </p:spPr>
      </p:sp>
      <p:sp>
        <p:nvSpPr>
          <p:cNvPr id="33795" name="Rectangle 3"/>
          <p:cNvSpPr>
            <a:spLocks noGrp="1" noChangeArrowheads="1"/>
          </p:cNvSpPr>
          <p:nvPr>
            <p:ph type="body" idx="1"/>
          </p:nvPr>
        </p:nvSpPr>
        <p:spPr>
          <a:noFill/>
          <a:ln/>
        </p:spPr>
        <p:txBody>
          <a:bodyPr/>
          <a:lstStyle/>
          <a:p>
            <a:r>
              <a:rPr lang="ko-KR" altLang="en-US">
                <a:ea typeface="굴림" pitchFamily="50" charset="-127"/>
              </a:rPr>
              <a:t>이진 탐색 트리 : 이진 트리의 특수한 형태</a:t>
            </a:r>
          </a:p>
          <a:p>
            <a:pPr>
              <a:buFontTx/>
              <a:buChar char="-"/>
            </a:pPr>
            <a:r>
              <a:rPr lang="ko-KR" altLang="en-US">
                <a:ea typeface="굴림" pitchFamily="50" charset="-127"/>
              </a:rPr>
              <a:t>각 노드는 독특한 자료 값을 갖는다.</a:t>
            </a:r>
          </a:p>
          <a:p>
            <a:pPr>
              <a:buFontTx/>
              <a:buChar char="-"/>
            </a:pPr>
            <a:r>
              <a:rPr lang="ko-KR" altLang="en-US">
                <a:ea typeface="굴림" pitchFamily="50" charset="-127"/>
              </a:rPr>
              <a:t>트리에 있는 키 값은 &lt;와 &gt;로  비교될 수 있다.</a:t>
            </a:r>
          </a:p>
          <a:p>
            <a:pPr>
              <a:buFontTx/>
              <a:buChar char="-"/>
            </a:pPr>
            <a:r>
              <a:rPr lang="ko-KR" altLang="en-US">
                <a:ea typeface="굴림" pitchFamily="50" charset="-127"/>
              </a:rPr>
              <a:t>각 노드의 키값은 오른쪽 </a:t>
            </a:r>
            <a:r>
              <a:rPr lang="en-US" altLang="ko-KR">
                <a:ea typeface="굴림" pitchFamily="50" charset="-127"/>
              </a:rPr>
              <a:t>subtree</a:t>
            </a:r>
            <a:r>
              <a:rPr lang="ko-KR" altLang="en-US">
                <a:ea typeface="굴림" pitchFamily="50" charset="-127"/>
              </a:rPr>
              <a:t>의  키값보다 작고, </a:t>
            </a:r>
            <a:r>
              <a:rPr lang="en-US" altLang="ko-KR">
                <a:ea typeface="굴림" pitchFamily="50" charset="-127"/>
              </a:rPr>
              <a:t>left subtree</a:t>
            </a:r>
            <a:r>
              <a:rPr lang="ko-KR" altLang="en-US">
                <a:ea typeface="굴림" pitchFamily="50" charset="-127"/>
              </a:rPr>
              <a:t>의 키값보다 크다.   </a:t>
            </a:r>
            <a:endParaRPr lang="en-US" altLang="en-US">
              <a:ea typeface="굴림" pitchFamily="50" charset="-12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80A954-2E36-4839-A204-C9AF02CD0B92}" type="slidenum">
              <a:rPr lang="en-US" altLang="en-US"/>
              <a:pPr/>
              <a:t>23</a:t>
            </a:fld>
            <a:endParaRPr lang="en-US" altLang="en-US"/>
          </a:p>
        </p:txBody>
      </p:sp>
      <p:sp>
        <p:nvSpPr>
          <p:cNvPr id="96258" name="Rectangle 2"/>
          <p:cNvSpPr>
            <a:spLocks noGrp="1" noRot="1" noChangeAspect="1" noChangeArrowheads="1" noTextEdit="1"/>
          </p:cNvSpPr>
          <p:nvPr>
            <p:ph type="sldImg"/>
          </p:nvPr>
        </p:nvSpPr>
        <p:spPr>
          <a:xfrm>
            <a:off x="1150938" y="692150"/>
            <a:ext cx="4556125" cy="3416300"/>
          </a:xfrm>
          <a:ln/>
        </p:spPr>
      </p:sp>
      <p:sp>
        <p:nvSpPr>
          <p:cNvPr id="96259"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F45F6A-3477-423D-846C-25FA4D1DAD9A}" type="slidenum">
              <a:rPr lang="en-US" altLang="en-US"/>
              <a:pPr/>
              <a:t>24</a:t>
            </a:fld>
            <a:endParaRPr lang="en-US" altLang="en-US"/>
          </a:p>
        </p:txBody>
      </p:sp>
      <p:sp>
        <p:nvSpPr>
          <p:cNvPr id="35842" name="Rectangle 2"/>
          <p:cNvSpPr>
            <a:spLocks noGrp="1" noRot="1" noChangeAspect="1" noChangeArrowheads="1" noTextEdit="1"/>
          </p:cNvSpPr>
          <p:nvPr>
            <p:ph type="sldImg"/>
          </p:nvPr>
        </p:nvSpPr>
        <p:spPr>
          <a:xfrm>
            <a:off x="1150938" y="692150"/>
            <a:ext cx="4556125" cy="3416300"/>
          </a:xfrm>
          <a:ln cap="flat"/>
        </p:spPr>
      </p:sp>
      <p:sp>
        <p:nvSpPr>
          <p:cNvPr id="35843" name="Rectangle 3"/>
          <p:cNvSpPr>
            <a:spLocks noGrp="1" noChangeArrowheads="1"/>
          </p:cNvSpPr>
          <p:nvPr>
            <p:ph type="body" idx="1"/>
          </p:nvPr>
        </p:nvSpPr>
        <p:spPr>
          <a:noFill/>
          <a:ln/>
        </p:spPr>
        <p:txBody>
          <a:bodyPr/>
          <a:lstStyle/>
          <a:p>
            <a:pPr>
              <a:buFontTx/>
              <a:buChar char="-"/>
            </a:pPr>
            <a:r>
              <a:rPr lang="ko-KR" altLang="en-US">
                <a:ea typeface="굴림" pitchFamily="50" charset="-127"/>
              </a:rPr>
              <a:t>이진 탐색 트리의 형태는 키값들에 따라서 삽입하는 순서에 따라서 달라진다. </a:t>
            </a:r>
          </a:p>
          <a:p>
            <a:pPr>
              <a:buFontTx/>
              <a:buChar char="-"/>
            </a:pPr>
            <a:r>
              <a:rPr lang="ko-KR" altLang="en-US">
                <a:ea typeface="굴림" pitchFamily="50" charset="-127"/>
              </a:rPr>
              <a:t>첫번째 값은 </a:t>
            </a:r>
            <a:r>
              <a:rPr lang="en-US" altLang="ko-KR">
                <a:ea typeface="굴림" pitchFamily="50" charset="-127"/>
              </a:rPr>
              <a:t>root node</a:t>
            </a:r>
            <a:r>
              <a:rPr lang="ko-KR" altLang="en-US">
                <a:ea typeface="굴림" pitchFamily="50" charset="-127"/>
              </a:rPr>
              <a:t>에 저장된다. </a:t>
            </a:r>
            <a:endParaRPr lang="en-US" altLang="en-US">
              <a:ea typeface="굴림" pitchFamily="50" charset="-127"/>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4A9A3-97FA-4514-AF08-9750E7D5A5D9}" type="slidenum">
              <a:rPr lang="en-US" altLang="en-US"/>
              <a:pPr/>
              <a:t>25</a:t>
            </a:fld>
            <a:endParaRPr lang="en-US" altLang="en-US"/>
          </a:p>
        </p:txBody>
      </p:sp>
      <p:sp>
        <p:nvSpPr>
          <p:cNvPr id="37890" name="Rectangle 2"/>
          <p:cNvSpPr>
            <a:spLocks noGrp="1" noRot="1" noChangeAspect="1" noChangeArrowheads="1" noTextEdit="1"/>
          </p:cNvSpPr>
          <p:nvPr>
            <p:ph type="sldImg"/>
          </p:nvPr>
        </p:nvSpPr>
        <p:spPr>
          <a:xfrm>
            <a:off x="1150938" y="692150"/>
            <a:ext cx="4556125" cy="3416300"/>
          </a:xfrm>
          <a:ln cap="flat"/>
        </p:spPr>
      </p:sp>
      <p:sp>
        <p:nvSpPr>
          <p:cNvPr id="37891" name="Rectangle 3"/>
          <p:cNvSpPr>
            <a:spLocks noGrp="1" noChangeArrowheads="1"/>
          </p:cNvSpPr>
          <p:nvPr>
            <p:ph type="body" idx="1"/>
          </p:nvPr>
        </p:nvSpPr>
        <p:spPr>
          <a:noFill/>
          <a:ln/>
        </p:spPr>
        <p:txBody>
          <a:bodyPr/>
          <a:lstStyle/>
          <a:p>
            <a:pPr>
              <a:buFontTx/>
              <a:buChar char="-"/>
            </a:pPr>
            <a:r>
              <a:rPr lang="ko-KR" altLang="en-US">
                <a:ea typeface="굴림" pitchFamily="50" charset="-127"/>
              </a:rPr>
              <a:t>첫 노드와 비교하여 </a:t>
            </a:r>
          </a:p>
          <a:p>
            <a:r>
              <a:rPr lang="en-US" altLang="en-US">
                <a:ea typeface="굴림" pitchFamily="50" charset="-127"/>
              </a:rPr>
              <a:t>	</a:t>
            </a:r>
            <a:r>
              <a:rPr lang="ko-KR" altLang="en-US">
                <a:ea typeface="굴림" pitchFamily="50" charset="-127"/>
              </a:rPr>
              <a:t>작으면 </a:t>
            </a:r>
            <a:r>
              <a:rPr lang="en-US" altLang="ko-KR">
                <a:ea typeface="굴림" pitchFamily="50" charset="-127"/>
              </a:rPr>
              <a:t>left subtree</a:t>
            </a:r>
            <a:r>
              <a:rPr lang="ko-KR" altLang="en-US">
                <a:ea typeface="굴림" pitchFamily="50" charset="-127"/>
              </a:rPr>
              <a:t>로</a:t>
            </a:r>
          </a:p>
          <a:p>
            <a:r>
              <a:rPr lang="en-US" altLang="ko-KR">
                <a:ea typeface="굴림" pitchFamily="50" charset="-127"/>
              </a:rPr>
              <a:t>	</a:t>
            </a:r>
            <a:r>
              <a:rPr lang="ko-KR" altLang="en-US">
                <a:ea typeface="굴림" pitchFamily="50" charset="-127"/>
              </a:rPr>
              <a:t>크면    </a:t>
            </a:r>
            <a:r>
              <a:rPr lang="en-US" altLang="ko-KR">
                <a:ea typeface="굴림" pitchFamily="50" charset="-127"/>
              </a:rPr>
              <a:t>right subtree</a:t>
            </a:r>
            <a:r>
              <a:rPr lang="ko-KR" altLang="en-US">
                <a:ea typeface="굴림" pitchFamily="50" charset="-127"/>
              </a:rPr>
              <a:t>로 </a:t>
            </a:r>
          </a:p>
          <a:p>
            <a:r>
              <a:rPr lang="en-US" altLang="ko-KR">
                <a:ea typeface="굴림" pitchFamily="50" charset="-127"/>
              </a:rPr>
              <a:t>   </a:t>
            </a:r>
            <a:r>
              <a:rPr lang="ko-KR" altLang="en-US">
                <a:ea typeface="굴림" pitchFamily="50" charset="-127"/>
              </a:rPr>
              <a:t>이 경우 작기 때문에 </a:t>
            </a:r>
            <a:r>
              <a:rPr lang="en-US" altLang="ko-KR">
                <a:ea typeface="굴림" pitchFamily="50" charset="-127"/>
              </a:rPr>
              <a:t>left</a:t>
            </a:r>
            <a:r>
              <a:rPr lang="ko-KR" altLang="en-US">
                <a:ea typeface="굴림" pitchFamily="50" charset="-127"/>
              </a:rPr>
              <a:t>로</a:t>
            </a:r>
          </a:p>
          <a:p>
            <a:r>
              <a:rPr lang="ko-KR" altLang="en-US">
                <a:ea typeface="굴림" pitchFamily="50" charset="-127"/>
              </a:rPr>
              <a:t>. </a:t>
            </a:r>
            <a:r>
              <a:rPr lang="en-US" altLang="ko-KR">
                <a:ea typeface="굴림" pitchFamily="50" charset="-127"/>
              </a:rPr>
              <a:t>Left</a:t>
            </a:r>
            <a:r>
              <a:rPr lang="ko-KR" altLang="en-US">
                <a:ea typeface="굴림" pitchFamily="50" charset="-127"/>
              </a:rPr>
              <a:t>가 </a:t>
            </a:r>
            <a:r>
              <a:rPr lang="en-US" altLang="ko-KR">
                <a:ea typeface="굴림" pitchFamily="50" charset="-127"/>
              </a:rPr>
              <a:t>Null</a:t>
            </a:r>
            <a:r>
              <a:rPr lang="ko-KR" altLang="en-US">
                <a:ea typeface="굴림" pitchFamily="50" charset="-127"/>
              </a:rPr>
              <a:t>이므로 거기에다 </a:t>
            </a:r>
            <a:r>
              <a:rPr lang="en-US" altLang="ko-KR">
                <a:ea typeface="굴림" pitchFamily="50" charset="-127"/>
              </a:rPr>
              <a:t>E</a:t>
            </a:r>
            <a:r>
              <a:rPr lang="ko-KR" altLang="en-US">
                <a:ea typeface="굴림" pitchFamily="50" charset="-127"/>
              </a:rPr>
              <a:t>를 삽입한다. </a:t>
            </a:r>
            <a:endParaRPr lang="en-US" altLang="en-US">
              <a:ea typeface="굴림" pitchFamily="50" charset="-127"/>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3687F-2C56-4319-83D6-4926EE6A537F}" type="slidenum">
              <a:rPr lang="en-US" altLang="en-US"/>
              <a:pPr/>
              <a:t>26</a:t>
            </a:fld>
            <a:endParaRPr lang="en-US" altLang="en-US"/>
          </a:p>
        </p:txBody>
      </p:sp>
      <p:sp>
        <p:nvSpPr>
          <p:cNvPr id="39938" name="Rectangle 2"/>
          <p:cNvSpPr>
            <a:spLocks noGrp="1" noRot="1" noChangeAspect="1" noChangeArrowheads="1" noTextEdit="1"/>
          </p:cNvSpPr>
          <p:nvPr>
            <p:ph type="sldImg"/>
          </p:nvPr>
        </p:nvSpPr>
        <p:spPr>
          <a:xfrm>
            <a:off x="1150938" y="692150"/>
            <a:ext cx="4556125" cy="3416300"/>
          </a:xfrm>
          <a:ln cap="flat"/>
        </p:spPr>
      </p:sp>
      <p:sp>
        <p:nvSpPr>
          <p:cNvPr id="3993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AF021C-9B7A-4AF6-A005-C52971617EBD}" type="slidenum">
              <a:rPr lang="en-US" altLang="en-US"/>
              <a:pPr/>
              <a:t>27</a:t>
            </a:fld>
            <a:endParaRPr lang="en-US" altLang="en-US"/>
          </a:p>
        </p:txBody>
      </p:sp>
      <p:sp>
        <p:nvSpPr>
          <p:cNvPr id="41986" name="Rectangle 2"/>
          <p:cNvSpPr>
            <a:spLocks noGrp="1" noRot="1" noChangeAspect="1" noChangeArrowheads="1" noTextEdit="1"/>
          </p:cNvSpPr>
          <p:nvPr>
            <p:ph type="sldImg"/>
          </p:nvPr>
        </p:nvSpPr>
        <p:spPr>
          <a:xfrm>
            <a:off x="1150938" y="692150"/>
            <a:ext cx="4556125" cy="3416300"/>
          </a:xfrm>
          <a:ln cap="flat"/>
        </p:spPr>
      </p:sp>
      <p:sp>
        <p:nvSpPr>
          <p:cNvPr id="41987"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541EE2-A683-47C7-A497-566590E7DEBA}" type="slidenum">
              <a:rPr lang="en-US" altLang="en-US"/>
              <a:pPr/>
              <a:t>28</a:t>
            </a:fld>
            <a:endParaRPr lang="en-US" altLang="en-US"/>
          </a:p>
        </p:txBody>
      </p:sp>
      <p:sp>
        <p:nvSpPr>
          <p:cNvPr id="44034" name="Rectangle 2"/>
          <p:cNvSpPr>
            <a:spLocks noGrp="1" noRot="1" noChangeAspect="1" noChangeArrowheads="1" noTextEdit="1"/>
          </p:cNvSpPr>
          <p:nvPr>
            <p:ph type="sldImg"/>
          </p:nvPr>
        </p:nvSpPr>
        <p:spPr>
          <a:xfrm>
            <a:off x="1150938" y="692150"/>
            <a:ext cx="4556125" cy="3416300"/>
          </a:xfrm>
          <a:ln cap="flat"/>
        </p:spPr>
      </p:sp>
      <p:sp>
        <p:nvSpPr>
          <p:cNvPr id="44035" name="Rectangle 3"/>
          <p:cNvSpPr>
            <a:spLocks noGrp="1" noChangeArrowheads="1"/>
          </p:cNvSpPr>
          <p:nvPr>
            <p:ph type="body" idx="1"/>
          </p:nvPr>
        </p:nvSpPr>
        <p:spPr>
          <a:noFill/>
          <a:ln/>
        </p:spPr>
        <p:txBody>
          <a:bodyPr/>
          <a:lstStyle/>
          <a:p>
            <a:r>
              <a:rPr lang="en-US" altLang="en-US"/>
              <a:t>- worst case</a:t>
            </a:r>
            <a:r>
              <a:rPr lang="en-US" altLang="ko-KR">
                <a:ea typeface="굴림" pitchFamily="50" charset="-127"/>
              </a:rPr>
              <a:t> </a:t>
            </a:r>
            <a:r>
              <a:rPr lang="ko-KR" altLang="en-US">
                <a:ea typeface="굴림" pitchFamily="50" charset="-127"/>
              </a:rPr>
              <a:t>탐색에서 비교수는 ?</a:t>
            </a:r>
            <a:endParaRPr lang="en-US" altLang="en-US">
              <a:ea typeface="굴림" pitchFamily="50" charset="-127"/>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0EB40C-72BE-42B8-AA1B-4A1006CA391D}" type="slidenum">
              <a:rPr lang="en-US" altLang="en-US"/>
              <a:pPr/>
              <a:t>29</a:t>
            </a:fld>
            <a:endParaRPr lang="en-US" altLang="en-US"/>
          </a:p>
        </p:txBody>
      </p:sp>
      <p:sp>
        <p:nvSpPr>
          <p:cNvPr id="105474" name="Rectangle 2"/>
          <p:cNvSpPr>
            <a:spLocks noGrp="1" noRot="1" noChangeAspect="1" noChangeArrowheads="1" noTextEdit="1"/>
          </p:cNvSpPr>
          <p:nvPr>
            <p:ph type="sldImg"/>
          </p:nvPr>
        </p:nvSpPr>
        <p:spPr>
          <a:xfrm>
            <a:off x="1150938" y="692150"/>
            <a:ext cx="4556125" cy="3416300"/>
          </a:xfrm>
          <a:ln/>
        </p:spPr>
      </p:sp>
      <p:sp>
        <p:nvSpPr>
          <p:cNvPr id="105475"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050619-46C3-4791-BC25-3E507F42D5C5}" type="slidenum">
              <a:rPr lang="en-US" altLang="en-US"/>
              <a:pPr/>
              <a:t>3</a:t>
            </a:fld>
            <a:endParaRPr lang="en-US" altLang="en-US"/>
          </a:p>
        </p:txBody>
      </p:sp>
      <p:sp>
        <p:nvSpPr>
          <p:cNvPr id="9218" name="Rectangle 2"/>
          <p:cNvSpPr>
            <a:spLocks noGrp="1" noRot="1" noChangeAspect="1" noChangeArrowheads="1" noTextEdit="1"/>
          </p:cNvSpPr>
          <p:nvPr>
            <p:ph type="sldImg"/>
          </p:nvPr>
        </p:nvSpPr>
        <p:spPr>
          <a:xfrm>
            <a:off x="1150938" y="692150"/>
            <a:ext cx="4556125" cy="3416300"/>
          </a:xfrm>
          <a:ln cap="flat"/>
        </p:spPr>
      </p:sp>
      <p:sp>
        <p:nvSpPr>
          <p:cNvPr id="921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1028E6-E070-4B17-8A17-0D3C8DFA08FD}" type="slidenum">
              <a:rPr lang="en-US" altLang="en-US"/>
              <a:pPr/>
              <a:t>30</a:t>
            </a:fld>
            <a:endParaRPr lang="en-US" altLang="en-US"/>
          </a:p>
        </p:txBody>
      </p:sp>
      <p:sp>
        <p:nvSpPr>
          <p:cNvPr id="46082" name="Rectangle 2"/>
          <p:cNvSpPr>
            <a:spLocks noGrp="1" noRot="1" noChangeAspect="1" noChangeArrowheads="1" noTextEdit="1"/>
          </p:cNvSpPr>
          <p:nvPr>
            <p:ph type="sldImg"/>
          </p:nvPr>
        </p:nvSpPr>
        <p:spPr>
          <a:xfrm>
            <a:off x="1150938" y="692150"/>
            <a:ext cx="4556125" cy="3416300"/>
          </a:xfrm>
          <a:ln cap="flat"/>
        </p:spPr>
      </p:sp>
      <p:sp>
        <p:nvSpPr>
          <p:cNvPr id="46083" name="Rectangle 3"/>
          <p:cNvSpPr>
            <a:spLocks noGrp="1" noChangeArrowheads="1"/>
          </p:cNvSpPr>
          <p:nvPr>
            <p:ph type="body" idx="1"/>
          </p:nvPr>
        </p:nvSpPr>
        <p:spPr>
          <a:noFill/>
          <a:ln/>
        </p:spPr>
        <p:txBody>
          <a:bodyPr/>
          <a:lstStyle/>
          <a:p>
            <a:r>
              <a:rPr lang="en-US" altLang="en-US"/>
              <a:t>- </a:t>
            </a:r>
            <a:r>
              <a:rPr lang="en-US" altLang="ko-KR">
                <a:ea typeface="굴림" pitchFamily="50" charset="-127"/>
              </a:rPr>
              <a:t>Binary Tree</a:t>
            </a:r>
            <a:r>
              <a:rPr lang="ko-KR" altLang="en-US">
                <a:ea typeface="굴림" pitchFamily="50" charset="-127"/>
              </a:rPr>
              <a:t>의 형태는 키값과 입력되는 순서에 따라서 결정된다. </a:t>
            </a:r>
            <a:endParaRPr lang="en-US" altLang="en-US">
              <a:ea typeface="굴림" pitchFamily="50" charset="-127"/>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9474D2-4FDD-43C4-84C9-5641EA61CE15}" type="slidenum">
              <a:rPr lang="en-US" altLang="en-US"/>
              <a:pPr/>
              <a:t>31</a:t>
            </a:fld>
            <a:endParaRPr lang="en-US" altLang="en-US"/>
          </a:p>
        </p:txBody>
      </p:sp>
      <p:sp>
        <p:nvSpPr>
          <p:cNvPr id="48130" name="Rectangle 2"/>
          <p:cNvSpPr>
            <a:spLocks noGrp="1" noRot="1" noChangeAspect="1" noChangeArrowheads="1" noTextEdit="1"/>
          </p:cNvSpPr>
          <p:nvPr>
            <p:ph type="sldImg"/>
          </p:nvPr>
        </p:nvSpPr>
        <p:spPr>
          <a:xfrm>
            <a:off x="1150938" y="692150"/>
            <a:ext cx="4556125" cy="3416300"/>
          </a:xfrm>
          <a:ln cap="flat"/>
        </p:spPr>
      </p:sp>
      <p:sp>
        <p:nvSpPr>
          <p:cNvPr id="48131" name="Rectangle 3"/>
          <p:cNvSpPr>
            <a:spLocks noGrp="1" noChangeArrowheads="1"/>
          </p:cNvSpPr>
          <p:nvPr>
            <p:ph type="body" idx="1"/>
          </p:nvPr>
        </p:nvSpPr>
        <p:spPr>
          <a:noFill/>
          <a:ln/>
        </p:spPr>
        <p:txBody>
          <a:bodyPr/>
          <a:lstStyle/>
          <a:p>
            <a:pPr>
              <a:buFontTx/>
              <a:buChar char="-"/>
            </a:pPr>
            <a:r>
              <a:rPr lang="en-US" altLang="ko-KR">
                <a:ea typeface="굴림" pitchFamily="50" charset="-127"/>
              </a:rPr>
              <a:t>worst case </a:t>
            </a:r>
            <a:r>
              <a:rPr lang="ko-KR" altLang="en-US">
                <a:ea typeface="굴림" pitchFamily="50" charset="-127"/>
              </a:rPr>
              <a:t>시 비교수는?</a:t>
            </a:r>
          </a:p>
          <a:p>
            <a:pPr>
              <a:buFontTx/>
              <a:buChar char="-"/>
            </a:pPr>
            <a:r>
              <a:rPr lang="ko-KR" altLang="en-US">
                <a:ea typeface="굴림" pitchFamily="50" charset="-127"/>
              </a:rPr>
              <a:t>탐색을 위해서 평균비교수가 최소가 되기 위해서는?</a:t>
            </a:r>
            <a:endParaRPr lang="en-US" altLang="en-US">
              <a:ea typeface="굴림" pitchFamily="50" charset="-127"/>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D1A884-27F5-4C74-B6D3-5BAE688E4824}" type="slidenum">
              <a:rPr lang="en-US" altLang="en-US"/>
              <a:pPr/>
              <a:t>32</a:t>
            </a:fld>
            <a:endParaRPr lang="en-US" altLang="en-US"/>
          </a:p>
        </p:txBody>
      </p:sp>
      <p:sp>
        <p:nvSpPr>
          <p:cNvPr id="71682" name="Rectangle 2"/>
          <p:cNvSpPr>
            <a:spLocks noGrp="1" noRot="1" noChangeAspect="1" noChangeArrowheads="1" noTextEdit="1"/>
          </p:cNvSpPr>
          <p:nvPr>
            <p:ph type="sldImg"/>
          </p:nvPr>
        </p:nvSpPr>
        <p:spPr>
          <a:xfrm>
            <a:off x="1150938" y="692150"/>
            <a:ext cx="4556125" cy="3416300"/>
          </a:xfrm>
          <a:ln/>
        </p:spPr>
      </p:sp>
      <p:sp>
        <p:nvSpPr>
          <p:cNvPr id="71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BB2D32-FA3E-4BF2-9995-AAA439A23527}" type="slidenum">
              <a:rPr lang="en-US" altLang="en-US"/>
              <a:pPr/>
              <a:t>33</a:t>
            </a:fld>
            <a:endParaRPr lang="en-US" altLang="en-US"/>
          </a:p>
        </p:txBody>
      </p:sp>
      <p:sp>
        <p:nvSpPr>
          <p:cNvPr id="72706" name="Rectangle 2"/>
          <p:cNvSpPr>
            <a:spLocks noGrp="1" noRot="1" noChangeAspect="1" noChangeArrowheads="1" noTextEdit="1"/>
          </p:cNvSpPr>
          <p:nvPr>
            <p:ph type="sldImg"/>
          </p:nvPr>
        </p:nvSpPr>
        <p:spPr>
          <a:xfrm>
            <a:off x="1150938" y="692150"/>
            <a:ext cx="4556125" cy="3416300"/>
          </a:xfrm>
          <a:ln/>
        </p:spPr>
      </p:sp>
      <p:sp>
        <p:nvSpPr>
          <p:cNvPr id="72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1F02F-F70F-4377-BC80-C064ECF7501E}" type="slidenum">
              <a:rPr lang="en-US" altLang="en-US"/>
              <a:pPr/>
              <a:t>34</a:t>
            </a:fld>
            <a:endParaRPr lang="en-US" altLang="en-US"/>
          </a:p>
        </p:txBody>
      </p:sp>
      <p:sp>
        <p:nvSpPr>
          <p:cNvPr id="10035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003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E2B68-AEAA-4D5C-977B-712578537690}" type="slidenum">
              <a:rPr lang="en-US" altLang="en-US"/>
              <a:pPr/>
              <a:t>35</a:t>
            </a:fld>
            <a:endParaRPr lang="en-US" altLang="en-US"/>
          </a:p>
        </p:txBody>
      </p:sp>
      <p:sp>
        <p:nvSpPr>
          <p:cNvPr id="10240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024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CC68FD-E171-4F32-B4BE-AA58F437DA95}" type="slidenum">
              <a:rPr lang="en-US" altLang="en-US"/>
              <a:pPr/>
              <a:t>36</a:t>
            </a:fld>
            <a:endParaRPr lang="en-US" altLang="en-US"/>
          </a:p>
        </p:txBody>
      </p:sp>
      <p:sp>
        <p:nvSpPr>
          <p:cNvPr id="1044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044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F782C1-4470-4F43-8B8D-5A55EA5232DF}" type="slidenum">
              <a:rPr lang="en-US" altLang="en-US"/>
              <a:pPr/>
              <a:t>37</a:t>
            </a:fld>
            <a:endParaRPr lang="en-US" altLang="en-US"/>
          </a:p>
        </p:txBody>
      </p:sp>
      <p:sp>
        <p:nvSpPr>
          <p:cNvPr id="114690" name="Rectangle 2"/>
          <p:cNvSpPr>
            <a:spLocks noGrp="1" noRot="1" noChangeAspect="1" noChangeArrowheads="1" noTextEdit="1"/>
          </p:cNvSpPr>
          <p:nvPr>
            <p:ph type="sldImg"/>
          </p:nvPr>
        </p:nvSpPr>
        <p:spPr>
          <a:xfrm>
            <a:off x="1150938" y="692150"/>
            <a:ext cx="4556125" cy="3416300"/>
          </a:xfrm>
          <a:ln/>
        </p:spPr>
      </p:sp>
      <p:sp>
        <p:nvSpPr>
          <p:cNvPr id="114691"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56127-3013-4703-8925-04FC293E3D16}" type="slidenum">
              <a:rPr lang="en-US" altLang="en-US"/>
              <a:pPr/>
              <a:t>38</a:t>
            </a:fld>
            <a:endParaRPr lang="en-US" altLang="en-US"/>
          </a:p>
        </p:txBody>
      </p:sp>
      <p:sp>
        <p:nvSpPr>
          <p:cNvPr id="115714" name="Rectangle 2"/>
          <p:cNvSpPr>
            <a:spLocks noGrp="1" noRot="1" noChangeAspect="1" noChangeArrowheads="1" noTextEdit="1"/>
          </p:cNvSpPr>
          <p:nvPr>
            <p:ph type="sldImg"/>
          </p:nvPr>
        </p:nvSpPr>
        <p:spPr>
          <a:xfrm>
            <a:off x="1150938" y="692150"/>
            <a:ext cx="4556125" cy="3416300"/>
          </a:xfrm>
          <a:ln/>
        </p:spPr>
      </p:sp>
      <p:sp>
        <p:nvSpPr>
          <p:cNvPr id="115715"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D98CFC-F622-4C63-AD30-CEF839C05FC9}" type="slidenum">
              <a:rPr lang="en-US" altLang="en-US"/>
              <a:pPr/>
              <a:t>39</a:t>
            </a:fld>
            <a:endParaRPr lang="en-US" altLang="en-US"/>
          </a:p>
        </p:txBody>
      </p:sp>
      <p:sp>
        <p:nvSpPr>
          <p:cNvPr id="116738" name="Rectangle 2"/>
          <p:cNvSpPr>
            <a:spLocks noGrp="1" noRot="1" noChangeAspect="1" noChangeArrowheads="1" noTextEdit="1"/>
          </p:cNvSpPr>
          <p:nvPr>
            <p:ph type="sldImg"/>
          </p:nvPr>
        </p:nvSpPr>
        <p:spPr>
          <a:xfrm>
            <a:off x="1150938" y="692150"/>
            <a:ext cx="4556125" cy="3416300"/>
          </a:xfrm>
          <a:ln/>
        </p:spPr>
      </p:sp>
      <p:sp>
        <p:nvSpPr>
          <p:cNvPr id="116739"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3BD796-BF9B-4927-AC72-CD71667A5F62}" type="slidenum">
              <a:rPr lang="en-US" altLang="en-US"/>
              <a:pPr/>
              <a:t>4</a:t>
            </a:fld>
            <a:endParaRPr lang="en-US" altLang="en-US"/>
          </a:p>
        </p:txBody>
      </p:sp>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noFill/>
          <a:ln/>
        </p:spPr>
        <p:txBody>
          <a:bodyPr/>
          <a:lstStyle/>
          <a:p>
            <a:r>
              <a:rPr lang="en-US" altLang="en-US"/>
              <a:t>- </a:t>
            </a:r>
            <a:r>
              <a:rPr lang="ko-KR" altLang="en-US">
                <a:ea typeface="굴림" pitchFamily="50" charset="-127"/>
              </a:rPr>
              <a:t>자식이 없는 노드</a:t>
            </a:r>
            <a:endParaRPr lang="en-US" altLang="en-US">
              <a:ea typeface="굴림" pitchFamily="50" charset="-127"/>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15BE0E-F51E-4E54-B898-5A8C1BCA51FD}" type="slidenum">
              <a:rPr lang="en-US" altLang="en-US"/>
              <a:pPr/>
              <a:t>40</a:t>
            </a:fld>
            <a:endParaRPr lang="en-US" altLang="en-US"/>
          </a:p>
        </p:txBody>
      </p:sp>
      <p:sp>
        <p:nvSpPr>
          <p:cNvPr id="8806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880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a:p>
            <a:pPr>
              <a:buFontTx/>
              <a:buChar char="•"/>
            </a:pPr>
            <a:r>
              <a:rPr lang="en-US" altLang="ko-KR">
                <a:ea typeface="굴림" pitchFamily="50" charset="-127"/>
              </a:rPr>
              <a:t>CountNodes Version 2 : </a:t>
            </a:r>
            <a:r>
              <a:rPr lang="en-US" altLang="ko-KR">
                <a:solidFill>
                  <a:srgbClr val="000000"/>
                </a:solidFill>
                <a:ea typeface="한양신명조"/>
                <a:cs typeface="한양신명조"/>
              </a:rPr>
              <a:t>(</a:t>
            </a:r>
            <a:r>
              <a:rPr lang="ko-KR" altLang="en-US">
                <a:solidFill>
                  <a:srgbClr val="000000"/>
                </a:solidFill>
                <a:ea typeface="한양신명조"/>
                <a:cs typeface="한양신명조"/>
              </a:rPr>
              <a:t>그림 8.5</a:t>
            </a:r>
            <a:r>
              <a:rPr lang="en-US" altLang="ko-KR">
                <a:solidFill>
                  <a:srgbClr val="000000"/>
                </a:solidFill>
                <a:ea typeface="한양신명조"/>
                <a:cs typeface="한양신명조"/>
              </a:rPr>
              <a:t>b)</a:t>
            </a:r>
            <a:r>
              <a:rPr lang="ko-KR" altLang="en-US">
                <a:solidFill>
                  <a:srgbClr val="000000"/>
                </a:solidFill>
                <a:ea typeface="한양신명조"/>
                <a:cs typeface="한양신명조"/>
              </a:rPr>
              <a:t>는 균형이 맞지 않으며, </a:t>
            </a:r>
            <a:r>
              <a:rPr lang="en-US" altLang="ko-KR">
                <a:solidFill>
                  <a:srgbClr val="000000"/>
                </a:solidFill>
                <a:ea typeface="한양신명조"/>
                <a:cs typeface="한양신명조"/>
              </a:rPr>
              <a:t>L</a:t>
            </a:r>
            <a:r>
              <a:rPr lang="ko-KR" altLang="en-US">
                <a:solidFill>
                  <a:srgbClr val="000000"/>
                </a:solidFill>
                <a:ea typeface="한양신명조"/>
                <a:cs typeface="한양신명조"/>
              </a:rPr>
              <a:t>의 왼쪽 트리만 </a:t>
            </a:r>
            <a:r>
              <a:rPr lang="en-US" altLang="ko-KR">
                <a:solidFill>
                  <a:srgbClr val="000000"/>
                </a:solidFill>
                <a:ea typeface="한양신명조"/>
                <a:cs typeface="한양신명조"/>
              </a:rPr>
              <a:t>NULL</a:t>
            </a:r>
            <a:r>
              <a:rPr lang="ko-KR" altLang="en-US">
                <a:solidFill>
                  <a:srgbClr val="000000"/>
                </a:solidFill>
                <a:ea typeface="한양신명조"/>
                <a:cs typeface="한양신명조"/>
              </a:rPr>
              <a:t>이기 때문에 첫 번째 문장에 체크 되지 않고 문제 발생 </a:t>
            </a:r>
          </a:p>
          <a:p>
            <a:pPr>
              <a:buFontTx/>
              <a:buChar char="•"/>
            </a:pPr>
            <a:r>
              <a:rPr lang="en-US" altLang="ko-KR">
                <a:ea typeface="굴림" pitchFamily="50" charset="-127"/>
              </a:rPr>
              <a:t>CountNodes Version 3 : </a:t>
            </a:r>
            <a:r>
              <a:rPr lang="ko-KR" altLang="en-US">
                <a:solidFill>
                  <a:srgbClr val="000000"/>
                </a:solidFill>
                <a:ea typeface="한양신명조"/>
                <a:cs typeface="한양신명조"/>
              </a:rPr>
              <a:t>초기에 빈 트리일 때 문제 발생 </a:t>
            </a:r>
          </a:p>
          <a:p>
            <a:pPr>
              <a:buFontTx/>
              <a:buChar char="•"/>
            </a:pPr>
            <a:r>
              <a:rPr lang="en-US" altLang="ko-KR">
                <a:ea typeface="굴림" pitchFamily="50" charset="-127"/>
              </a:rPr>
              <a:t>CountNodes Version 4 : </a:t>
            </a:r>
            <a:r>
              <a:rPr lang="ko-KR" altLang="en-US">
                <a:solidFill>
                  <a:srgbClr val="000000"/>
                </a:solidFill>
                <a:ea typeface="한양신명조"/>
                <a:cs typeface="한양신명조"/>
              </a:rPr>
              <a:t>하나의 </a:t>
            </a:r>
            <a:r>
              <a:rPr lang="en-US" altLang="ko-KR">
                <a:solidFill>
                  <a:srgbClr val="000000"/>
                </a:solidFill>
                <a:ea typeface="한양신명조"/>
                <a:cs typeface="한양신명조"/>
              </a:rPr>
              <a:t>base case</a:t>
            </a:r>
            <a:r>
              <a:rPr lang="ko-KR" altLang="en-US">
                <a:solidFill>
                  <a:srgbClr val="000000"/>
                </a:solidFill>
                <a:ea typeface="한양신명조"/>
                <a:cs typeface="한양신명조"/>
              </a:rPr>
              <a:t>로 단순화 </a:t>
            </a:r>
            <a:endParaRPr lang="en-US" altLang="en-US">
              <a:ea typeface="굴림" pitchFamily="50" charset="-127"/>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93459-AF95-4B5D-9C82-CF6004368E57}" type="slidenum">
              <a:rPr lang="en-US" altLang="en-US"/>
              <a:pPr/>
              <a:t>41</a:t>
            </a:fld>
            <a:endParaRPr lang="en-US" altLang="en-US"/>
          </a:p>
        </p:txBody>
      </p:sp>
      <p:sp>
        <p:nvSpPr>
          <p:cNvPr id="117762" name="Rectangle 2"/>
          <p:cNvSpPr>
            <a:spLocks noGrp="1" noRot="1" noChangeAspect="1" noChangeArrowheads="1" noTextEdit="1"/>
          </p:cNvSpPr>
          <p:nvPr>
            <p:ph type="sldImg"/>
          </p:nvPr>
        </p:nvSpPr>
        <p:spPr>
          <a:xfrm>
            <a:off x="1150938" y="692150"/>
            <a:ext cx="4556125" cy="3416300"/>
          </a:xfrm>
          <a:ln/>
        </p:spPr>
      </p:sp>
      <p:sp>
        <p:nvSpPr>
          <p:cNvPr id="117763"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466AF-B1C9-4939-AA1D-20CE9DB4E8A8}" type="slidenum">
              <a:rPr lang="en-US" altLang="en-US"/>
              <a:pPr/>
              <a:t>42</a:t>
            </a:fld>
            <a:endParaRPr lang="en-US" altLang="en-US"/>
          </a:p>
        </p:txBody>
      </p:sp>
      <p:sp>
        <p:nvSpPr>
          <p:cNvPr id="97282" name="Rectangle 2"/>
          <p:cNvSpPr>
            <a:spLocks noGrp="1" noRot="1" noChangeAspect="1" noChangeArrowheads="1" noTextEdit="1"/>
          </p:cNvSpPr>
          <p:nvPr>
            <p:ph type="sldImg"/>
          </p:nvPr>
        </p:nvSpPr>
        <p:spPr>
          <a:xfrm>
            <a:off x="1150938" y="692150"/>
            <a:ext cx="4556125" cy="3416300"/>
          </a:xfrm>
          <a:ln/>
        </p:spPr>
      </p:sp>
      <p:sp>
        <p:nvSpPr>
          <p:cNvPr id="97283"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39E30-2C53-43E0-B6C2-B50671DE4FAC}" type="slidenum">
              <a:rPr lang="en-US" altLang="en-US"/>
              <a:pPr/>
              <a:t>43</a:t>
            </a:fld>
            <a:endParaRPr lang="en-US" altLang="en-US"/>
          </a:p>
        </p:txBody>
      </p:sp>
      <p:sp>
        <p:nvSpPr>
          <p:cNvPr id="76802" name="Rectangle 2"/>
          <p:cNvSpPr>
            <a:spLocks noGrp="1" noRot="1" noChangeAspect="1" noChangeArrowheads="1" noTextEdit="1"/>
          </p:cNvSpPr>
          <p:nvPr>
            <p:ph type="sldImg"/>
          </p:nvPr>
        </p:nvSpPr>
        <p:spPr>
          <a:xfrm>
            <a:off x="1150938" y="692150"/>
            <a:ext cx="4556125" cy="3416300"/>
          </a:xfrm>
          <a:ln/>
        </p:spPr>
      </p:sp>
      <p:sp>
        <p:nvSpPr>
          <p:cNvPr id="768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71617-4A86-4D29-A695-570918BC5722}" type="slidenum">
              <a:rPr lang="en-US" altLang="en-US"/>
              <a:pPr/>
              <a:t>44</a:t>
            </a:fld>
            <a:endParaRPr lang="en-US" altLang="en-US"/>
          </a:p>
        </p:txBody>
      </p:sp>
      <p:sp>
        <p:nvSpPr>
          <p:cNvPr id="9113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91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r>
              <a:rPr lang="en-US" altLang="ko-KR">
                <a:solidFill>
                  <a:srgbClr val="000000"/>
                </a:solidFill>
                <a:ea typeface="굴림" pitchFamily="50" charset="-127"/>
              </a:rPr>
              <a:t>(</a:t>
            </a:r>
            <a:r>
              <a:rPr lang="ko-KR" altLang="en-US">
                <a:solidFill>
                  <a:srgbClr val="000000"/>
                </a:solidFill>
                <a:ea typeface="굴림" pitchFamily="50" charset="-127"/>
              </a:rPr>
              <a:t>그림 8.8</a:t>
            </a:r>
            <a:r>
              <a:rPr lang="en-US" altLang="ko-KR">
                <a:solidFill>
                  <a:srgbClr val="000000"/>
                </a:solidFill>
                <a:ea typeface="굴림" pitchFamily="50" charset="-127"/>
              </a:rPr>
              <a:t>a) root</a:t>
            </a:r>
            <a:r>
              <a:rPr lang="ko-KR" altLang="en-US">
                <a:solidFill>
                  <a:srgbClr val="000000"/>
                </a:solidFill>
                <a:ea typeface="굴림" pitchFamily="50" charset="-127"/>
              </a:rPr>
              <a:t>가 7을 포함하는 노드에 13의 키 값을 갖는 노드 삽입, 7 &lt; 13 </a:t>
            </a:r>
          </a:p>
          <a:p>
            <a:pPr algn="just"/>
            <a:r>
              <a:rPr lang="ko-KR" altLang="en-US">
                <a:solidFill>
                  <a:srgbClr val="000000"/>
                </a:solidFill>
                <a:ea typeface="굴림" pitchFamily="50" charset="-127"/>
              </a:rPr>
              <a:t>(그림 8.8</a:t>
            </a:r>
            <a:r>
              <a:rPr lang="en-US" altLang="ko-KR">
                <a:solidFill>
                  <a:srgbClr val="000000"/>
                </a:solidFill>
                <a:ea typeface="굴림" pitchFamily="50" charset="-127"/>
              </a:rPr>
              <a:t>b) Insert(tree-&gt;right, item); 13 &lt; 15, tree</a:t>
            </a:r>
            <a:r>
              <a:rPr lang="ko-KR" altLang="en-US">
                <a:solidFill>
                  <a:srgbClr val="000000"/>
                </a:solidFill>
                <a:ea typeface="굴림" pitchFamily="50" charset="-127"/>
              </a:rPr>
              <a:t>는 원래의 </a:t>
            </a:r>
            <a:r>
              <a:rPr lang="en-US" altLang="ko-KR">
                <a:solidFill>
                  <a:srgbClr val="000000"/>
                </a:solidFill>
                <a:ea typeface="굴림" pitchFamily="50" charset="-127"/>
              </a:rPr>
              <a:t>root</a:t>
            </a:r>
            <a:r>
              <a:rPr lang="ko-KR" altLang="en-US">
                <a:solidFill>
                  <a:srgbClr val="000000"/>
                </a:solidFill>
                <a:ea typeface="굴림" pitchFamily="50" charset="-127"/>
              </a:rPr>
              <a:t>가 아닌 키 값이 15인 노드를 가리킴 </a:t>
            </a:r>
          </a:p>
          <a:p>
            <a:pPr algn="just"/>
            <a:r>
              <a:rPr lang="ko-KR" altLang="en-US">
                <a:solidFill>
                  <a:srgbClr val="000000"/>
                </a:solidFill>
                <a:ea typeface="굴림" pitchFamily="50" charset="-127"/>
              </a:rPr>
              <a:t>(그림 8.8</a:t>
            </a:r>
            <a:r>
              <a:rPr lang="en-US" altLang="ko-KR">
                <a:solidFill>
                  <a:srgbClr val="000000"/>
                </a:solidFill>
                <a:ea typeface="굴림" pitchFamily="50" charset="-127"/>
              </a:rPr>
              <a:t>c) Insert(tree-&gt;left, item); 10 &lt; 13 </a:t>
            </a:r>
          </a:p>
          <a:p>
            <a:pPr algn="just"/>
            <a:r>
              <a:rPr lang="en-US" altLang="ko-KR">
                <a:solidFill>
                  <a:srgbClr val="000000"/>
                </a:solidFill>
                <a:ea typeface="굴림" pitchFamily="50" charset="-127"/>
              </a:rPr>
              <a:t>(</a:t>
            </a:r>
            <a:r>
              <a:rPr lang="ko-KR" altLang="en-US">
                <a:solidFill>
                  <a:srgbClr val="000000"/>
                </a:solidFill>
                <a:ea typeface="굴림" pitchFamily="50" charset="-127"/>
              </a:rPr>
              <a:t>그림 8.8</a:t>
            </a:r>
            <a:r>
              <a:rPr lang="en-US" altLang="ko-KR">
                <a:solidFill>
                  <a:srgbClr val="000000"/>
                </a:solidFill>
                <a:ea typeface="굴림" pitchFamily="50" charset="-127"/>
              </a:rPr>
              <a:t>d) Insert(tree-&gt;right, item); tree-&gt;right</a:t>
            </a:r>
            <a:r>
              <a:rPr lang="ko-KR" altLang="en-US">
                <a:solidFill>
                  <a:srgbClr val="000000"/>
                </a:solidFill>
                <a:ea typeface="굴림" pitchFamily="50" charset="-127"/>
              </a:rPr>
              <a:t>가 </a:t>
            </a:r>
            <a:r>
              <a:rPr lang="en-US" altLang="ko-KR">
                <a:solidFill>
                  <a:srgbClr val="000000"/>
                </a:solidFill>
                <a:ea typeface="굴림" pitchFamily="50" charset="-127"/>
              </a:rPr>
              <a:t>NULL</a:t>
            </a:r>
            <a:r>
              <a:rPr lang="ko-KR" altLang="en-US">
                <a:solidFill>
                  <a:srgbClr val="000000"/>
                </a:solidFill>
                <a:ea typeface="굴림" pitchFamily="50" charset="-127"/>
              </a:rPr>
              <a:t>이므로, </a:t>
            </a:r>
            <a:r>
              <a:rPr lang="en-US" altLang="ko-KR">
                <a:solidFill>
                  <a:srgbClr val="000000"/>
                </a:solidFill>
                <a:ea typeface="굴림" pitchFamily="50" charset="-127"/>
              </a:rPr>
              <a:t>leaf </a:t>
            </a:r>
            <a:r>
              <a:rPr lang="ko-KR" altLang="en-US">
                <a:solidFill>
                  <a:srgbClr val="000000"/>
                </a:solidFill>
                <a:ea typeface="굴림" pitchFamily="50" charset="-127"/>
              </a:rPr>
              <a:t>노드로서 </a:t>
            </a:r>
            <a:r>
              <a:rPr lang="en-US" altLang="ko-KR">
                <a:solidFill>
                  <a:srgbClr val="000000"/>
                </a:solidFill>
                <a:ea typeface="굴림" pitchFamily="50" charset="-127"/>
              </a:rPr>
              <a:t>item </a:t>
            </a:r>
            <a:r>
              <a:rPr lang="ko-KR" altLang="en-US">
                <a:solidFill>
                  <a:srgbClr val="000000"/>
                </a:solidFill>
                <a:ea typeface="굴림" pitchFamily="50" charset="-127"/>
              </a:rPr>
              <a:t>삽입, </a:t>
            </a:r>
            <a:r>
              <a:rPr lang="en-US" altLang="ko-KR">
                <a:solidFill>
                  <a:srgbClr val="000000"/>
                </a:solidFill>
                <a:ea typeface="굴림" pitchFamily="50" charset="-127"/>
              </a:rPr>
              <a:t>tree = new TreeNode; </a:t>
            </a:r>
          </a:p>
          <a:p>
            <a:pPr algn="just"/>
            <a:r>
              <a:rPr lang="en-US" altLang="ko-KR">
                <a:solidFill>
                  <a:srgbClr val="000000"/>
                </a:solidFill>
                <a:ea typeface="굴림" pitchFamily="50" charset="-127"/>
              </a:rPr>
              <a:t>tree</a:t>
            </a:r>
            <a:r>
              <a:rPr lang="ko-KR" altLang="en-US">
                <a:solidFill>
                  <a:srgbClr val="000000"/>
                </a:solidFill>
                <a:ea typeface="굴림" pitchFamily="50" charset="-127"/>
              </a:rPr>
              <a:t>는 레퍼런스 매개변수이기 때문에, </a:t>
            </a:r>
            <a:r>
              <a:rPr lang="en-US" altLang="ko-KR">
                <a:solidFill>
                  <a:srgbClr val="000000"/>
                </a:solidFill>
                <a:ea typeface="굴림" pitchFamily="50" charset="-127"/>
              </a:rPr>
              <a:t>tree</a:t>
            </a:r>
            <a:r>
              <a:rPr lang="ko-KR" altLang="en-US">
                <a:solidFill>
                  <a:srgbClr val="000000"/>
                </a:solidFill>
                <a:ea typeface="굴림" pitchFamily="50" charset="-127"/>
              </a:rPr>
              <a:t>는 10을 포함하는 노드의 </a:t>
            </a:r>
            <a:r>
              <a:rPr lang="en-US" altLang="ko-KR">
                <a:solidFill>
                  <a:srgbClr val="000000"/>
                </a:solidFill>
                <a:ea typeface="굴림" pitchFamily="50" charset="-127"/>
              </a:rPr>
              <a:t>right </a:t>
            </a:r>
            <a:r>
              <a:rPr lang="ko-KR" altLang="en-US">
                <a:solidFill>
                  <a:srgbClr val="000000"/>
                </a:solidFill>
                <a:ea typeface="굴림" pitchFamily="50" charset="-127"/>
              </a:rPr>
              <a:t>데이터 멤버를 참조 </a:t>
            </a:r>
          </a:p>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4A1EF-A05E-4983-8FBD-5117227599C7}" type="slidenum">
              <a:rPr lang="en-US" altLang="en-US"/>
              <a:pPr/>
              <a:t>45</a:t>
            </a:fld>
            <a:endParaRPr lang="en-US" altLang="en-US"/>
          </a:p>
        </p:txBody>
      </p:sp>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1B2CC8-0D58-44AB-9352-500760ACFCB5}" type="slidenum">
              <a:rPr lang="en-US" altLang="en-US"/>
              <a:pPr/>
              <a:t>46</a:t>
            </a:fld>
            <a:endParaRPr lang="en-US" altLang="en-US"/>
          </a:p>
        </p:txBody>
      </p:sp>
      <p:sp>
        <p:nvSpPr>
          <p:cNvPr id="9318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931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r>
              <a:rPr lang="en-US" altLang="ko-KR">
                <a:solidFill>
                  <a:srgbClr val="000000"/>
                </a:solidFill>
                <a:ea typeface="굴림" pitchFamily="50" charset="-127"/>
              </a:rPr>
              <a:t>delete </a:t>
            </a:r>
            <a:r>
              <a:rPr lang="ko-KR" altLang="en-US">
                <a:solidFill>
                  <a:srgbClr val="000000"/>
                </a:solidFill>
                <a:ea typeface="굴림" pitchFamily="50" charset="-127"/>
              </a:rPr>
              <a:t>알고리즘은 삭제하려는 노드에 연결된 </a:t>
            </a:r>
            <a:r>
              <a:rPr lang="en-US" altLang="ko-KR">
                <a:solidFill>
                  <a:srgbClr val="000000"/>
                </a:solidFill>
                <a:ea typeface="굴림" pitchFamily="50" charset="-127"/>
              </a:rPr>
              <a:t>children</a:t>
            </a:r>
            <a:r>
              <a:rPr lang="ko-KR" altLang="en-US">
                <a:solidFill>
                  <a:srgbClr val="000000"/>
                </a:solidFill>
                <a:ea typeface="굴림" pitchFamily="50" charset="-127"/>
              </a:rPr>
              <a:t>의 숫자에 의존 </a:t>
            </a:r>
          </a:p>
          <a:p>
            <a:pPr algn="just"/>
            <a:r>
              <a:rPr lang="ko-KR" altLang="en-US">
                <a:solidFill>
                  <a:srgbClr val="000000"/>
                </a:solidFill>
                <a:ea typeface="굴림" pitchFamily="50" charset="-127"/>
              </a:rPr>
              <a:t>1. </a:t>
            </a:r>
            <a:r>
              <a:rPr lang="en-US" altLang="ko-KR">
                <a:solidFill>
                  <a:srgbClr val="000000"/>
                </a:solidFill>
                <a:ea typeface="굴림" pitchFamily="50" charset="-127"/>
              </a:rPr>
              <a:t>leaf </a:t>
            </a:r>
            <a:r>
              <a:rPr lang="ko-KR" altLang="en-US">
                <a:solidFill>
                  <a:srgbClr val="000000"/>
                </a:solidFill>
                <a:ea typeface="굴림" pitchFamily="50" charset="-127"/>
              </a:rPr>
              <a:t>삭제 : (그림 8.11), </a:t>
            </a:r>
            <a:r>
              <a:rPr lang="en-US" altLang="ko-KR">
                <a:solidFill>
                  <a:srgbClr val="000000"/>
                </a:solidFill>
                <a:ea typeface="굴림" pitchFamily="50" charset="-127"/>
              </a:rPr>
              <a:t>parent</a:t>
            </a:r>
            <a:r>
              <a:rPr lang="ko-KR" altLang="en-US">
                <a:solidFill>
                  <a:srgbClr val="000000"/>
                </a:solidFill>
                <a:ea typeface="굴림" pitchFamily="50" charset="-127"/>
              </a:rPr>
              <a:t>를 </a:t>
            </a:r>
            <a:r>
              <a:rPr lang="en-US" altLang="ko-KR">
                <a:solidFill>
                  <a:srgbClr val="000000"/>
                </a:solidFill>
                <a:ea typeface="굴림" pitchFamily="50" charset="-127"/>
              </a:rPr>
              <a:t>NULL</a:t>
            </a:r>
            <a:r>
              <a:rPr lang="ko-KR" altLang="en-US">
                <a:solidFill>
                  <a:srgbClr val="000000"/>
                </a:solidFill>
                <a:ea typeface="굴림" pitchFamily="50" charset="-127"/>
              </a:rPr>
              <a:t>로, </a:t>
            </a:r>
            <a:r>
              <a:rPr lang="en-US" altLang="ko-KR">
                <a:solidFill>
                  <a:srgbClr val="000000"/>
                </a:solidFill>
                <a:ea typeface="굴림" pitchFamily="50" charset="-127"/>
              </a:rPr>
              <a:t>leaf </a:t>
            </a:r>
            <a:r>
              <a:rPr lang="ko-KR" altLang="en-US">
                <a:solidFill>
                  <a:srgbClr val="000000"/>
                </a:solidFill>
                <a:ea typeface="굴림" pitchFamily="50" charset="-127"/>
              </a:rPr>
              <a:t>삭제 </a:t>
            </a:r>
          </a:p>
          <a:p>
            <a:pPr algn="just"/>
            <a:r>
              <a:rPr lang="ko-KR" altLang="en-US">
                <a:solidFill>
                  <a:srgbClr val="000000"/>
                </a:solidFill>
                <a:ea typeface="굴림" pitchFamily="50" charset="-127"/>
              </a:rPr>
              <a:t>2. 하나의 </a:t>
            </a:r>
            <a:r>
              <a:rPr lang="en-US" altLang="ko-KR">
                <a:solidFill>
                  <a:srgbClr val="000000"/>
                </a:solidFill>
                <a:ea typeface="굴림" pitchFamily="50" charset="-127"/>
              </a:rPr>
              <a:t>child</a:t>
            </a:r>
            <a:r>
              <a:rPr lang="ko-KR" altLang="en-US">
                <a:solidFill>
                  <a:srgbClr val="000000"/>
                </a:solidFill>
                <a:ea typeface="굴림" pitchFamily="50" charset="-127"/>
              </a:rPr>
              <a:t>를 갖는 노드 삭제 : (그림 8.12), </a:t>
            </a:r>
            <a:r>
              <a:rPr lang="en-US" altLang="ko-KR">
                <a:solidFill>
                  <a:srgbClr val="000000"/>
                </a:solidFill>
                <a:ea typeface="굴림" pitchFamily="50" charset="-127"/>
              </a:rPr>
              <a:t>parent</a:t>
            </a:r>
            <a:r>
              <a:rPr lang="ko-KR" altLang="en-US">
                <a:solidFill>
                  <a:srgbClr val="000000"/>
                </a:solidFill>
                <a:ea typeface="굴림" pitchFamily="50" charset="-127"/>
              </a:rPr>
              <a:t>가 삭제 노드를 건너뛰어 삭제 노드의 </a:t>
            </a:r>
            <a:r>
              <a:rPr lang="en-US" altLang="ko-KR">
                <a:solidFill>
                  <a:srgbClr val="000000"/>
                </a:solidFill>
                <a:ea typeface="굴림" pitchFamily="50" charset="-127"/>
              </a:rPr>
              <a:t>child</a:t>
            </a:r>
            <a:r>
              <a:rPr lang="ko-KR" altLang="en-US">
                <a:solidFill>
                  <a:srgbClr val="000000"/>
                </a:solidFill>
                <a:ea typeface="굴림" pitchFamily="50" charset="-127"/>
              </a:rPr>
              <a:t>를 포인트 </a:t>
            </a:r>
          </a:p>
          <a:p>
            <a:pPr algn="just"/>
            <a:r>
              <a:rPr lang="ko-KR" altLang="en-US">
                <a:solidFill>
                  <a:srgbClr val="000000"/>
                </a:solidFill>
                <a:ea typeface="굴림" pitchFamily="50" charset="-127"/>
              </a:rPr>
              <a:t>3. 두 개의 </a:t>
            </a:r>
            <a:r>
              <a:rPr lang="en-US" altLang="ko-KR">
                <a:solidFill>
                  <a:srgbClr val="000000"/>
                </a:solidFill>
                <a:ea typeface="굴림" pitchFamily="50" charset="-127"/>
              </a:rPr>
              <a:t>child</a:t>
            </a:r>
            <a:r>
              <a:rPr lang="ko-KR" altLang="en-US">
                <a:solidFill>
                  <a:srgbClr val="000000"/>
                </a:solidFill>
                <a:ea typeface="굴림" pitchFamily="50" charset="-127"/>
              </a:rPr>
              <a:t>를 갖는 노드 삭제 : (그림 8.13), 삭제하려는 노드의 </a:t>
            </a:r>
            <a:r>
              <a:rPr lang="en-US" altLang="ko-KR">
                <a:solidFill>
                  <a:srgbClr val="000000"/>
                </a:solidFill>
                <a:ea typeface="굴림" pitchFamily="50" charset="-127"/>
              </a:rPr>
              <a:t>info </a:t>
            </a:r>
            <a:r>
              <a:rPr lang="ko-KR" altLang="en-US">
                <a:solidFill>
                  <a:srgbClr val="000000"/>
                </a:solidFill>
                <a:ea typeface="굴림" pitchFamily="50" charset="-127"/>
              </a:rPr>
              <a:t>데이터 멤버를 선행자(삭제하려는 노드의 키 값과 근접하나 작은 노드)의 데이터 멤버로 대체하고 선행자는 삭제. 선행자는 삭제하려는 노드의 왼쪽 서브 트리에 있는 최대 값 </a:t>
            </a:r>
          </a:p>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8F6DA-CB59-457E-A6F9-591775FF7B9A}" type="slidenum">
              <a:rPr lang="en-US" altLang="en-US"/>
              <a:pPr/>
              <a:t>47</a:t>
            </a:fld>
            <a:endParaRPr lang="en-US" altLang="en-US"/>
          </a:p>
        </p:txBody>
      </p:sp>
      <p:sp>
        <p:nvSpPr>
          <p:cNvPr id="121858" name="Rectangle 2"/>
          <p:cNvSpPr>
            <a:spLocks noGrp="1" noRot="1" noChangeAspect="1" noChangeArrowheads="1" noTextEdit="1"/>
          </p:cNvSpPr>
          <p:nvPr>
            <p:ph type="sldImg"/>
          </p:nvPr>
        </p:nvSpPr>
        <p:spPr>
          <a:xfrm>
            <a:off x="1150938" y="692150"/>
            <a:ext cx="4556125" cy="3416300"/>
          </a:xfrm>
          <a:ln/>
        </p:spPr>
      </p:sp>
      <p:sp>
        <p:nvSpPr>
          <p:cNvPr id="121859"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964FB-A1F1-4DB3-A04D-A9E3265D28D2}" type="slidenum">
              <a:rPr lang="en-US" altLang="en-US"/>
              <a:pPr/>
              <a:t>48</a:t>
            </a:fld>
            <a:endParaRPr lang="en-US" altLang="en-US"/>
          </a:p>
        </p:txBody>
      </p:sp>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60E757-13DB-485A-8B4D-4F29321A8A86}" type="slidenum">
              <a:rPr lang="en-US" altLang="en-US"/>
              <a:pPr/>
              <a:t>49</a:t>
            </a:fld>
            <a:endParaRPr lang="en-US" altLang="en-US"/>
          </a:p>
        </p:txBody>
      </p:sp>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527A5-EF28-476C-B85B-0A1FE6A477D9}" type="slidenum">
              <a:rPr lang="en-US" altLang="en-US"/>
              <a:pPr/>
              <a:t>5</a:t>
            </a:fld>
            <a:endParaRPr lang="en-US" altLang="en-US"/>
          </a:p>
        </p:txBody>
      </p:sp>
      <p:sp>
        <p:nvSpPr>
          <p:cNvPr id="13314" name="Rectangle 2"/>
          <p:cNvSpPr>
            <a:spLocks noGrp="1" noRot="1" noChangeAspect="1" noChangeArrowheads="1" noTextEdit="1"/>
          </p:cNvSpPr>
          <p:nvPr>
            <p:ph type="sldImg"/>
          </p:nvPr>
        </p:nvSpPr>
        <p:spPr>
          <a:xfrm>
            <a:off x="1150938" y="692150"/>
            <a:ext cx="4556125" cy="3416300"/>
          </a:xfrm>
          <a:ln cap="flat"/>
        </p:spPr>
      </p:sp>
      <p:sp>
        <p:nvSpPr>
          <p:cNvPr id="13315"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EB829D-1270-44E9-AB0F-FFD0CD63A089}" type="slidenum">
              <a:rPr lang="en-US" altLang="en-US"/>
              <a:pPr/>
              <a:t>50</a:t>
            </a:fld>
            <a:endParaRPr lang="en-US" altLang="en-US"/>
          </a:p>
        </p:txBody>
      </p:sp>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CC362-92DB-48BB-BA7D-9C987C9F881C}" type="slidenum">
              <a:rPr lang="en-US" altLang="en-US"/>
              <a:pPr/>
              <a:t>51</a:t>
            </a:fld>
            <a:endParaRPr lang="en-US" altLang="en-US"/>
          </a:p>
        </p:txBody>
      </p:sp>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2C55FD-D29D-4BA1-A659-1743F186D966}" type="slidenum">
              <a:rPr lang="en-US" altLang="en-US"/>
              <a:pPr/>
              <a:t>52</a:t>
            </a:fld>
            <a:endParaRPr lang="en-US" altLang="en-US"/>
          </a:p>
        </p:txBody>
      </p:sp>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1FD5B-1947-4556-8EA1-B445EAC6C984}" type="slidenum">
              <a:rPr lang="en-US" altLang="en-US"/>
              <a:pPr/>
              <a:t>53</a:t>
            </a:fld>
            <a:endParaRPr lang="en-US" altLang="en-US"/>
          </a:p>
        </p:txBody>
      </p:sp>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C84F46-1C4F-4DF3-A321-163866C4089B}" type="slidenum">
              <a:rPr lang="en-US" altLang="en-US"/>
              <a:pPr/>
              <a:t>54</a:t>
            </a:fld>
            <a:endParaRPr lang="en-US" altLang="en-US"/>
          </a:p>
        </p:txBody>
      </p:sp>
      <p:sp>
        <p:nvSpPr>
          <p:cNvPr id="82946" name="Rectangle 2"/>
          <p:cNvSpPr>
            <a:spLocks noGrp="1" noRot="1" noChangeAspect="1" noChangeArrowheads="1" noTextEdit="1"/>
          </p:cNvSpPr>
          <p:nvPr>
            <p:ph type="sldImg"/>
          </p:nvPr>
        </p:nvSpPr>
        <p:spPr>
          <a:xfrm>
            <a:off x="1150938" y="692150"/>
            <a:ext cx="4556125" cy="3416300"/>
          </a:xfrm>
          <a:ln/>
        </p:spPr>
      </p:sp>
      <p:sp>
        <p:nvSpPr>
          <p:cNvPr id="829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A003A-AE67-4267-9C6C-26F17E6F47B2}" type="slidenum">
              <a:rPr lang="en-US" altLang="en-US"/>
              <a:pPr/>
              <a:t>6</a:t>
            </a:fld>
            <a:endParaRPr lang="en-US" altLang="en-US"/>
          </a:p>
        </p:txBody>
      </p:sp>
      <p:sp>
        <p:nvSpPr>
          <p:cNvPr id="15362" name="Rectangle 2"/>
          <p:cNvSpPr>
            <a:spLocks noGrp="1" noRot="1" noChangeAspect="1" noChangeArrowheads="1" noTextEdit="1"/>
          </p:cNvSpPr>
          <p:nvPr>
            <p:ph type="sldImg"/>
          </p:nvPr>
        </p:nvSpPr>
        <p:spPr>
          <a:xfrm>
            <a:off x="1150938" y="692150"/>
            <a:ext cx="4556125" cy="3416300"/>
          </a:xfrm>
          <a:ln cap="flat"/>
        </p:spPr>
      </p:sp>
      <p:sp>
        <p:nvSpPr>
          <p:cNvPr id="15363"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A0026B-5A68-4C2F-B3E4-CBC7CA9F3FA2}" type="slidenum">
              <a:rPr lang="en-US" altLang="en-US"/>
              <a:pPr/>
              <a:t>7</a:t>
            </a:fld>
            <a:endParaRPr lang="en-US" altLang="en-US"/>
          </a:p>
        </p:txBody>
      </p:sp>
      <p:sp>
        <p:nvSpPr>
          <p:cNvPr id="17410" name="Rectangle 2"/>
          <p:cNvSpPr>
            <a:spLocks noGrp="1" noRot="1" noChangeAspect="1" noChangeArrowheads="1" noTextEdit="1"/>
          </p:cNvSpPr>
          <p:nvPr>
            <p:ph type="sldImg"/>
          </p:nvPr>
        </p:nvSpPr>
        <p:spPr>
          <a:xfrm>
            <a:off x="1150938" y="692150"/>
            <a:ext cx="4556125" cy="3416300"/>
          </a:xfrm>
          <a:ln cap="flat"/>
        </p:spPr>
      </p:sp>
      <p:sp>
        <p:nvSpPr>
          <p:cNvPr id="17411"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904A93-6719-48BA-B789-278F915B48B9}" type="slidenum">
              <a:rPr lang="en-US" altLang="en-US"/>
              <a:pPr/>
              <a:t>8</a:t>
            </a:fld>
            <a:endParaRPr lang="en-US" altLang="en-US"/>
          </a:p>
        </p:txBody>
      </p:sp>
      <p:sp>
        <p:nvSpPr>
          <p:cNvPr id="19458" name="Rectangle 2"/>
          <p:cNvSpPr>
            <a:spLocks noGrp="1" noRot="1" noChangeAspect="1" noChangeArrowheads="1" noTextEdit="1"/>
          </p:cNvSpPr>
          <p:nvPr>
            <p:ph type="sldImg"/>
          </p:nvPr>
        </p:nvSpPr>
        <p:spPr>
          <a:xfrm>
            <a:off x="1150938" y="692150"/>
            <a:ext cx="4556125" cy="3416300"/>
          </a:xfrm>
          <a:ln cap="flat"/>
        </p:spPr>
      </p:sp>
      <p:sp>
        <p:nvSpPr>
          <p:cNvPr id="1945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CAED34-53D8-4623-9E1F-400C62830B5F}" type="slidenum">
              <a:rPr lang="en-US" altLang="en-US"/>
              <a:pPr/>
              <a:t>9</a:t>
            </a:fld>
            <a:endParaRPr lang="en-US" altLang="en-US"/>
          </a:p>
        </p:txBody>
      </p:sp>
      <p:sp>
        <p:nvSpPr>
          <p:cNvPr id="21506" name="Rectangle 2"/>
          <p:cNvSpPr>
            <a:spLocks noGrp="1" noRot="1" noChangeAspect="1" noChangeArrowheads="1" noTextEdit="1"/>
          </p:cNvSpPr>
          <p:nvPr>
            <p:ph type="sldImg"/>
          </p:nvPr>
        </p:nvSpPr>
        <p:spPr>
          <a:xfrm>
            <a:off x="1150938" y="692150"/>
            <a:ext cx="4556125" cy="3416300"/>
          </a:xfrm>
          <a:ln cap="flat"/>
        </p:spPr>
      </p:sp>
      <p:sp>
        <p:nvSpPr>
          <p:cNvPr id="21507"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685800" y="2057400"/>
            <a:ext cx="7772400" cy="1143000"/>
          </a:xfrm>
        </p:spPr>
        <p:txBody>
          <a:bodyPr/>
          <a:lstStyle>
            <a:lvl1pPr>
              <a:defRPr/>
            </a:lvl1pPr>
          </a:lstStyle>
          <a:p>
            <a:r>
              <a:rPr lang="en-US" altLang="en-US"/>
              <a:t>Click to edit Master title style</a:t>
            </a:r>
          </a:p>
        </p:txBody>
      </p:sp>
      <p:sp>
        <p:nvSpPr>
          <p:cNvPr id="3075" name="Rectangle 3"/>
          <p:cNvSpPr>
            <a:spLocks noGrp="1" noChangeArrowheads="1"/>
          </p:cNvSpPr>
          <p:nvPr>
            <p:ph type="subTitle" sz="quarter" idx="1"/>
          </p:nvPr>
        </p:nvSpPr>
        <p:spPr>
          <a:xfrm>
            <a:off x="1371600" y="4114800"/>
            <a:ext cx="6400800" cy="1752600"/>
          </a:xfrm>
        </p:spPr>
        <p:txBody>
          <a:bodyPr/>
          <a:lstStyle>
            <a:lvl1pPr marL="0" indent="0" algn="ctr">
              <a:buFont typeface="Monotype Sorts" pitchFamily="2" charset="2"/>
              <a:buNone/>
              <a:defRPr/>
            </a:lvl1pPr>
          </a:lstStyle>
          <a:p>
            <a:r>
              <a:rPr lang="en-US" altLang="en-US"/>
              <a:t>Click to edit Master subtitle style</a:t>
            </a:r>
          </a:p>
        </p:txBody>
      </p:sp>
      <p:sp>
        <p:nvSpPr>
          <p:cNvPr id="3076" name="Rectangle 4"/>
          <p:cNvSpPr>
            <a:spLocks noGrp="1" noChangeArrowheads="1"/>
          </p:cNvSpPr>
          <p:nvPr>
            <p:ph type="dt" sz="quarter" idx="2"/>
          </p:nvPr>
        </p:nvSpPr>
        <p:spPr/>
        <p:txBody>
          <a:bodyPr/>
          <a:lstStyle>
            <a:lvl1pPr>
              <a:defRPr/>
            </a:lvl1pPr>
          </a:lstStyle>
          <a:p>
            <a:endParaRPr lang="en-US" altLang="en-US"/>
          </a:p>
        </p:txBody>
      </p:sp>
      <p:sp>
        <p:nvSpPr>
          <p:cNvPr id="3077"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en-US"/>
          </a:p>
        </p:txBody>
      </p:sp>
      <p:sp>
        <p:nvSpPr>
          <p:cNvPr id="3078" name="Rectangle 6"/>
          <p:cNvSpPr>
            <a:spLocks noGrp="1" noChangeArrowheads="1"/>
          </p:cNvSpPr>
          <p:nvPr>
            <p:ph type="sldNum" sz="quarter" idx="4"/>
          </p:nvPr>
        </p:nvSpPr>
        <p:spPr>
          <a:xfrm>
            <a:off x="6553200" y="6248400"/>
            <a:ext cx="1905000" cy="457200"/>
          </a:xfrm>
        </p:spPr>
        <p:txBody>
          <a:bodyPr/>
          <a:lstStyle>
            <a:lvl1pPr>
              <a:defRPr/>
            </a:lvl1pPr>
          </a:lstStyle>
          <a:p>
            <a:fld id="{677EA9BD-9A21-49BB-8664-81734A01B8B4}" type="slidenum">
              <a:rPr lang="en-US" altLang="en-US"/>
              <a:pPr/>
              <a:t>‹#›</a:t>
            </a:fld>
            <a:endParaRPr lang="en-US" altLang="en-US"/>
          </a:p>
        </p:txBody>
      </p:sp>
      <p:grpSp>
        <p:nvGrpSpPr>
          <p:cNvPr id="3081" name="Group 9"/>
          <p:cNvGrpSpPr>
            <a:grpSpLocks/>
          </p:cNvGrpSpPr>
          <p:nvPr/>
        </p:nvGrpSpPr>
        <p:grpSpPr bwMode="auto">
          <a:xfrm>
            <a:off x="4763" y="3276600"/>
            <a:ext cx="9137650" cy="152400"/>
            <a:chOff x="3" y="2064"/>
            <a:chExt cx="5756" cy="96"/>
          </a:xfrm>
        </p:grpSpPr>
        <p:sp>
          <p:nvSpPr>
            <p:cNvPr id="3079" name="Rectangle 7"/>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endParaRPr lang="ko-KR" altLang="en-US"/>
            </a:p>
          </p:txBody>
        </p:sp>
        <p:sp>
          <p:nvSpPr>
            <p:cNvPr id="3080" name="Rectangle 8"/>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endParaRPr lang="ko-KR"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861EEDC7-3529-4C61-B396-48633CBE36D2}"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496050" y="228600"/>
            <a:ext cx="1962150" cy="58674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28600"/>
            <a:ext cx="5734050" cy="58674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07E82DCF-647B-4CC2-922A-897437A93EE2}"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B682B0FF-B4DC-449E-A10C-0E16135D7644}"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5205297F-8C5B-44AD-8F2F-BA9D5303BDCD}"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101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lvl1pPr>
              <a:defRPr/>
            </a:lvl1pPr>
          </a:lstStyle>
          <a:p>
            <a:endParaRPr lang="en-US" altLang="en-US"/>
          </a:p>
        </p:txBody>
      </p:sp>
      <p:sp>
        <p:nvSpPr>
          <p:cNvPr id="6" name="바닥글 개체 틀 5"/>
          <p:cNvSpPr>
            <a:spLocks noGrp="1"/>
          </p:cNvSpPr>
          <p:nvPr>
            <p:ph type="ftr" sz="quarter" idx="11"/>
          </p:nvPr>
        </p:nvSpPr>
        <p:spPr/>
        <p:txBody>
          <a:bodyPr/>
          <a:lstStyle>
            <a:lvl1pPr>
              <a:defRPr/>
            </a:lvl1pPr>
          </a:lstStyle>
          <a:p>
            <a:endParaRPr lang="en-US" altLang="en-US"/>
          </a:p>
        </p:txBody>
      </p:sp>
      <p:sp>
        <p:nvSpPr>
          <p:cNvPr id="7" name="슬라이드 번호 개체 틀 6"/>
          <p:cNvSpPr>
            <a:spLocks noGrp="1"/>
          </p:cNvSpPr>
          <p:nvPr>
            <p:ph type="sldNum" sz="quarter" idx="12"/>
          </p:nvPr>
        </p:nvSpPr>
        <p:spPr/>
        <p:txBody>
          <a:bodyPr/>
          <a:lstStyle>
            <a:lvl1pPr>
              <a:defRPr/>
            </a:lvl1pPr>
          </a:lstStyle>
          <a:p>
            <a:fld id="{AA76AD60-6B91-4CDD-BB4F-239C00D153BC}"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lvl1pPr>
              <a:defRPr/>
            </a:lvl1pPr>
          </a:lstStyle>
          <a:p>
            <a:endParaRPr lang="en-US" altLang="en-US"/>
          </a:p>
        </p:txBody>
      </p:sp>
      <p:sp>
        <p:nvSpPr>
          <p:cNvPr id="8" name="바닥글 개체 틀 7"/>
          <p:cNvSpPr>
            <a:spLocks noGrp="1"/>
          </p:cNvSpPr>
          <p:nvPr>
            <p:ph type="ftr" sz="quarter" idx="11"/>
          </p:nvPr>
        </p:nvSpPr>
        <p:spPr/>
        <p:txBody>
          <a:bodyPr/>
          <a:lstStyle>
            <a:lvl1pPr>
              <a:defRPr/>
            </a:lvl1pPr>
          </a:lstStyle>
          <a:p>
            <a:endParaRPr lang="en-US" altLang="en-US"/>
          </a:p>
        </p:txBody>
      </p:sp>
      <p:sp>
        <p:nvSpPr>
          <p:cNvPr id="9" name="슬라이드 번호 개체 틀 8"/>
          <p:cNvSpPr>
            <a:spLocks noGrp="1"/>
          </p:cNvSpPr>
          <p:nvPr>
            <p:ph type="sldNum" sz="quarter" idx="12"/>
          </p:nvPr>
        </p:nvSpPr>
        <p:spPr/>
        <p:txBody>
          <a:bodyPr/>
          <a:lstStyle>
            <a:lvl1pPr>
              <a:defRPr/>
            </a:lvl1pPr>
          </a:lstStyle>
          <a:p>
            <a:fld id="{85840388-009A-47C5-A40D-4B2869526E05}"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lvl1pPr>
              <a:defRPr/>
            </a:lvl1pPr>
          </a:lstStyle>
          <a:p>
            <a:endParaRPr lang="en-US" altLang="en-US"/>
          </a:p>
        </p:txBody>
      </p:sp>
      <p:sp>
        <p:nvSpPr>
          <p:cNvPr id="4" name="바닥글 개체 틀 3"/>
          <p:cNvSpPr>
            <a:spLocks noGrp="1"/>
          </p:cNvSpPr>
          <p:nvPr>
            <p:ph type="ftr" sz="quarter" idx="11"/>
          </p:nvPr>
        </p:nvSpPr>
        <p:spPr/>
        <p:txBody>
          <a:bodyPr/>
          <a:lstStyle>
            <a:lvl1pPr>
              <a:defRPr/>
            </a:lvl1pPr>
          </a:lstStyle>
          <a:p>
            <a:endParaRPr lang="en-US" altLang="en-US"/>
          </a:p>
        </p:txBody>
      </p:sp>
      <p:sp>
        <p:nvSpPr>
          <p:cNvPr id="5" name="슬라이드 번호 개체 틀 4"/>
          <p:cNvSpPr>
            <a:spLocks noGrp="1"/>
          </p:cNvSpPr>
          <p:nvPr>
            <p:ph type="sldNum" sz="quarter" idx="12"/>
          </p:nvPr>
        </p:nvSpPr>
        <p:spPr/>
        <p:txBody>
          <a:bodyPr/>
          <a:lstStyle>
            <a:lvl1pPr>
              <a:defRPr/>
            </a:lvl1pPr>
          </a:lstStyle>
          <a:p>
            <a:fld id="{10CC547A-E862-44CD-8467-125036C4B6AA}"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endParaRPr lang="en-US" altLang="en-US"/>
          </a:p>
        </p:txBody>
      </p:sp>
      <p:sp>
        <p:nvSpPr>
          <p:cNvPr id="3" name="바닥글 개체 틀 2"/>
          <p:cNvSpPr>
            <a:spLocks noGrp="1"/>
          </p:cNvSpPr>
          <p:nvPr>
            <p:ph type="ftr" sz="quarter" idx="11"/>
          </p:nvPr>
        </p:nvSpPr>
        <p:spPr/>
        <p:txBody>
          <a:bodyPr/>
          <a:lstStyle>
            <a:lvl1pPr>
              <a:defRPr/>
            </a:lvl1pPr>
          </a:lstStyle>
          <a:p>
            <a:endParaRPr lang="en-US" altLang="en-US"/>
          </a:p>
        </p:txBody>
      </p:sp>
      <p:sp>
        <p:nvSpPr>
          <p:cNvPr id="4" name="슬라이드 번호 개체 틀 3"/>
          <p:cNvSpPr>
            <a:spLocks noGrp="1"/>
          </p:cNvSpPr>
          <p:nvPr>
            <p:ph type="sldNum" sz="quarter" idx="12"/>
          </p:nvPr>
        </p:nvSpPr>
        <p:spPr/>
        <p:txBody>
          <a:bodyPr/>
          <a:lstStyle>
            <a:lvl1pPr>
              <a:defRPr/>
            </a:lvl1pPr>
          </a:lstStyle>
          <a:p>
            <a:fld id="{7397641B-FEA4-4570-ACB3-E40749223A1C}"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endParaRPr lang="en-US" altLang="en-US"/>
          </a:p>
        </p:txBody>
      </p:sp>
      <p:sp>
        <p:nvSpPr>
          <p:cNvPr id="6" name="바닥글 개체 틀 5"/>
          <p:cNvSpPr>
            <a:spLocks noGrp="1"/>
          </p:cNvSpPr>
          <p:nvPr>
            <p:ph type="ftr" sz="quarter" idx="11"/>
          </p:nvPr>
        </p:nvSpPr>
        <p:spPr/>
        <p:txBody>
          <a:bodyPr/>
          <a:lstStyle>
            <a:lvl1pPr>
              <a:defRPr/>
            </a:lvl1pPr>
          </a:lstStyle>
          <a:p>
            <a:endParaRPr lang="en-US" altLang="en-US"/>
          </a:p>
        </p:txBody>
      </p:sp>
      <p:sp>
        <p:nvSpPr>
          <p:cNvPr id="7" name="슬라이드 번호 개체 틀 6"/>
          <p:cNvSpPr>
            <a:spLocks noGrp="1"/>
          </p:cNvSpPr>
          <p:nvPr>
            <p:ph type="sldNum" sz="quarter" idx="12"/>
          </p:nvPr>
        </p:nvSpPr>
        <p:spPr/>
        <p:txBody>
          <a:bodyPr/>
          <a:lstStyle>
            <a:lvl1pPr>
              <a:defRPr/>
            </a:lvl1pPr>
          </a:lstStyle>
          <a:p>
            <a:fld id="{7F8F02C2-4C97-42AA-802A-790BE19F8276}"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endParaRPr lang="en-US" altLang="en-US"/>
          </a:p>
        </p:txBody>
      </p:sp>
      <p:sp>
        <p:nvSpPr>
          <p:cNvPr id="6" name="바닥글 개체 틀 5"/>
          <p:cNvSpPr>
            <a:spLocks noGrp="1"/>
          </p:cNvSpPr>
          <p:nvPr>
            <p:ph type="ftr" sz="quarter" idx="11"/>
          </p:nvPr>
        </p:nvSpPr>
        <p:spPr/>
        <p:txBody>
          <a:bodyPr/>
          <a:lstStyle>
            <a:lvl1pPr>
              <a:defRPr/>
            </a:lvl1pPr>
          </a:lstStyle>
          <a:p>
            <a:endParaRPr lang="en-US" altLang="en-US"/>
          </a:p>
        </p:txBody>
      </p:sp>
      <p:sp>
        <p:nvSpPr>
          <p:cNvPr id="7" name="슬라이드 번호 개체 틀 6"/>
          <p:cNvSpPr>
            <a:spLocks noGrp="1"/>
          </p:cNvSpPr>
          <p:nvPr>
            <p:ph type="sldNum" sz="quarter" idx="12"/>
          </p:nvPr>
        </p:nvSpPr>
        <p:spPr/>
        <p:txBody>
          <a:bodyPr/>
          <a:lstStyle>
            <a:lvl1pPr>
              <a:defRPr/>
            </a:lvl1pPr>
          </a:lstStyle>
          <a:p>
            <a:fld id="{A2476038-F4AE-40FF-A815-02426076230C}"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609600" y="228600"/>
            <a:ext cx="78486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altLang="en-US" smtClean="0"/>
              <a:t>Click to edit Master title style</a:t>
            </a:r>
          </a:p>
        </p:txBody>
      </p:sp>
      <p:sp>
        <p:nvSpPr>
          <p:cNvPr id="1030" name="Rectangle 6"/>
          <p:cNvSpPr>
            <a:spLocks noGrp="1" noChangeArrowheads="1"/>
          </p:cNvSpPr>
          <p:nvPr>
            <p:ph type="body" idx="1"/>
          </p:nvPr>
        </p:nvSpPr>
        <p:spPr bwMode="auto">
          <a:xfrm>
            <a:off x="609600" y="1981200"/>
            <a:ext cx="78486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ltLang="en-US"/>
          </a:p>
        </p:txBody>
      </p:sp>
      <p:sp>
        <p:nvSpPr>
          <p:cNvPr id="1032" name="Rectangle 8"/>
          <p:cNvSpPr>
            <a:spLocks noGrp="1" noChangeArrowheads="1"/>
          </p:cNvSpPr>
          <p:nvPr>
            <p:ph type="ftr" sz="quarter" idx="3"/>
          </p:nvPr>
        </p:nvSpPr>
        <p:spPr bwMode="auto">
          <a:xfrm>
            <a:off x="6019800" y="6248400"/>
            <a:ext cx="1600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vl1pPr>
          </a:lstStyle>
          <a:p>
            <a:endParaRPr lang="en-US" altLang="en-US"/>
          </a:p>
        </p:txBody>
      </p:sp>
      <p:sp>
        <p:nvSpPr>
          <p:cNvPr id="1033" name="Rectangle 9"/>
          <p:cNvSpPr>
            <a:spLocks noGrp="1" noChangeArrowheads="1"/>
          </p:cNvSpPr>
          <p:nvPr>
            <p:ph type="sldNum" sz="quarter" idx="4"/>
          </p:nvPr>
        </p:nvSpPr>
        <p:spPr bwMode="auto">
          <a:xfrm>
            <a:off x="78486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544D246E-F025-4A52-BF04-921ED5E0F2C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defRPr>
      </a:lvl2pPr>
      <a:lvl3pPr algn="ctr" rtl="0" eaLnBrk="0" fontAlgn="base" hangingPunct="0">
        <a:spcBef>
          <a:spcPct val="0"/>
        </a:spcBef>
        <a:spcAft>
          <a:spcPct val="0"/>
        </a:spcAft>
        <a:defRPr sz="4400" b="1">
          <a:solidFill>
            <a:schemeClr val="tx2"/>
          </a:solidFill>
          <a:latin typeface="Times New Roman" pitchFamily="18" charset="0"/>
        </a:defRPr>
      </a:lvl3pPr>
      <a:lvl4pPr algn="ctr" rtl="0" eaLnBrk="0" fontAlgn="base" hangingPunct="0">
        <a:spcBef>
          <a:spcPct val="0"/>
        </a:spcBef>
        <a:spcAft>
          <a:spcPct val="0"/>
        </a:spcAft>
        <a:defRPr sz="4400" b="1">
          <a:solidFill>
            <a:schemeClr val="tx2"/>
          </a:solidFill>
          <a:latin typeface="Times New Roman" pitchFamily="18" charset="0"/>
        </a:defRPr>
      </a:lvl4pPr>
      <a:lvl5pPr algn="ctr" rtl="0" eaLnBrk="0" fontAlgn="base" hangingPunct="0">
        <a:spcBef>
          <a:spcPct val="0"/>
        </a:spcBef>
        <a:spcAft>
          <a:spcPct val="0"/>
        </a:spcAft>
        <a:defRPr sz="4400" b="1">
          <a:solidFill>
            <a:schemeClr val="tx2"/>
          </a:solidFill>
          <a:latin typeface="Times New Roman" pitchFamily="18" charset="0"/>
        </a:defRPr>
      </a:lvl5pPr>
      <a:lvl6pPr marL="457200" algn="ctr" rtl="0" eaLnBrk="0" fontAlgn="base" hangingPunct="0">
        <a:spcBef>
          <a:spcPct val="0"/>
        </a:spcBef>
        <a:spcAft>
          <a:spcPct val="0"/>
        </a:spcAft>
        <a:defRPr sz="4400" b="1">
          <a:solidFill>
            <a:schemeClr val="tx2"/>
          </a:solidFill>
          <a:latin typeface="Times New Roman" pitchFamily="18" charset="0"/>
        </a:defRPr>
      </a:lvl6pPr>
      <a:lvl7pPr marL="914400" algn="ctr" rtl="0" eaLnBrk="0" fontAlgn="base" hangingPunct="0">
        <a:spcBef>
          <a:spcPct val="0"/>
        </a:spcBef>
        <a:spcAft>
          <a:spcPct val="0"/>
        </a:spcAft>
        <a:defRPr sz="4400" b="1">
          <a:solidFill>
            <a:schemeClr val="tx2"/>
          </a:solidFill>
          <a:latin typeface="Times New Roman" pitchFamily="18" charset="0"/>
        </a:defRPr>
      </a:lvl7pPr>
      <a:lvl8pPr marL="1371600" algn="ctr" rtl="0" eaLnBrk="0" fontAlgn="base" hangingPunct="0">
        <a:spcBef>
          <a:spcPct val="0"/>
        </a:spcBef>
        <a:spcAft>
          <a:spcPct val="0"/>
        </a:spcAft>
        <a:defRPr sz="4400" b="1">
          <a:solidFill>
            <a:schemeClr val="tx2"/>
          </a:solidFill>
          <a:latin typeface="Times New Roman" pitchFamily="18" charset="0"/>
        </a:defRPr>
      </a:lvl8pPr>
      <a:lvl9pPr marL="1828800" algn="ctr" rtl="0" eaLnBrk="0" fontAlgn="base" hangingPunct="0">
        <a:spcBef>
          <a:spcPct val="0"/>
        </a:spcBef>
        <a:spcAft>
          <a:spcPct val="0"/>
        </a:spcAft>
        <a:defRPr sz="44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9CB2E816-CAA1-4B56-8B0B-3799822E477E}" type="slidenum">
              <a:rPr lang="en-US" altLang="en-US"/>
              <a:pPr/>
              <a:t>1</a:t>
            </a:fld>
            <a:endParaRPr lang="en-US" altLang="en-US"/>
          </a:p>
        </p:txBody>
      </p:sp>
      <p:sp>
        <p:nvSpPr>
          <p:cNvPr id="5122" name="Rectangle 2"/>
          <p:cNvSpPr>
            <a:spLocks noChangeArrowheads="1"/>
          </p:cNvSpPr>
          <p:nvPr/>
        </p:nvSpPr>
        <p:spPr bwMode="auto">
          <a:xfrm>
            <a:off x="304800" y="2819400"/>
            <a:ext cx="8610600" cy="3360738"/>
          </a:xfrm>
          <a:prstGeom prst="rect">
            <a:avLst/>
          </a:prstGeom>
          <a:noFill/>
          <a:ln w="9525">
            <a:noFill/>
            <a:miter lim="800000"/>
            <a:headEnd/>
            <a:tailEnd/>
          </a:ln>
          <a:effectLst/>
        </p:spPr>
        <p:txBody>
          <a:bodyPr lIns="92075" tIns="46038" rIns="92075" bIns="46038"/>
          <a:lstStyle/>
          <a:p>
            <a:pPr algn="ctr">
              <a:spcBef>
                <a:spcPct val="20000"/>
              </a:spcBef>
            </a:pPr>
            <a:endParaRPr lang="en-US" altLang="en-US" sz="3200" b="1">
              <a:solidFill>
                <a:schemeClr val="folHlink"/>
              </a:solidFill>
            </a:endParaRPr>
          </a:p>
          <a:p>
            <a:pPr algn="ctr">
              <a:spcBef>
                <a:spcPct val="20000"/>
              </a:spcBef>
            </a:pPr>
            <a:r>
              <a:rPr lang="en-US" altLang="en-US" sz="3200" b="1"/>
              <a:t>Nell Dale</a:t>
            </a:r>
          </a:p>
          <a:p>
            <a:pPr algn="ctr">
              <a:spcBef>
                <a:spcPct val="20000"/>
              </a:spcBef>
            </a:pPr>
            <a:r>
              <a:rPr lang="en-US" altLang="en-US" sz="3200" b="1"/>
              <a:t>David Teague</a:t>
            </a:r>
            <a:endParaRPr lang="en-US" altLang="en-US" sz="3200" b="1">
              <a:solidFill>
                <a:schemeClr val="folHlink"/>
              </a:solidFill>
            </a:endParaRPr>
          </a:p>
          <a:p>
            <a:pPr algn="ctr">
              <a:spcBef>
                <a:spcPct val="20000"/>
              </a:spcBef>
            </a:pPr>
            <a:r>
              <a:rPr lang="en-US" altLang="en-US" sz="3200" b="1">
                <a:solidFill>
                  <a:srgbClr val="990066"/>
                </a:solidFill>
              </a:rPr>
              <a:t>Chapter 8</a:t>
            </a:r>
            <a:endParaRPr lang="en-US" altLang="en-US" sz="3200" b="1">
              <a:solidFill>
                <a:schemeClr val="folHlink"/>
              </a:solidFill>
            </a:endParaRPr>
          </a:p>
          <a:p>
            <a:pPr algn="ctr">
              <a:spcBef>
                <a:spcPct val="20000"/>
              </a:spcBef>
            </a:pPr>
            <a:r>
              <a:rPr lang="en-US" altLang="en-US" sz="3200" b="1"/>
              <a:t>Binary Search Trees</a:t>
            </a:r>
          </a:p>
          <a:p>
            <a:pPr algn="ctr">
              <a:spcBef>
                <a:spcPct val="20000"/>
              </a:spcBef>
            </a:pPr>
            <a:endParaRPr lang="en-US" altLang="en-US" sz="2000" b="1"/>
          </a:p>
          <a:p>
            <a:pPr algn="ctr">
              <a:spcBef>
                <a:spcPct val="20000"/>
              </a:spcBef>
            </a:pPr>
            <a:endParaRPr lang="en-US" altLang="en-US" sz="1600" b="1"/>
          </a:p>
        </p:txBody>
      </p:sp>
      <p:sp>
        <p:nvSpPr>
          <p:cNvPr id="5123" name="Rectangle 3"/>
          <p:cNvSpPr>
            <a:spLocks noChangeArrowheads="1"/>
          </p:cNvSpPr>
          <p:nvPr/>
        </p:nvSpPr>
        <p:spPr bwMode="auto">
          <a:xfrm>
            <a:off x="609600" y="1905000"/>
            <a:ext cx="7772400" cy="1143000"/>
          </a:xfrm>
          <a:prstGeom prst="rect">
            <a:avLst/>
          </a:prstGeom>
          <a:noFill/>
          <a:ln w="9525">
            <a:noFill/>
            <a:miter lim="800000"/>
            <a:headEnd/>
            <a:tailEnd/>
          </a:ln>
          <a:effectLst/>
        </p:spPr>
        <p:txBody>
          <a:bodyPr lIns="92075" tIns="46038" rIns="92075" bIns="46038" anchor="ctr"/>
          <a:lstStyle/>
          <a:p>
            <a:pPr algn="ctr"/>
            <a:r>
              <a:rPr lang="en-US" altLang="en-US" sz="4400" b="1">
                <a:solidFill>
                  <a:srgbClr val="660066"/>
                </a:solidFill>
                <a:latin typeface="Book Antiqua" pitchFamily="18" charset="0"/>
              </a:rPr>
              <a:t>C++ Plus Data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D84AF7E1-B01E-421A-AD95-D524A7D07352}" type="slidenum">
              <a:rPr lang="en-US" altLang="en-US"/>
              <a:pPr/>
              <a:t>10</a:t>
            </a:fld>
            <a:endParaRPr lang="en-US" altLang="en-US"/>
          </a:p>
        </p:txBody>
      </p:sp>
      <p:sp>
        <p:nvSpPr>
          <p:cNvPr id="22530" name="Rectangle 2"/>
          <p:cNvSpPr>
            <a:spLocks noGrp="1" noChangeArrowheads="1"/>
          </p:cNvSpPr>
          <p:nvPr>
            <p:ph type="body" idx="1"/>
          </p:nvPr>
        </p:nvSpPr>
        <p:spPr>
          <a:xfrm>
            <a:off x="628650" y="1657350"/>
            <a:ext cx="8134350" cy="4591050"/>
          </a:xfrm>
          <a:noFill/>
          <a:ln/>
        </p:spPr>
        <p:txBody>
          <a:bodyPr/>
          <a:lstStyle/>
          <a:p>
            <a:pPr>
              <a:buFont typeface="Monotype Sorts" pitchFamily="2" charset="2"/>
              <a:buNone/>
            </a:pPr>
            <a:endParaRPr lang="en-US" altLang="en-US" sz="1800" b="1"/>
          </a:p>
          <a:p>
            <a:pPr>
              <a:buFont typeface="Monotype Sorts" pitchFamily="2" charset="2"/>
              <a:buNone/>
            </a:pPr>
            <a:r>
              <a:rPr lang="en-US" altLang="en-US" sz="2800" b="1"/>
              <a:t>A binary tree is a structure in which:</a:t>
            </a:r>
            <a:endParaRPr lang="en-US" altLang="en-US" sz="2400" b="1"/>
          </a:p>
          <a:p>
            <a:pPr>
              <a:buFont typeface="Monotype Sorts" pitchFamily="2" charset="2"/>
              <a:buNone/>
            </a:pPr>
            <a:endParaRPr lang="en-US" altLang="en-US" sz="2400" b="1"/>
          </a:p>
          <a:p>
            <a:pPr>
              <a:buFont typeface="Monotype Sorts" pitchFamily="2" charset="2"/>
              <a:buNone/>
            </a:pPr>
            <a:r>
              <a:rPr lang="en-US" altLang="en-US" sz="2800" b="1"/>
              <a:t>   [</a:t>
            </a:r>
            <a:r>
              <a:rPr lang="ko-KR" altLang="en-US" sz="2800" b="1">
                <a:ea typeface="굴림" pitchFamily="50" charset="-127"/>
              </a:rPr>
              <a:t>1]</a:t>
            </a:r>
            <a:r>
              <a:rPr lang="en-US" altLang="en-US" sz="2800" b="1"/>
              <a:t>Each node can have at most two children, and [2] in which a unique path exists from the root to every other node.</a:t>
            </a:r>
            <a:endParaRPr lang="en-US" altLang="en-US" sz="2400" b="1"/>
          </a:p>
          <a:p>
            <a:pPr>
              <a:buFont typeface="Monotype Sorts" pitchFamily="2" charset="2"/>
              <a:buNone/>
            </a:pPr>
            <a:endParaRPr lang="en-US" altLang="en-US" sz="2400" b="1"/>
          </a:p>
          <a:p>
            <a:pPr>
              <a:buFont typeface="Monotype Sorts" pitchFamily="2" charset="2"/>
              <a:buNone/>
            </a:pPr>
            <a:r>
              <a:rPr lang="en-US" altLang="en-US" sz="2800" b="1"/>
              <a:t>The two children of a node are called the </a:t>
            </a:r>
            <a:r>
              <a:rPr lang="en-US" altLang="en-US" sz="2800" b="1">
                <a:solidFill>
                  <a:srgbClr val="CC0000"/>
                </a:solidFill>
              </a:rPr>
              <a:t>left child</a:t>
            </a:r>
            <a:r>
              <a:rPr lang="en-US" altLang="en-US" sz="2800" b="1"/>
              <a:t> and the </a:t>
            </a:r>
            <a:r>
              <a:rPr lang="en-US" altLang="en-US" sz="2800" b="1">
                <a:solidFill>
                  <a:srgbClr val="CC0000"/>
                </a:solidFill>
              </a:rPr>
              <a:t>right child, </a:t>
            </a:r>
            <a:r>
              <a:rPr lang="en-US" altLang="en-US" sz="2800" b="1"/>
              <a:t>if they exist.</a:t>
            </a:r>
            <a:endParaRPr lang="en-US" altLang="en-US" sz="2400" b="1"/>
          </a:p>
          <a:p>
            <a:pPr>
              <a:buFont typeface="Monotype Sorts" pitchFamily="2" charset="2"/>
              <a:buNone/>
            </a:pPr>
            <a:endParaRPr lang="en-US" altLang="en-US" sz="2400" b="1"/>
          </a:p>
        </p:txBody>
      </p:sp>
      <p:sp>
        <p:nvSpPr>
          <p:cNvPr id="22531" name="Rectangle 3"/>
          <p:cNvSpPr>
            <a:spLocks noGrp="1" noChangeArrowheads="1"/>
          </p:cNvSpPr>
          <p:nvPr>
            <p:ph type="title"/>
          </p:nvPr>
        </p:nvSpPr>
        <p:spPr>
          <a:xfrm>
            <a:off x="533400" y="419100"/>
            <a:ext cx="8001000" cy="990600"/>
          </a:xfrm>
          <a:noFill/>
          <a:ln/>
        </p:spPr>
        <p:txBody>
          <a:bodyPr/>
          <a:lstStyle/>
          <a:p>
            <a:r>
              <a:rPr lang="en-US" altLang="en-US"/>
              <a:t>Binary Tree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C798E31F-F955-4D21-8A31-C01199D27487}" type="slidenum">
              <a:rPr lang="en-US" altLang="en-US"/>
              <a:pPr/>
              <a:t>11</a:t>
            </a:fld>
            <a:endParaRPr lang="en-US" altLang="en-US"/>
          </a:p>
        </p:txBody>
      </p:sp>
      <p:sp>
        <p:nvSpPr>
          <p:cNvPr id="84994" name="Rectangle 2"/>
          <p:cNvSpPr>
            <a:spLocks noGrp="1" noChangeArrowheads="1"/>
          </p:cNvSpPr>
          <p:nvPr>
            <p:ph type="title"/>
          </p:nvPr>
        </p:nvSpPr>
        <p:spPr/>
        <p:txBody>
          <a:bodyPr/>
          <a:lstStyle/>
          <a:p>
            <a:r>
              <a:rPr lang="en-US" altLang="ko-KR">
                <a:ea typeface="굴림" pitchFamily="50" charset="-127"/>
              </a:rPr>
              <a:t>Binary Tree? If not, why?</a:t>
            </a:r>
          </a:p>
        </p:txBody>
      </p:sp>
      <p:pic>
        <p:nvPicPr>
          <p:cNvPr id="84996" name="Picture 4" descr="C:\Documents and Settings\Administrator\바탕 화면\My Pictures\Image-05.jpg"/>
          <p:cNvPicPr>
            <a:picLocks noGrp="1" noChangeAspect="1" noChangeArrowheads="1"/>
          </p:cNvPicPr>
          <p:nvPr>
            <p:ph type="body" idx="1"/>
          </p:nvPr>
        </p:nvPicPr>
        <p:blipFill>
          <a:blip r:embed="rId3" cstate="print"/>
          <a:srcRect/>
          <a:stretch>
            <a:fillRect/>
          </a:stretch>
        </p:blipFill>
        <p:spPr>
          <a:xfrm>
            <a:off x="2711450" y="1447800"/>
            <a:ext cx="3268663" cy="4648200"/>
          </a:xfrm>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슬라이드 번호 개체 틀 5"/>
          <p:cNvSpPr>
            <a:spLocks noGrp="1"/>
          </p:cNvSpPr>
          <p:nvPr>
            <p:ph type="sldNum" sz="quarter" idx="12"/>
          </p:nvPr>
        </p:nvSpPr>
        <p:spPr/>
        <p:txBody>
          <a:bodyPr/>
          <a:lstStyle/>
          <a:p>
            <a:fld id="{A16DE3C3-41EB-44E9-B0D1-C4DE9B707CC9}" type="slidenum">
              <a:rPr lang="en-US" altLang="en-US"/>
              <a:pPr/>
              <a:t>12</a:t>
            </a:fld>
            <a:endParaRPr lang="en-US" altLang="en-US"/>
          </a:p>
        </p:txBody>
      </p:sp>
      <p:sp>
        <p:nvSpPr>
          <p:cNvPr id="24579" name="Rectangle 3"/>
          <p:cNvSpPr>
            <a:spLocks noGrp="1" noChangeArrowheads="1"/>
          </p:cNvSpPr>
          <p:nvPr>
            <p:ph type="title"/>
          </p:nvPr>
        </p:nvSpPr>
        <p:spPr>
          <a:xfrm>
            <a:off x="590550" y="209550"/>
            <a:ext cx="7848600" cy="1143000"/>
          </a:xfrm>
          <a:noFill/>
          <a:ln/>
        </p:spPr>
        <p:txBody>
          <a:bodyPr/>
          <a:lstStyle/>
          <a:p>
            <a:r>
              <a:rPr lang="en-US" altLang="en-US"/>
              <a:t>A Binary Tree</a:t>
            </a:r>
          </a:p>
        </p:txBody>
      </p:sp>
      <p:grpSp>
        <p:nvGrpSpPr>
          <p:cNvPr id="24588" name="Group 12"/>
          <p:cNvGrpSpPr>
            <a:grpSpLocks/>
          </p:cNvGrpSpPr>
          <p:nvPr/>
        </p:nvGrpSpPr>
        <p:grpSpPr bwMode="auto">
          <a:xfrm>
            <a:off x="996950" y="1846263"/>
            <a:ext cx="7493000" cy="4338637"/>
            <a:chOff x="628" y="1163"/>
            <a:chExt cx="4720" cy="2733"/>
          </a:xfrm>
        </p:grpSpPr>
        <p:sp>
          <p:nvSpPr>
            <p:cNvPr id="24580" name="Rectangle 4"/>
            <p:cNvSpPr>
              <a:spLocks noChangeArrowheads="1"/>
            </p:cNvSpPr>
            <p:nvPr/>
          </p:nvSpPr>
          <p:spPr bwMode="auto">
            <a:xfrm>
              <a:off x="2320" y="1163"/>
              <a:ext cx="67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4581" name="Rectangle 5"/>
            <p:cNvSpPr>
              <a:spLocks noChangeArrowheads="1"/>
            </p:cNvSpPr>
            <p:nvPr/>
          </p:nvSpPr>
          <p:spPr bwMode="auto">
            <a:xfrm>
              <a:off x="1432" y="1948"/>
              <a:ext cx="61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4582" name="Rectangle 6"/>
            <p:cNvSpPr>
              <a:spLocks noChangeArrowheads="1"/>
            </p:cNvSpPr>
            <p:nvPr/>
          </p:nvSpPr>
          <p:spPr bwMode="auto">
            <a:xfrm>
              <a:off x="3316" y="1943"/>
              <a:ext cx="67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4583" name="Rectangle 7"/>
            <p:cNvSpPr>
              <a:spLocks noChangeArrowheads="1"/>
            </p:cNvSpPr>
            <p:nvPr/>
          </p:nvSpPr>
          <p:spPr bwMode="auto">
            <a:xfrm>
              <a:off x="4072" y="2711"/>
              <a:ext cx="67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4584" name="Rectangle 8"/>
            <p:cNvSpPr>
              <a:spLocks noChangeArrowheads="1"/>
            </p:cNvSpPr>
            <p:nvPr/>
          </p:nvSpPr>
          <p:spPr bwMode="auto">
            <a:xfrm>
              <a:off x="4672" y="3539"/>
              <a:ext cx="67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4585" name="Rectangle 9"/>
            <p:cNvSpPr>
              <a:spLocks noChangeArrowheads="1"/>
            </p:cNvSpPr>
            <p:nvPr/>
          </p:nvSpPr>
          <p:spPr bwMode="auto">
            <a:xfrm>
              <a:off x="628" y="2728"/>
              <a:ext cx="61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4586" name="Rectangle 10"/>
            <p:cNvSpPr>
              <a:spLocks noChangeArrowheads="1"/>
            </p:cNvSpPr>
            <p:nvPr/>
          </p:nvSpPr>
          <p:spPr bwMode="auto">
            <a:xfrm>
              <a:off x="2056" y="2680"/>
              <a:ext cx="61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4587" name="Rectangle 11"/>
            <p:cNvSpPr>
              <a:spLocks noChangeArrowheads="1"/>
            </p:cNvSpPr>
            <p:nvPr/>
          </p:nvSpPr>
          <p:spPr bwMode="auto">
            <a:xfrm>
              <a:off x="1648" y="3472"/>
              <a:ext cx="61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sp>
        <p:nvSpPr>
          <p:cNvPr id="24589" name="Line 13"/>
          <p:cNvSpPr>
            <a:spLocks noChangeShapeType="1"/>
          </p:cNvSpPr>
          <p:nvPr/>
        </p:nvSpPr>
        <p:spPr bwMode="auto">
          <a:xfrm flipH="1" flipV="1">
            <a:off x="4686300" y="2305050"/>
            <a:ext cx="952500" cy="80010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4590" name="Line 14"/>
          <p:cNvSpPr>
            <a:spLocks noChangeShapeType="1"/>
          </p:cNvSpPr>
          <p:nvPr/>
        </p:nvSpPr>
        <p:spPr bwMode="auto">
          <a:xfrm flipH="1" flipV="1">
            <a:off x="6229350" y="3543300"/>
            <a:ext cx="781050" cy="7810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4591" name="Line 15"/>
          <p:cNvSpPr>
            <a:spLocks noChangeShapeType="1"/>
          </p:cNvSpPr>
          <p:nvPr/>
        </p:nvSpPr>
        <p:spPr bwMode="auto">
          <a:xfrm flipH="1" flipV="1">
            <a:off x="7429500" y="4781550"/>
            <a:ext cx="685800" cy="8572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4592" name="Line 16"/>
          <p:cNvSpPr>
            <a:spLocks noChangeShapeType="1"/>
          </p:cNvSpPr>
          <p:nvPr/>
        </p:nvSpPr>
        <p:spPr bwMode="auto">
          <a:xfrm flipH="1" flipV="1">
            <a:off x="3105150" y="3505200"/>
            <a:ext cx="742950" cy="7429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4593" name="Line 17"/>
          <p:cNvSpPr>
            <a:spLocks noChangeShapeType="1"/>
          </p:cNvSpPr>
          <p:nvPr/>
        </p:nvSpPr>
        <p:spPr bwMode="auto">
          <a:xfrm flipV="1">
            <a:off x="1619250" y="3524250"/>
            <a:ext cx="781050" cy="7810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4594" name="Line 18"/>
          <p:cNvSpPr>
            <a:spLocks noChangeShapeType="1"/>
          </p:cNvSpPr>
          <p:nvPr/>
        </p:nvSpPr>
        <p:spPr bwMode="auto">
          <a:xfrm flipV="1">
            <a:off x="2952750" y="4762500"/>
            <a:ext cx="514350" cy="68580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4595" name="Line 19"/>
          <p:cNvSpPr>
            <a:spLocks noChangeShapeType="1"/>
          </p:cNvSpPr>
          <p:nvPr/>
        </p:nvSpPr>
        <p:spPr bwMode="auto">
          <a:xfrm flipV="1">
            <a:off x="2914650" y="2247900"/>
            <a:ext cx="857250" cy="8191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4596" name="Rectangle 20"/>
          <p:cNvSpPr>
            <a:spLocks noChangeArrowheads="1"/>
          </p:cNvSpPr>
          <p:nvPr/>
        </p:nvSpPr>
        <p:spPr bwMode="auto">
          <a:xfrm>
            <a:off x="2270125" y="3094038"/>
            <a:ext cx="1008063"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Q</a:t>
            </a:r>
            <a:r>
              <a:rPr lang="en-US" altLang="en-US" sz="2400" b="1"/>
              <a:t>   </a:t>
            </a:r>
          </a:p>
        </p:txBody>
      </p:sp>
      <p:sp>
        <p:nvSpPr>
          <p:cNvPr id="24597" name="Rectangle 21"/>
          <p:cNvSpPr>
            <a:spLocks noChangeArrowheads="1"/>
          </p:cNvSpPr>
          <p:nvPr/>
        </p:nvSpPr>
        <p:spPr bwMode="auto">
          <a:xfrm>
            <a:off x="3736975" y="1874838"/>
            <a:ext cx="963613"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V</a:t>
            </a:r>
            <a:r>
              <a:rPr lang="en-US" altLang="en-US" sz="2400" b="1"/>
              <a:t>   </a:t>
            </a:r>
          </a:p>
        </p:txBody>
      </p:sp>
      <p:sp>
        <p:nvSpPr>
          <p:cNvPr id="24598" name="Rectangle 22"/>
          <p:cNvSpPr>
            <a:spLocks noChangeArrowheads="1"/>
          </p:cNvSpPr>
          <p:nvPr/>
        </p:nvSpPr>
        <p:spPr bwMode="auto">
          <a:xfrm>
            <a:off x="3317875" y="4275138"/>
            <a:ext cx="939800"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T</a:t>
            </a:r>
            <a:r>
              <a:rPr lang="en-US" altLang="en-US" sz="2400" b="1"/>
              <a:t>   </a:t>
            </a:r>
          </a:p>
        </p:txBody>
      </p:sp>
      <p:sp>
        <p:nvSpPr>
          <p:cNvPr id="24599" name="Rectangle 23"/>
          <p:cNvSpPr>
            <a:spLocks noChangeArrowheads="1"/>
          </p:cNvSpPr>
          <p:nvPr/>
        </p:nvSpPr>
        <p:spPr bwMode="auto">
          <a:xfrm>
            <a:off x="2670175" y="5494338"/>
            <a:ext cx="1014413"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K </a:t>
            </a:r>
            <a:r>
              <a:rPr lang="en-US" altLang="en-US" sz="2400" b="1"/>
              <a:t>  </a:t>
            </a:r>
          </a:p>
        </p:txBody>
      </p:sp>
      <p:sp>
        <p:nvSpPr>
          <p:cNvPr id="24600" name="Rectangle 24"/>
          <p:cNvSpPr>
            <a:spLocks noChangeArrowheads="1"/>
          </p:cNvSpPr>
          <p:nvPr/>
        </p:nvSpPr>
        <p:spPr bwMode="auto">
          <a:xfrm>
            <a:off x="7470775" y="5627688"/>
            <a:ext cx="963613"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S</a:t>
            </a:r>
            <a:r>
              <a:rPr lang="en-US" altLang="en-US" sz="2400" b="1"/>
              <a:t>   </a:t>
            </a:r>
          </a:p>
        </p:txBody>
      </p:sp>
      <p:sp>
        <p:nvSpPr>
          <p:cNvPr id="24601" name="Rectangle 25"/>
          <p:cNvSpPr>
            <a:spLocks noChangeArrowheads="1"/>
          </p:cNvSpPr>
          <p:nvPr/>
        </p:nvSpPr>
        <p:spPr bwMode="auto">
          <a:xfrm>
            <a:off x="6594475" y="4294188"/>
            <a:ext cx="901700"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A</a:t>
            </a:r>
            <a:r>
              <a:rPr lang="en-US" altLang="en-US" sz="2400" b="1"/>
              <a:t>   </a:t>
            </a:r>
          </a:p>
        </p:txBody>
      </p:sp>
      <p:sp>
        <p:nvSpPr>
          <p:cNvPr id="24602" name="Rectangle 26"/>
          <p:cNvSpPr>
            <a:spLocks noChangeArrowheads="1"/>
          </p:cNvSpPr>
          <p:nvPr/>
        </p:nvSpPr>
        <p:spPr bwMode="auto">
          <a:xfrm>
            <a:off x="993775" y="4313238"/>
            <a:ext cx="992188"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E </a:t>
            </a:r>
            <a:r>
              <a:rPr lang="en-US" altLang="en-US" sz="2400" b="1"/>
              <a:t>  </a:t>
            </a:r>
          </a:p>
        </p:txBody>
      </p:sp>
      <p:sp>
        <p:nvSpPr>
          <p:cNvPr id="24603" name="Rectangle 27"/>
          <p:cNvSpPr>
            <a:spLocks noChangeArrowheads="1"/>
          </p:cNvSpPr>
          <p:nvPr/>
        </p:nvSpPr>
        <p:spPr bwMode="auto">
          <a:xfrm>
            <a:off x="5356225" y="3113088"/>
            <a:ext cx="939800"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L</a:t>
            </a:r>
            <a:r>
              <a:rPr lang="en-US" altLang="en-US" sz="2400" b="1"/>
              <a:t>   </a:t>
            </a:r>
          </a:p>
        </p:txBody>
      </p:sp>
      <p:sp>
        <p:nvSpPr>
          <p:cNvPr id="24607" name="Text Box 31"/>
          <p:cNvSpPr txBox="1">
            <a:spLocks noChangeArrowheads="1"/>
          </p:cNvSpPr>
          <p:nvPr/>
        </p:nvSpPr>
        <p:spPr bwMode="auto">
          <a:xfrm>
            <a:off x="6072198" y="1285860"/>
            <a:ext cx="2952776" cy="1015663"/>
          </a:xfrm>
          <a:prstGeom prst="rect">
            <a:avLst/>
          </a:prstGeom>
          <a:noFill/>
          <a:ln w="12700">
            <a:noFill/>
            <a:miter lim="800000"/>
            <a:headEnd type="none" w="sm" len="sm"/>
            <a:tailEnd type="none" w="sm" len="sm"/>
          </a:ln>
          <a:effectLst/>
        </p:spPr>
        <p:txBody>
          <a:bodyPr wrap="square">
            <a:spAutoFit/>
          </a:bodyPr>
          <a:lstStyle/>
          <a:p>
            <a:pPr>
              <a:spcBef>
                <a:spcPct val="50000"/>
              </a:spcBef>
              <a:buFontTx/>
              <a:buChar char="-"/>
            </a:pPr>
            <a:r>
              <a:rPr lang="ko-KR" altLang="en-US" sz="2400" b="1" dirty="0">
                <a:solidFill>
                  <a:srgbClr val="006633"/>
                </a:solidFill>
                <a:ea typeface="굴림" pitchFamily="50" charset="-127"/>
              </a:rPr>
              <a:t> </a:t>
            </a:r>
            <a:r>
              <a:rPr lang="en-US" altLang="ko-KR" sz="2400" b="1" dirty="0" smtClean="0">
                <a:solidFill>
                  <a:srgbClr val="006633"/>
                </a:solidFill>
                <a:ea typeface="굴림" pitchFamily="50" charset="-127"/>
              </a:rPr>
              <a:t>Height?</a:t>
            </a:r>
          </a:p>
          <a:p>
            <a:pPr>
              <a:spcBef>
                <a:spcPct val="50000"/>
              </a:spcBef>
            </a:pPr>
            <a:endParaRPr lang="en-US" altLang="ko-KR" sz="2400" b="1" dirty="0">
              <a:solidFill>
                <a:srgbClr val="006633"/>
              </a:solidFill>
              <a:ea typeface="굴림" pitchFamily="50" charset="-12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5"/>
          <p:cNvSpPr>
            <a:spLocks noGrp="1"/>
          </p:cNvSpPr>
          <p:nvPr>
            <p:ph type="sldNum" sz="quarter" idx="12"/>
          </p:nvPr>
        </p:nvSpPr>
        <p:spPr/>
        <p:txBody>
          <a:bodyPr/>
          <a:lstStyle/>
          <a:p>
            <a:fld id="{DA58AA5E-50D2-4CB2-A437-EA204CAEEF9E}" type="slidenum">
              <a:rPr lang="en-US" altLang="en-US"/>
              <a:pPr/>
              <a:t>13</a:t>
            </a:fld>
            <a:endParaRPr lang="en-US" altLang="en-US"/>
          </a:p>
        </p:txBody>
      </p:sp>
      <p:sp>
        <p:nvSpPr>
          <p:cNvPr id="83970" name="Rectangle 2"/>
          <p:cNvSpPr>
            <a:spLocks noGrp="1" noChangeArrowheads="1"/>
          </p:cNvSpPr>
          <p:nvPr>
            <p:ph type="title"/>
          </p:nvPr>
        </p:nvSpPr>
        <p:spPr>
          <a:xfrm>
            <a:off x="609600" y="228600"/>
            <a:ext cx="7848600" cy="609600"/>
          </a:xfrm>
        </p:spPr>
        <p:txBody>
          <a:bodyPr/>
          <a:lstStyle/>
          <a:p>
            <a:r>
              <a:rPr lang="en-US" altLang="ko-KR">
                <a:ea typeface="굴림" pitchFamily="50" charset="-127"/>
              </a:rPr>
              <a:t>Level &amp; Balance</a:t>
            </a:r>
          </a:p>
        </p:txBody>
      </p:sp>
      <p:sp>
        <p:nvSpPr>
          <p:cNvPr id="83971" name="Rectangle 3"/>
          <p:cNvSpPr>
            <a:spLocks noGrp="1" noChangeArrowheads="1"/>
          </p:cNvSpPr>
          <p:nvPr>
            <p:ph type="body" idx="1"/>
          </p:nvPr>
        </p:nvSpPr>
        <p:spPr>
          <a:xfrm>
            <a:off x="228600" y="990600"/>
            <a:ext cx="7848600" cy="1143000"/>
          </a:xfrm>
        </p:spPr>
        <p:txBody>
          <a:bodyPr/>
          <a:lstStyle/>
          <a:p>
            <a:r>
              <a:rPr lang="en-US" altLang="ko-KR" sz="2000" dirty="0" smtClean="0">
                <a:ea typeface="굴림" pitchFamily="50" charset="-127"/>
              </a:rPr>
              <a:t>The max. number of nodes that a N </a:t>
            </a:r>
            <a:r>
              <a:rPr lang="en-US" altLang="ko-KR" sz="2000" dirty="0">
                <a:ea typeface="굴림" pitchFamily="50" charset="-127"/>
              </a:rPr>
              <a:t>level </a:t>
            </a:r>
            <a:r>
              <a:rPr lang="en-US" altLang="ko-KR" sz="2000" dirty="0" smtClean="0">
                <a:ea typeface="굴림" pitchFamily="50" charset="-127"/>
              </a:rPr>
              <a:t>tree can have?</a:t>
            </a:r>
            <a:endParaRPr lang="ko-KR" altLang="en-US" sz="2000" dirty="0">
              <a:ea typeface="굴림" pitchFamily="50" charset="-127"/>
            </a:endParaRPr>
          </a:p>
          <a:p>
            <a:r>
              <a:rPr lang="en-US" altLang="ko-KR" sz="2000" dirty="0" smtClean="0">
                <a:ea typeface="굴림" pitchFamily="50" charset="-127"/>
              </a:rPr>
              <a:t>Relation between the search time and the number of level.</a:t>
            </a:r>
            <a:endParaRPr lang="ko-KR" altLang="en-US" sz="2000" dirty="0">
              <a:ea typeface="굴림" pitchFamily="50" charset="-127"/>
            </a:endParaRPr>
          </a:p>
          <a:p>
            <a:r>
              <a:rPr lang="en-US" altLang="ko-KR" sz="2000" dirty="0" smtClean="0">
                <a:ea typeface="굴림" pitchFamily="50" charset="-127"/>
              </a:rPr>
              <a:t>Max. number of nodes that each level can have.</a:t>
            </a:r>
            <a:endParaRPr lang="ko-KR" altLang="en-US" sz="2000" dirty="0">
              <a:ea typeface="굴림" pitchFamily="50" charset="-127"/>
            </a:endParaRPr>
          </a:p>
        </p:txBody>
      </p:sp>
      <p:pic>
        <p:nvPicPr>
          <p:cNvPr id="83972" name="Picture 4" descr="C:\Documents and Settings\Administrator\바탕 화면\My Pictures\Image-06.jpg"/>
          <p:cNvPicPr>
            <a:picLocks noChangeAspect="1" noChangeArrowheads="1"/>
          </p:cNvPicPr>
          <p:nvPr/>
        </p:nvPicPr>
        <p:blipFill>
          <a:blip r:embed="rId3" cstate="print"/>
          <a:srcRect/>
          <a:stretch>
            <a:fillRect/>
          </a:stretch>
        </p:blipFill>
        <p:spPr bwMode="auto">
          <a:xfrm>
            <a:off x="304800" y="3200400"/>
            <a:ext cx="3200400" cy="2771775"/>
          </a:xfrm>
          <a:prstGeom prst="rect">
            <a:avLst/>
          </a:prstGeom>
          <a:noFill/>
        </p:spPr>
      </p:pic>
      <p:pic>
        <p:nvPicPr>
          <p:cNvPr id="83973" name="Picture 5" descr="C:\Documents and Settings\Administrator\바탕 화면\My Pictures\Image-07.jpg"/>
          <p:cNvPicPr>
            <a:picLocks noChangeAspect="1" noChangeArrowheads="1"/>
          </p:cNvPicPr>
          <p:nvPr/>
        </p:nvPicPr>
        <p:blipFill>
          <a:blip r:embed="rId4" cstate="print"/>
          <a:srcRect/>
          <a:stretch>
            <a:fillRect/>
          </a:stretch>
        </p:blipFill>
        <p:spPr bwMode="auto">
          <a:xfrm>
            <a:off x="3810000" y="2209800"/>
            <a:ext cx="4572000" cy="3987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슬라이드 번호 개체 틀 5"/>
          <p:cNvSpPr>
            <a:spLocks noGrp="1"/>
          </p:cNvSpPr>
          <p:nvPr>
            <p:ph type="sldNum" sz="quarter" idx="12"/>
          </p:nvPr>
        </p:nvSpPr>
        <p:spPr/>
        <p:txBody>
          <a:bodyPr/>
          <a:lstStyle/>
          <a:p>
            <a:fld id="{2AA240C7-0EFA-459E-8191-923C7D2248C2}" type="slidenum">
              <a:rPr lang="en-US" altLang="en-US"/>
              <a:pPr/>
              <a:t>14</a:t>
            </a:fld>
            <a:endParaRPr lang="en-US" altLang="en-US"/>
          </a:p>
        </p:txBody>
      </p:sp>
      <p:sp>
        <p:nvSpPr>
          <p:cNvPr id="25602" name="Rectangle 2"/>
          <p:cNvSpPr>
            <a:spLocks noGrp="1" noChangeArrowheads="1"/>
          </p:cNvSpPr>
          <p:nvPr>
            <p:ph type="body" idx="1"/>
          </p:nvPr>
        </p:nvSpPr>
        <p:spPr>
          <a:xfrm>
            <a:off x="666750" y="1714500"/>
            <a:ext cx="7867650" cy="4248150"/>
          </a:xfrm>
          <a:noFill/>
          <a:ln/>
        </p:spPr>
        <p:txBody>
          <a:bodyPr/>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25603" name="Rectangle 3"/>
          <p:cNvSpPr>
            <a:spLocks noGrp="1" noChangeArrowheads="1"/>
          </p:cNvSpPr>
          <p:nvPr>
            <p:ph type="title"/>
          </p:nvPr>
        </p:nvSpPr>
        <p:spPr>
          <a:xfrm>
            <a:off x="590550" y="209550"/>
            <a:ext cx="7848600" cy="1143000"/>
          </a:xfrm>
          <a:noFill/>
          <a:ln/>
        </p:spPr>
        <p:txBody>
          <a:bodyPr/>
          <a:lstStyle/>
          <a:p>
            <a:r>
              <a:rPr lang="en-US" altLang="en-US"/>
              <a:t>How many leaf nodes?</a:t>
            </a:r>
          </a:p>
        </p:txBody>
      </p:sp>
      <p:grpSp>
        <p:nvGrpSpPr>
          <p:cNvPr id="25612" name="Group 12"/>
          <p:cNvGrpSpPr>
            <a:grpSpLocks/>
          </p:cNvGrpSpPr>
          <p:nvPr/>
        </p:nvGrpSpPr>
        <p:grpSpPr bwMode="auto">
          <a:xfrm>
            <a:off x="2006600" y="1770063"/>
            <a:ext cx="5548313" cy="3678237"/>
            <a:chOff x="1264" y="1115"/>
            <a:chExt cx="3495" cy="2317"/>
          </a:xfrm>
        </p:grpSpPr>
        <p:sp>
          <p:nvSpPr>
            <p:cNvPr id="25604" name="Rectangle 4"/>
            <p:cNvSpPr>
              <a:spLocks noChangeArrowheads="1"/>
            </p:cNvSpPr>
            <p:nvPr/>
          </p:nvSpPr>
          <p:spPr bwMode="auto">
            <a:xfrm>
              <a:off x="2518" y="1115"/>
              <a:ext cx="499"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5605" name="Rectangle 5"/>
            <p:cNvSpPr>
              <a:spLocks noChangeArrowheads="1"/>
            </p:cNvSpPr>
            <p:nvPr/>
          </p:nvSpPr>
          <p:spPr bwMode="auto">
            <a:xfrm>
              <a:off x="1860" y="1781"/>
              <a:ext cx="454" cy="30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5606" name="Rectangle 6"/>
            <p:cNvSpPr>
              <a:spLocks noChangeArrowheads="1"/>
            </p:cNvSpPr>
            <p:nvPr/>
          </p:nvSpPr>
          <p:spPr bwMode="auto">
            <a:xfrm>
              <a:off x="3256" y="1776"/>
              <a:ext cx="499"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5607" name="Rectangle 7"/>
            <p:cNvSpPr>
              <a:spLocks noChangeArrowheads="1"/>
            </p:cNvSpPr>
            <p:nvPr/>
          </p:nvSpPr>
          <p:spPr bwMode="auto">
            <a:xfrm>
              <a:off x="3816" y="2428"/>
              <a:ext cx="499" cy="30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5608" name="Rectangle 8"/>
            <p:cNvSpPr>
              <a:spLocks noChangeArrowheads="1"/>
            </p:cNvSpPr>
            <p:nvPr/>
          </p:nvSpPr>
          <p:spPr bwMode="auto">
            <a:xfrm>
              <a:off x="4261" y="3130"/>
              <a:ext cx="498"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5609" name="Rectangle 9"/>
            <p:cNvSpPr>
              <a:spLocks noChangeArrowheads="1"/>
            </p:cNvSpPr>
            <p:nvPr/>
          </p:nvSpPr>
          <p:spPr bwMode="auto">
            <a:xfrm>
              <a:off x="1264" y="2442"/>
              <a:ext cx="454"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5610" name="Rectangle 10"/>
            <p:cNvSpPr>
              <a:spLocks noChangeArrowheads="1"/>
            </p:cNvSpPr>
            <p:nvPr/>
          </p:nvSpPr>
          <p:spPr bwMode="auto">
            <a:xfrm>
              <a:off x="2322" y="2401"/>
              <a:ext cx="455"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5611" name="Rectangle 11"/>
            <p:cNvSpPr>
              <a:spLocks noChangeArrowheads="1"/>
            </p:cNvSpPr>
            <p:nvPr/>
          </p:nvSpPr>
          <p:spPr bwMode="auto">
            <a:xfrm>
              <a:off x="2020" y="3073"/>
              <a:ext cx="454"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sp>
        <p:nvSpPr>
          <p:cNvPr id="25613" name="Line 13"/>
          <p:cNvSpPr>
            <a:spLocks noChangeShapeType="1"/>
          </p:cNvSpPr>
          <p:nvPr/>
        </p:nvSpPr>
        <p:spPr bwMode="auto">
          <a:xfrm flipH="1" flipV="1">
            <a:off x="4795838" y="2176463"/>
            <a:ext cx="704850" cy="6794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5614" name="Line 14"/>
          <p:cNvSpPr>
            <a:spLocks noChangeShapeType="1"/>
          </p:cNvSpPr>
          <p:nvPr/>
        </p:nvSpPr>
        <p:spPr bwMode="auto">
          <a:xfrm flipH="1" flipV="1">
            <a:off x="5940425" y="3227388"/>
            <a:ext cx="576263" cy="661987"/>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5615" name="Line 15"/>
          <p:cNvSpPr>
            <a:spLocks noChangeShapeType="1"/>
          </p:cNvSpPr>
          <p:nvPr/>
        </p:nvSpPr>
        <p:spPr bwMode="auto">
          <a:xfrm flipH="1" flipV="1">
            <a:off x="6827838" y="4276725"/>
            <a:ext cx="508000" cy="727075"/>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5616" name="Line 16"/>
          <p:cNvSpPr>
            <a:spLocks noChangeShapeType="1"/>
          </p:cNvSpPr>
          <p:nvPr/>
        </p:nvSpPr>
        <p:spPr bwMode="auto">
          <a:xfrm flipH="1" flipV="1">
            <a:off x="3624263" y="3195638"/>
            <a:ext cx="550862" cy="6286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5617" name="Line 17"/>
          <p:cNvSpPr>
            <a:spLocks noChangeShapeType="1"/>
          </p:cNvSpPr>
          <p:nvPr/>
        </p:nvSpPr>
        <p:spPr bwMode="auto">
          <a:xfrm flipV="1">
            <a:off x="2524125" y="3211513"/>
            <a:ext cx="577850" cy="661987"/>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5618" name="Line 18"/>
          <p:cNvSpPr>
            <a:spLocks noChangeShapeType="1"/>
          </p:cNvSpPr>
          <p:nvPr/>
        </p:nvSpPr>
        <p:spPr bwMode="auto">
          <a:xfrm flipV="1">
            <a:off x="3513138" y="4260850"/>
            <a:ext cx="379412" cy="582613"/>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5619" name="Line 19"/>
          <p:cNvSpPr>
            <a:spLocks noChangeShapeType="1"/>
          </p:cNvSpPr>
          <p:nvPr/>
        </p:nvSpPr>
        <p:spPr bwMode="auto">
          <a:xfrm flipV="1">
            <a:off x="3484563" y="2128838"/>
            <a:ext cx="635000" cy="695325"/>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5620" name="Rectangle 20"/>
          <p:cNvSpPr>
            <a:spLocks noChangeArrowheads="1"/>
          </p:cNvSpPr>
          <p:nvPr/>
        </p:nvSpPr>
        <p:spPr bwMode="auto">
          <a:xfrm>
            <a:off x="2835275" y="2789238"/>
            <a:ext cx="1008063"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Q</a:t>
            </a:r>
            <a:r>
              <a:rPr lang="en-US" altLang="en-US" sz="2400" b="1"/>
              <a:t>   </a:t>
            </a:r>
          </a:p>
        </p:txBody>
      </p:sp>
      <p:sp>
        <p:nvSpPr>
          <p:cNvPr id="25621" name="Rectangle 21"/>
          <p:cNvSpPr>
            <a:spLocks noChangeArrowheads="1"/>
          </p:cNvSpPr>
          <p:nvPr/>
        </p:nvSpPr>
        <p:spPr bwMode="auto">
          <a:xfrm>
            <a:off x="3959225" y="1755775"/>
            <a:ext cx="963613" cy="579438"/>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V</a:t>
            </a:r>
            <a:r>
              <a:rPr lang="en-US" altLang="en-US" sz="2400" b="1"/>
              <a:t>   </a:t>
            </a:r>
          </a:p>
        </p:txBody>
      </p:sp>
      <p:sp>
        <p:nvSpPr>
          <p:cNvPr id="25622" name="Rectangle 22"/>
          <p:cNvSpPr>
            <a:spLocks noChangeArrowheads="1"/>
          </p:cNvSpPr>
          <p:nvPr/>
        </p:nvSpPr>
        <p:spPr bwMode="auto">
          <a:xfrm>
            <a:off x="3590925" y="3790950"/>
            <a:ext cx="939800" cy="579438"/>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T</a:t>
            </a:r>
            <a:r>
              <a:rPr lang="en-US" altLang="en-US" sz="2400" b="1"/>
              <a:t>   </a:t>
            </a:r>
          </a:p>
        </p:txBody>
      </p:sp>
      <p:sp>
        <p:nvSpPr>
          <p:cNvPr id="25623" name="Rectangle 23"/>
          <p:cNvSpPr>
            <a:spLocks noChangeArrowheads="1"/>
          </p:cNvSpPr>
          <p:nvPr/>
        </p:nvSpPr>
        <p:spPr bwMode="auto">
          <a:xfrm>
            <a:off x="3130550" y="4862513"/>
            <a:ext cx="1014413"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K </a:t>
            </a:r>
            <a:r>
              <a:rPr lang="en-US" altLang="en-US" sz="2400" b="1"/>
              <a:t>  </a:t>
            </a:r>
          </a:p>
        </p:txBody>
      </p:sp>
      <p:sp>
        <p:nvSpPr>
          <p:cNvPr id="25624" name="Rectangle 24"/>
          <p:cNvSpPr>
            <a:spLocks noChangeArrowheads="1"/>
          </p:cNvSpPr>
          <p:nvPr/>
        </p:nvSpPr>
        <p:spPr bwMode="auto">
          <a:xfrm>
            <a:off x="6745288" y="4975225"/>
            <a:ext cx="963612" cy="579438"/>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S</a:t>
            </a:r>
            <a:r>
              <a:rPr lang="en-US" altLang="en-US" sz="2400" b="1"/>
              <a:t>   </a:t>
            </a:r>
          </a:p>
        </p:txBody>
      </p:sp>
      <p:sp>
        <p:nvSpPr>
          <p:cNvPr id="25625" name="Rectangle 25"/>
          <p:cNvSpPr>
            <a:spLocks noChangeArrowheads="1"/>
          </p:cNvSpPr>
          <p:nvPr/>
        </p:nvSpPr>
        <p:spPr bwMode="auto">
          <a:xfrm>
            <a:off x="6057900" y="3844925"/>
            <a:ext cx="901700" cy="579438"/>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A</a:t>
            </a:r>
            <a:r>
              <a:rPr lang="en-US" altLang="en-US" sz="2400" b="1"/>
              <a:t>   </a:t>
            </a:r>
          </a:p>
        </p:txBody>
      </p:sp>
      <p:sp>
        <p:nvSpPr>
          <p:cNvPr id="25626" name="Rectangle 26"/>
          <p:cNvSpPr>
            <a:spLocks noChangeArrowheads="1"/>
          </p:cNvSpPr>
          <p:nvPr/>
        </p:nvSpPr>
        <p:spPr bwMode="auto">
          <a:xfrm>
            <a:off x="1870075" y="3860800"/>
            <a:ext cx="992188" cy="579438"/>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E </a:t>
            </a:r>
            <a:r>
              <a:rPr lang="en-US" altLang="en-US" sz="2400" b="1"/>
              <a:t>  </a:t>
            </a:r>
          </a:p>
        </p:txBody>
      </p:sp>
      <p:sp>
        <p:nvSpPr>
          <p:cNvPr id="25627" name="Rectangle 27"/>
          <p:cNvSpPr>
            <a:spLocks noChangeArrowheads="1"/>
          </p:cNvSpPr>
          <p:nvPr/>
        </p:nvSpPr>
        <p:spPr bwMode="auto">
          <a:xfrm>
            <a:off x="5102225" y="2805113"/>
            <a:ext cx="939800"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L</a:t>
            </a:r>
            <a:r>
              <a:rPr lang="en-US" altLang="en-US" sz="2400" b="1"/>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슬라이드 번호 개체 틀 5"/>
          <p:cNvSpPr>
            <a:spLocks noGrp="1"/>
          </p:cNvSpPr>
          <p:nvPr>
            <p:ph type="sldNum" sz="quarter" idx="12"/>
          </p:nvPr>
        </p:nvSpPr>
        <p:spPr/>
        <p:txBody>
          <a:bodyPr/>
          <a:lstStyle/>
          <a:p>
            <a:fld id="{E1E699BA-E957-4ADE-AF32-40070CED77A4}" type="slidenum">
              <a:rPr lang="en-US" altLang="en-US"/>
              <a:pPr/>
              <a:t>15</a:t>
            </a:fld>
            <a:endParaRPr lang="en-US" altLang="en-US"/>
          </a:p>
        </p:txBody>
      </p:sp>
      <p:sp>
        <p:nvSpPr>
          <p:cNvPr id="26626" name="Rectangle 2"/>
          <p:cNvSpPr>
            <a:spLocks noGrp="1" noChangeArrowheads="1"/>
          </p:cNvSpPr>
          <p:nvPr>
            <p:ph type="body" idx="1"/>
          </p:nvPr>
        </p:nvSpPr>
        <p:spPr>
          <a:xfrm>
            <a:off x="666750" y="1714500"/>
            <a:ext cx="7867650" cy="4248150"/>
          </a:xfrm>
          <a:noFill/>
          <a:ln/>
        </p:spPr>
        <p:txBody>
          <a:bodyPr/>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26627" name="Rectangle 3"/>
          <p:cNvSpPr>
            <a:spLocks noGrp="1" noChangeArrowheads="1"/>
          </p:cNvSpPr>
          <p:nvPr>
            <p:ph type="title"/>
          </p:nvPr>
        </p:nvSpPr>
        <p:spPr>
          <a:xfrm>
            <a:off x="590550" y="209550"/>
            <a:ext cx="7848600" cy="1143000"/>
          </a:xfrm>
          <a:noFill/>
          <a:ln/>
        </p:spPr>
        <p:txBody>
          <a:bodyPr/>
          <a:lstStyle/>
          <a:p>
            <a:r>
              <a:rPr lang="en-US" altLang="en-US"/>
              <a:t>How many descendants of Q?</a:t>
            </a:r>
          </a:p>
        </p:txBody>
      </p:sp>
      <p:grpSp>
        <p:nvGrpSpPr>
          <p:cNvPr id="26636" name="Group 12"/>
          <p:cNvGrpSpPr>
            <a:grpSpLocks/>
          </p:cNvGrpSpPr>
          <p:nvPr/>
        </p:nvGrpSpPr>
        <p:grpSpPr bwMode="auto">
          <a:xfrm>
            <a:off x="2006600" y="1770063"/>
            <a:ext cx="5548313" cy="3678237"/>
            <a:chOff x="1264" y="1115"/>
            <a:chExt cx="3495" cy="2317"/>
          </a:xfrm>
        </p:grpSpPr>
        <p:sp>
          <p:nvSpPr>
            <p:cNvPr id="26628" name="Rectangle 4"/>
            <p:cNvSpPr>
              <a:spLocks noChangeArrowheads="1"/>
            </p:cNvSpPr>
            <p:nvPr/>
          </p:nvSpPr>
          <p:spPr bwMode="auto">
            <a:xfrm>
              <a:off x="2518" y="1115"/>
              <a:ext cx="499"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6629" name="Rectangle 5"/>
            <p:cNvSpPr>
              <a:spLocks noChangeArrowheads="1"/>
            </p:cNvSpPr>
            <p:nvPr/>
          </p:nvSpPr>
          <p:spPr bwMode="auto">
            <a:xfrm>
              <a:off x="1860" y="1781"/>
              <a:ext cx="454" cy="30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6630" name="Rectangle 6"/>
            <p:cNvSpPr>
              <a:spLocks noChangeArrowheads="1"/>
            </p:cNvSpPr>
            <p:nvPr/>
          </p:nvSpPr>
          <p:spPr bwMode="auto">
            <a:xfrm>
              <a:off x="3256" y="1776"/>
              <a:ext cx="499"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6631" name="Rectangle 7"/>
            <p:cNvSpPr>
              <a:spLocks noChangeArrowheads="1"/>
            </p:cNvSpPr>
            <p:nvPr/>
          </p:nvSpPr>
          <p:spPr bwMode="auto">
            <a:xfrm>
              <a:off x="3816" y="2428"/>
              <a:ext cx="499" cy="30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6632" name="Rectangle 8"/>
            <p:cNvSpPr>
              <a:spLocks noChangeArrowheads="1"/>
            </p:cNvSpPr>
            <p:nvPr/>
          </p:nvSpPr>
          <p:spPr bwMode="auto">
            <a:xfrm>
              <a:off x="4261" y="3130"/>
              <a:ext cx="498"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6633" name="Rectangle 9"/>
            <p:cNvSpPr>
              <a:spLocks noChangeArrowheads="1"/>
            </p:cNvSpPr>
            <p:nvPr/>
          </p:nvSpPr>
          <p:spPr bwMode="auto">
            <a:xfrm>
              <a:off x="1264" y="2442"/>
              <a:ext cx="454"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6634" name="Rectangle 10"/>
            <p:cNvSpPr>
              <a:spLocks noChangeArrowheads="1"/>
            </p:cNvSpPr>
            <p:nvPr/>
          </p:nvSpPr>
          <p:spPr bwMode="auto">
            <a:xfrm>
              <a:off x="2322" y="2401"/>
              <a:ext cx="455"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6635" name="Rectangle 11"/>
            <p:cNvSpPr>
              <a:spLocks noChangeArrowheads="1"/>
            </p:cNvSpPr>
            <p:nvPr/>
          </p:nvSpPr>
          <p:spPr bwMode="auto">
            <a:xfrm>
              <a:off x="2020" y="3073"/>
              <a:ext cx="454"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sp>
        <p:nvSpPr>
          <p:cNvPr id="26637" name="Line 13"/>
          <p:cNvSpPr>
            <a:spLocks noChangeShapeType="1"/>
          </p:cNvSpPr>
          <p:nvPr/>
        </p:nvSpPr>
        <p:spPr bwMode="auto">
          <a:xfrm flipH="1" flipV="1">
            <a:off x="4795838" y="2176463"/>
            <a:ext cx="704850" cy="6794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6638" name="Line 14"/>
          <p:cNvSpPr>
            <a:spLocks noChangeShapeType="1"/>
          </p:cNvSpPr>
          <p:nvPr/>
        </p:nvSpPr>
        <p:spPr bwMode="auto">
          <a:xfrm flipH="1" flipV="1">
            <a:off x="5940425" y="3227388"/>
            <a:ext cx="576263" cy="661987"/>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6639" name="Line 15"/>
          <p:cNvSpPr>
            <a:spLocks noChangeShapeType="1"/>
          </p:cNvSpPr>
          <p:nvPr/>
        </p:nvSpPr>
        <p:spPr bwMode="auto">
          <a:xfrm flipH="1" flipV="1">
            <a:off x="6827838" y="4276725"/>
            <a:ext cx="508000" cy="727075"/>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6640" name="Line 16"/>
          <p:cNvSpPr>
            <a:spLocks noChangeShapeType="1"/>
          </p:cNvSpPr>
          <p:nvPr/>
        </p:nvSpPr>
        <p:spPr bwMode="auto">
          <a:xfrm flipH="1" flipV="1">
            <a:off x="3624263" y="3195638"/>
            <a:ext cx="550862" cy="6286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6641" name="Line 17"/>
          <p:cNvSpPr>
            <a:spLocks noChangeShapeType="1"/>
          </p:cNvSpPr>
          <p:nvPr/>
        </p:nvSpPr>
        <p:spPr bwMode="auto">
          <a:xfrm flipV="1">
            <a:off x="2524125" y="3211513"/>
            <a:ext cx="577850" cy="661987"/>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6642" name="Line 18"/>
          <p:cNvSpPr>
            <a:spLocks noChangeShapeType="1"/>
          </p:cNvSpPr>
          <p:nvPr/>
        </p:nvSpPr>
        <p:spPr bwMode="auto">
          <a:xfrm flipV="1">
            <a:off x="3513138" y="4260850"/>
            <a:ext cx="379412" cy="582613"/>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6643" name="Line 19"/>
          <p:cNvSpPr>
            <a:spLocks noChangeShapeType="1"/>
          </p:cNvSpPr>
          <p:nvPr/>
        </p:nvSpPr>
        <p:spPr bwMode="auto">
          <a:xfrm flipV="1">
            <a:off x="3484563" y="2128838"/>
            <a:ext cx="635000" cy="695325"/>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6644" name="Rectangle 20"/>
          <p:cNvSpPr>
            <a:spLocks noChangeArrowheads="1"/>
          </p:cNvSpPr>
          <p:nvPr/>
        </p:nvSpPr>
        <p:spPr bwMode="auto">
          <a:xfrm>
            <a:off x="2835275" y="2789238"/>
            <a:ext cx="1008063"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Q</a:t>
            </a:r>
            <a:r>
              <a:rPr lang="en-US" altLang="en-US" sz="2400" b="1"/>
              <a:t>   </a:t>
            </a:r>
          </a:p>
        </p:txBody>
      </p:sp>
      <p:sp>
        <p:nvSpPr>
          <p:cNvPr id="26645" name="Rectangle 21"/>
          <p:cNvSpPr>
            <a:spLocks noChangeArrowheads="1"/>
          </p:cNvSpPr>
          <p:nvPr/>
        </p:nvSpPr>
        <p:spPr bwMode="auto">
          <a:xfrm>
            <a:off x="3959225" y="1755775"/>
            <a:ext cx="963613" cy="579438"/>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V</a:t>
            </a:r>
            <a:r>
              <a:rPr lang="en-US" altLang="en-US" sz="2400" b="1"/>
              <a:t>   </a:t>
            </a:r>
          </a:p>
        </p:txBody>
      </p:sp>
      <p:sp>
        <p:nvSpPr>
          <p:cNvPr id="26646" name="Rectangle 22"/>
          <p:cNvSpPr>
            <a:spLocks noChangeArrowheads="1"/>
          </p:cNvSpPr>
          <p:nvPr/>
        </p:nvSpPr>
        <p:spPr bwMode="auto">
          <a:xfrm>
            <a:off x="3590925" y="3790950"/>
            <a:ext cx="939800" cy="579438"/>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T</a:t>
            </a:r>
            <a:r>
              <a:rPr lang="en-US" altLang="en-US" sz="2400" b="1"/>
              <a:t>   </a:t>
            </a:r>
          </a:p>
        </p:txBody>
      </p:sp>
      <p:sp>
        <p:nvSpPr>
          <p:cNvPr id="26647" name="Rectangle 23"/>
          <p:cNvSpPr>
            <a:spLocks noChangeArrowheads="1"/>
          </p:cNvSpPr>
          <p:nvPr/>
        </p:nvSpPr>
        <p:spPr bwMode="auto">
          <a:xfrm>
            <a:off x="3130550" y="4862513"/>
            <a:ext cx="1014413"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K </a:t>
            </a:r>
            <a:r>
              <a:rPr lang="en-US" altLang="en-US" sz="2400" b="1"/>
              <a:t>  </a:t>
            </a:r>
          </a:p>
        </p:txBody>
      </p:sp>
      <p:sp>
        <p:nvSpPr>
          <p:cNvPr id="26648" name="Rectangle 24"/>
          <p:cNvSpPr>
            <a:spLocks noChangeArrowheads="1"/>
          </p:cNvSpPr>
          <p:nvPr/>
        </p:nvSpPr>
        <p:spPr bwMode="auto">
          <a:xfrm>
            <a:off x="6745288" y="4975225"/>
            <a:ext cx="963612" cy="579438"/>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S</a:t>
            </a:r>
            <a:r>
              <a:rPr lang="en-US" altLang="en-US" sz="2400" b="1"/>
              <a:t>   </a:t>
            </a:r>
          </a:p>
        </p:txBody>
      </p:sp>
      <p:sp>
        <p:nvSpPr>
          <p:cNvPr id="26649" name="Rectangle 25"/>
          <p:cNvSpPr>
            <a:spLocks noChangeArrowheads="1"/>
          </p:cNvSpPr>
          <p:nvPr/>
        </p:nvSpPr>
        <p:spPr bwMode="auto">
          <a:xfrm>
            <a:off x="6057900" y="3844925"/>
            <a:ext cx="901700" cy="579438"/>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A</a:t>
            </a:r>
            <a:r>
              <a:rPr lang="en-US" altLang="en-US" sz="2400" b="1"/>
              <a:t>   </a:t>
            </a:r>
          </a:p>
        </p:txBody>
      </p:sp>
      <p:sp>
        <p:nvSpPr>
          <p:cNvPr id="26650" name="Rectangle 26"/>
          <p:cNvSpPr>
            <a:spLocks noChangeArrowheads="1"/>
          </p:cNvSpPr>
          <p:nvPr/>
        </p:nvSpPr>
        <p:spPr bwMode="auto">
          <a:xfrm>
            <a:off x="1870075" y="3860800"/>
            <a:ext cx="992188" cy="579438"/>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E </a:t>
            </a:r>
            <a:r>
              <a:rPr lang="en-US" altLang="en-US" sz="2400" b="1"/>
              <a:t>  </a:t>
            </a:r>
          </a:p>
        </p:txBody>
      </p:sp>
      <p:sp>
        <p:nvSpPr>
          <p:cNvPr id="26651" name="Rectangle 27"/>
          <p:cNvSpPr>
            <a:spLocks noChangeArrowheads="1"/>
          </p:cNvSpPr>
          <p:nvPr/>
        </p:nvSpPr>
        <p:spPr bwMode="auto">
          <a:xfrm>
            <a:off x="5102225" y="2805113"/>
            <a:ext cx="939800"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L</a:t>
            </a:r>
            <a:r>
              <a:rPr lang="en-US" altLang="en-US" sz="2400" b="1"/>
              <a:t>   </a:t>
            </a:r>
          </a:p>
        </p:txBody>
      </p:sp>
      <p:sp>
        <p:nvSpPr>
          <p:cNvPr id="26652" name="Text Box 28"/>
          <p:cNvSpPr txBox="1">
            <a:spLocks noChangeArrowheads="1"/>
          </p:cNvSpPr>
          <p:nvPr/>
        </p:nvSpPr>
        <p:spPr bwMode="auto">
          <a:xfrm>
            <a:off x="990600" y="5943600"/>
            <a:ext cx="52578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altLang="ko-KR" sz="2400">
                <a:ea typeface="굴림" pitchFamily="50" charset="-127"/>
              </a:rPr>
              <a:t>E, T, 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슬라이드 번호 개체 틀 5"/>
          <p:cNvSpPr>
            <a:spLocks noGrp="1"/>
          </p:cNvSpPr>
          <p:nvPr>
            <p:ph type="sldNum" sz="quarter" idx="12"/>
          </p:nvPr>
        </p:nvSpPr>
        <p:spPr/>
        <p:txBody>
          <a:bodyPr/>
          <a:lstStyle/>
          <a:p>
            <a:fld id="{01754AD6-3A86-49B6-8279-827ACD7B889B}" type="slidenum">
              <a:rPr lang="en-US" altLang="en-US"/>
              <a:pPr/>
              <a:t>16</a:t>
            </a:fld>
            <a:endParaRPr lang="en-US" altLang="en-US"/>
          </a:p>
        </p:txBody>
      </p:sp>
      <p:sp>
        <p:nvSpPr>
          <p:cNvPr id="27650" name="Rectangle 2"/>
          <p:cNvSpPr>
            <a:spLocks noGrp="1" noChangeArrowheads="1"/>
          </p:cNvSpPr>
          <p:nvPr>
            <p:ph type="body" idx="1"/>
          </p:nvPr>
        </p:nvSpPr>
        <p:spPr>
          <a:xfrm>
            <a:off x="666750" y="1714500"/>
            <a:ext cx="7867650" cy="4248150"/>
          </a:xfrm>
          <a:noFill/>
          <a:ln/>
        </p:spPr>
        <p:txBody>
          <a:bodyPr/>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27651" name="Rectangle 3"/>
          <p:cNvSpPr>
            <a:spLocks noGrp="1" noChangeArrowheads="1"/>
          </p:cNvSpPr>
          <p:nvPr>
            <p:ph type="title"/>
          </p:nvPr>
        </p:nvSpPr>
        <p:spPr>
          <a:xfrm>
            <a:off x="590550" y="209550"/>
            <a:ext cx="7848600" cy="1143000"/>
          </a:xfrm>
          <a:noFill/>
          <a:ln/>
        </p:spPr>
        <p:txBody>
          <a:bodyPr/>
          <a:lstStyle/>
          <a:p>
            <a:r>
              <a:rPr lang="en-US" altLang="en-US"/>
              <a:t>How many ancestors of K?</a:t>
            </a:r>
          </a:p>
        </p:txBody>
      </p:sp>
      <p:grpSp>
        <p:nvGrpSpPr>
          <p:cNvPr id="27676" name="Group 28"/>
          <p:cNvGrpSpPr>
            <a:grpSpLocks/>
          </p:cNvGrpSpPr>
          <p:nvPr/>
        </p:nvGrpSpPr>
        <p:grpSpPr bwMode="auto">
          <a:xfrm>
            <a:off x="1870075" y="1755775"/>
            <a:ext cx="5838825" cy="3798888"/>
            <a:chOff x="1178" y="1106"/>
            <a:chExt cx="3678" cy="2393"/>
          </a:xfrm>
        </p:grpSpPr>
        <p:grpSp>
          <p:nvGrpSpPr>
            <p:cNvPr id="27660" name="Group 12"/>
            <p:cNvGrpSpPr>
              <a:grpSpLocks/>
            </p:cNvGrpSpPr>
            <p:nvPr/>
          </p:nvGrpSpPr>
          <p:grpSpPr bwMode="auto">
            <a:xfrm>
              <a:off x="1264" y="1115"/>
              <a:ext cx="3495" cy="2317"/>
              <a:chOff x="1264" y="1115"/>
              <a:chExt cx="3495" cy="2317"/>
            </a:xfrm>
          </p:grpSpPr>
          <p:sp>
            <p:nvSpPr>
              <p:cNvPr id="27652" name="Rectangle 4"/>
              <p:cNvSpPr>
                <a:spLocks noChangeArrowheads="1"/>
              </p:cNvSpPr>
              <p:nvPr/>
            </p:nvSpPr>
            <p:spPr bwMode="auto">
              <a:xfrm>
                <a:off x="2518" y="1115"/>
                <a:ext cx="499"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7653" name="Rectangle 5"/>
              <p:cNvSpPr>
                <a:spLocks noChangeArrowheads="1"/>
              </p:cNvSpPr>
              <p:nvPr/>
            </p:nvSpPr>
            <p:spPr bwMode="auto">
              <a:xfrm>
                <a:off x="1860" y="1781"/>
                <a:ext cx="454" cy="30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7654" name="Rectangle 6"/>
              <p:cNvSpPr>
                <a:spLocks noChangeArrowheads="1"/>
              </p:cNvSpPr>
              <p:nvPr/>
            </p:nvSpPr>
            <p:spPr bwMode="auto">
              <a:xfrm>
                <a:off x="3256" y="1776"/>
                <a:ext cx="499"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7655" name="Rectangle 7"/>
              <p:cNvSpPr>
                <a:spLocks noChangeArrowheads="1"/>
              </p:cNvSpPr>
              <p:nvPr/>
            </p:nvSpPr>
            <p:spPr bwMode="auto">
              <a:xfrm>
                <a:off x="3816" y="2428"/>
                <a:ext cx="499" cy="30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7656" name="Rectangle 8"/>
              <p:cNvSpPr>
                <a:spLocks noChangeArrowheads="1"/>
              </p:cNvSpPr>
              <p:nvPr/>
            </p:nvSpPr>
            <p:spPr bwMode="auto">
              <a:xfrm>
                <a:off x="4261" y="3130"/>
                <a:ext cx="498"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7657" name="Rectangle 9"/>
              <p:cNvSpPr>
                <a:spLocks noChangeArrowheads="1"/>
              </p:cNvSpPr>
              <p:nvPr/>
            </p:nvSpPr>
            <p:spPr bwMode="auto">
              <a:xfrm>
                <a:off x="1264" y="2442"/>
                <a:ext cx="454"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7658" name="Rectangle 10"/>
              <p:cNvSpPr>
                <a:spLocks noChangeArrowheads="1"/>
              </p:cNvSpPr>
              <p:nvPr/>
            </p:nvSpPr>
            <p:spPr bwMode="auto">
              <a:xfrm>
                <a:off x="2322" y="2401"/>
                <a:ext cx="455"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7659" name="Rectangle 11"/>
              <p:cNvSpPr>
                <a:spLocks noChangeArrowheads="1"/>
              </p:cNvSpPr>
              <p:nvPr/>
            </p:nvSpPr>
            <p:spPr bwMode="auto">
              <a:xfrm>
                <a:off x="2020" y="3073"/>
                <a:ext cx="454" cy="30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sp>
          <p:nvSpPr>
            <p:cNvPr id="27661" name="Line 13"/>
            <p:cNvSpPr>
              <a:spLocks noChangeShapeType="1"/>
            </p:cNvSpPr>
            <p:nvPr/>
          </p:nvSpPr>
          <p:spPr bwMode="auto">
            <a:xfrm flipH="1" flipV="1">
              <a:off x="3021" y="1371"/>
              <a:ext cx="444" cy="428"/>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7662" name="Line 14"/>
            <p:cNvSpPr>
              <a:spLocks noChangeShapeType="1"/>
            </p:cNvSpPr>
            <p:nvPr/>
          </p:nvSpPr>
          <p:spPr bwMode="auto">
            <a:xfrm flipH="1" flipV="1">
              <a:off x="3742" y="2033"/>
              <a:ext cx="363" cy="417"/>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7663" name="Line 15"/>
            <p:cNvSpPr>
              <a:spLocks noChangeShapeType="1"/>
            </p:cNvSpPr>
            <p:nvPr/>
          </p:nvSpPr>
          <p:spPr bwMode="auto">
            <a:xfrm flipH="1" flipV="1">
              <a:off x="4301" y="2694"/>
              <a:ext cx="320" cy="458"/>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7664" name="Line 16"/>
            <p:cNvSpPr>
              <a:spLocks noChangeShapeType="1"/>
            </p:cNvSpPr>
            <p:nvPr/>
          </p:nvSpPr>
          <p:spPr bwMode="auto">
            <a:xfrm flipH="1" flipV="1">
              <a:off x="2283" y="2013"/>
              <a:ext cx="347" cy="396"/>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7665" name="Line 17"/>
            <p:cNvSpPr>
              <a:spLocks noChangeShapeType="1"/>
            </p:cNvSpPr>
            <p:nvPr/>
          </p:nvSpPr>
          <p:spPr bwMode="auto">
            <a:xfrm flipV="1">
              <a:off x="1590" y="2023"/>
              <a:ext cx="364" cy="417"/>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7666" name="Line 18"/>
            <p:cNvSpPr>
              <a:spLocks noChangeShapeType="1"/>
            </p:cNvSpPr>
            <p:nvPr/>
          </p:nvSpPr>
          <p:spPr bwMode="auto">
            <a:xfrm flipV="1">
              <a:off x="2213" y="2684"/>
              <a:ext cx="239" cy="367"/>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7667" name="Line 19"/>
            <p:cNvSpPr>
              <a:spLocks noChangeShapeType="1"/>
            </p:cNvSpPr>
            <p:nvPr/>
          </p:nvSpPr>
          <p:spPr bwMode="auto">
            <a:xfrm flipV="1">
              <a:off x="2195" y="1341"/>
              <a:ext cx="400" cy="438"/>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7668" name="Rectangle 20"/>
            <p:cNvSpPr>
              <a:spLocks noChangeArrowheads="1"/>
            </p:cNvSpPr>
            <p:nvPr/>
          </p:nvSpPr>
          <p:spPr bwMode="auto">
            <a:xfrm>
              <a:off x="1786" y="1757"/>
              <a:ext cx="635" cy="365"/>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Q</a:t>
              </a:r>
              <a:r>
                <a:rPr lang="en-US" altLang="en-US" sz="2400" b="1"/>
                <a:t>   </a:t>
              </a:r>
            </a:p>
          </p:txBody>
        </p:sp>
        <p:sp>
          <p:nvSpPr>
            <p:cNvPr id="27669" name="Rectangle 21"/>
            <p:cNvSpPr>
              <a:spLocks noChangeArrowheads="1"/>
            </p:cNvSpPr>
            <p:nvPr/>
          </p:nvSpPr>
          <p:spPr bwMode="auto">
            <a:xfrm>
              <a:off x="2494" y="1106"/>
              <a:ext cx="607" cy="365"/>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V</a:t>
              </a:r>
              <a:r>
                <a:rPr lang="en-US" altLang="en-US" sz="2400" b="1"/>
                <a:t>   </a:t>
              </a:r>
            </a:p>
          </p:txBody>
        </p:sp>
        <p:sp>
          <p:nvSpPr>
            <p:cNvPr id="27670" name="Rectangle 22"/>
            <p:cNvSpPr>
              <a:spLocks noChangeArrowheads="1"/>
            </p:cNvSpPr>
            <p:nvPr/>
          </p:nvSpPr>
          <p:spPr bwMode="auto">
            <a:xfrm>
              <a:off x="2262" y="2388"/>
              <a:ext cx="592" cy="365"/>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T</a:t>
              </a:r>
              <a:r>
                <a:rPr lang="en-US" altLang="en-US" sz="2400" b="1"/>
                <a:t>   </a:t>
              </a:r>
            </a:p>
          </p:txBody>
        </p:sp>
        <p:sp>
          <p:nvSpPr>
            <p:cNvPr id="27671" name="Rectangle 23"/>
            <p:cNvSpPr>
              <a:spLocks noChangeArrowheads="1"/>
            </p:cNvSpPr>
            <p:nvPr/>
          </p:nvSpPr>
          <p:spPr bwMode="auto">
            <a:xfrm>
              <a:off x="1972" y="3063"/>
              <a:ext cx="639" cy="365"/>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K </a:t>
              </a:r>
              <a:r>
                <a:rPr lang="en-US" altLang="en-US" sz="2400" b="1"/>
                <a:t>  </a:t>
              </a:r>
            </a:p>
          </p:txBody>
        </p:sp>
        <p:sp>
          <p:nvSpPr>
            <p:cNvPr id="27672" name="Rectangle 24"/>
            <p:cNvSpPr>
              <a:spLocks noChangeArrowheads="1"/>
            </p:cNvSpPr>
            <p:nvPr/>
          </p:nvSpPr>
          <p:spPr bwMode="auto">
            <a:xfrm>
              <a:off x="4249" y="3134"/>
              <a:ext cx="607" cy="365"/>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S</a:t>
              </a:r>
              <a:r>
                <a:rPr lang="en-US" altLang="en-US" sz="2400" b="1"/>
                <a:t>   </a:t>
              </a:r>
            </a:p>
          </p:txBody>
        </p:sp>
        <p:sp>
          <p:nvSpPr>
            <p:cNvPr id="27673" name="Rectangle 25"/>
            <p:cNvSpPr>
              <a:spLocks noChangeArrowheads="1"/>
            </p:cNvSpPr>
            <p:nvPr/>
          </p:nvSpPr>
          <p:spPr bwMode="auto">
            <a:xfrm>
              <a:off x="3816" y="2422"/>
              <a:ext cx="568" cy="365"/>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A</a:t>
              </a:r>
              <a:r>
                <a:rPr lang="en-US" altLang="en-US" sz="2400" b="1"/>
                <a:t>   </a:t>
              </a:r>
            </a:p>
          </p:txBody>
        </p:sp>
        <p:sp>
          <p:nvSpPr>
            <p:cNvPr id="27674" name="Rectangle 26"/>
            <p:cNvSpPr>
              <a:spLocks noChangeArrowheads="1"/>
            </p:cNvSpPr>
            <p:nvPr/>
          </p:nvSpPr>
          <p:spPr bwMode="auto">
            <a:xfrm>
              <a:off x="1178" y="2432"/>
              <a:ext cx="625" cy="365"/>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E </a:t>
              </a:r>
              <a:r>
                <a:rPr lang="en-US" altLang="en-US" sz="2400" b="1"/>
                <a:t>  </a:t>
              </a:r>
            </a:p>
          </p:txBody>
        </p:sp>
        <p:sp>
          <p:nvSpPr>
            <p:cNvPr id="27675" name="Rectangle 27"/>
            <p:cNvSpPr>
              <a:spLocks noChangeArrowheads="1"/>
            </p:cNvSpPr>
            <p:nvPr/>
          </p:nvSpPr>
          <p:spPr bwMode="auto">
            <a:xfrm>
              <a:off x="3214" y="1767"/>
              <a:ext cx="592" cy="365"/>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L</a:t>
              </a:r>
              <a:r>
                <a:rPr lang="en-US" altLang="en-US" sz="2400" b="1"/>
                <a:t>   </a:t>
              </a:r>
            </a:p>
          </p:txBody>
        </p:sp>
      </p:grpSp>
      <p:sp>
        <p:nvSpPr>
          <p:cNvPr id="27677" name="Text Box 29"/>
          <p:cNvSpPr txBox="1">
            <a:spLocks noChangeArrowheads="1"/>
          </p:cNvSpPr>
          <p:nvPr/>
        </p:nvSpPr>
        <p:spPr bwMode="auto">
          <a:xfrm>
            <a:off x="838200" y="5943600"/>
            <a:ext cx="41910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ko-KR" altLang="en-US" sz="2400">
              <a:ea typeface="굴림" pitchFamily="50" charset="-127"/>
            </a:endParaRPr>
          </a:p>
        </p:txBody>
      </p:sp>
      <p:sp>
        <p:nvSpPr>
          <p:cNvPr id="27678" name="Text Box 30"/>
          <p:cNvSpPr txBox="1">
            <a:spLocks noChangeArrowheads="1"/>
          </p:cNvSpPr>
          <p:nvPr/>
        </p:nvSpPr>
        <p:spPr bwMode="auto">
          <a:xfrm>
            <a:off x="1447800" y="5943600"/>
            <a:ext cx="35814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altLang="ko-KR" sz="2400">
                <a:ea typeface="굴림" pitchFamily="50" charset="-127"/>
              </a:rPr>
              <a:t>T, Q, V</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슬라이드 번호 개체 틀 5"/>
          <p:cNvSpPr>
            <a:spLocks noGrp="1"/>
          </p:cNvSpPr>
          <p:nvPr>
            <p:ph type="sldNum" sz="quarter" idx="12"/>
          </p:nvPr>
        </p:nvSpPr>
        <p:spPr/>
        <p:txBody>
          <a:bodyPr/>
          <a:lstStyle/>
          <a:p>
            <a:fld id="{FA349C3C-93B8-4A87-B1AB-2FAAB2E16F16}" type="slidenum">
              <a:rPr lang="en-US" altLang="en-US"/>
              <a:pPr/>
              <a:t>17</a:t>
            </a:fld>
            <a:endParaRPr lang="en-US" altLang="en-US"/>
          </a:p>
        </p:txBody>
      </p:sp>
      <p:sp>
        <p:nvSpPr>
          <p:cNvPr id="28674" name="Rectangle 2"/>
          <p:cNvSpPr>
            <a:spLocks noGrp="1" noChangeArrowheads="1"/>
          </p:cNvSpPr>
          <p:nvPr>
            <p:ph type="body" idx="1"/>
          </p:nvPr>
        </p:nvSpPr>
        <p:spPr>
          <a:xfrm>
            <a:off x="666750" y="1714500"/>
            <a:ext cx="7867650" cy="4248150"/>
          </a:xfrm>
          <a:noFill/>
          <a:ln/>
        </p:spPr>
        <p:txBody>
          <a:bodyPr/>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28675" name="Rectangle 3"/>
          <p:cNvSpPr>
            <a:spLocks noGrp="1" noChangeArrowheads="1"/>
          </p:cNvSpPr>
          <p:nvPr>
            <p:ph type="title"/>
          </p:nvPr>
        </p:nvSpPr>
        <p:spPr>
          <a:xfrm>
            <a:off x="400050" y="304800"/>
            <a:ext cx="8134350" cy="1143000"/>
          </a:xfrm>
          <a:noFill/>
          <a:ln/>
        </p:spPr>
        <p:txBody>
          <a:bodyPr/>
          <a:lstStyle/>
          <a:p>
            <a:r>
              <a:rPr lang="en-US" altLang="en-US"/>
              <a:t>Implementing a Binary Tree with Pointers and Dynamic Data</a:t>
            </a:r>
          </a:p>
        </p:txBody>
      </p:sp>
      <p:grpSp>
        <p:nvGrpSpPr>
          <p:cNvPr id="28684" name="Group 12"/>
          <p:cNvGrpSpPr>
            <a:grpSpLocks/>
          </p:cNvGrpSpPr>
          <p:nvPr/>
        </p:nvGrpSpPr>
        <p:grpSpPr bwMode="auto">
          <a:xfrm>
            <a:off x="996950" y="1846263"/>
            <a:ext cx="7493000" cy="4338637"/>
            <a:chOff x="628" y="1163"/>
            <a:chExt cx="4720" cy="2733"/>
          </a:xfrm>
        </p:grpSpPr>
        <p:sp>
          <p:nvSpPr>
            <p:cNvPr id="28676" name="Rectangle 4"/>
            <p:cNvSpPr>
              <a:spLocks noChangeArrowheads="1"/>
            </p:cNvSpPr>
            <p:nvPr/>
          </p:nvSpPr>
          <p:spPr bwMode="auto">
            <a:xfrm>
              <a:off x="2320" y="1163"/>
              <a:ext cx="67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8677" name="Rectangle 5"/>
            <p:cNvSpPr>
              <a:spLocks noChangeArrowheads="1"/>
            </p:cNvSpPr>
            <p:nvPr/>
          </p:nvSpPr>
          <p:spPr bwMode="auto">
            <a:xfrm>
              <a:off x="1432" y="1948"/>
              <a:ext cx="61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8678" name="Rectangle 6"/>
            <p:cNvSpPr>
              <a:spLocks noChangeArrowheads="1"/>
            </p:cNvSpPr>
            <p:nvPr/>
          </p:nvSpPr>
          <p:spPr bwMode="auto">
            <a:xfrm>
              <a:off x="3316" y="1943"/>
              <a:ext cx="67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8679" name="Rectangle 7"/>
            <p:cNvSpPr>
              <a:spLocks noChangeArrowheads="1"/>
            </p:cNvSpPr>
            <p:nvPr/>
          </p:nvSpPr>
          <p:spPr bwMode="auto">
            <a:xfrm>
              <a:off x="4072" y="2711"/>
              <a:ext cx="67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8680" name="Rectangle 8"/>
            <p:cNvSpPr>
              <a:spLocks noChangeArrowheads="1"/>
            </p:cNvSpPr>
            <p:nvPr/>
          </p:nvSpPr>
          <p:spPr bwMode="auto">
            <a:xfrm>
              <a:off x="4672" y="3539"/>
              <a:ext cx="67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8681" name="Rectangle 9"/>
            <p:cNvSpPr>
              <a:spLocks noChangeArrowheads="1"/>
            </p:cNvSpPr>
            <p:nvPr/>
          </p:nvSpPr>
          <p:spPr bwMode="auto">
            <a:xfrm>
              <a:off x="628" y="2728"/>
              <a:ext cx="61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8682" name="Rectangle 10"/>
            <p:cNvSpPr>
              <a:spLocks noChangeArrowheads="1"/>
            </p:cNvSpPr>
            <p:nvPr/>
          </p:nvSpPr>
          <p:spPr bwMode="auto">
            <a:xfrm>
              <a:off x="2056" y="2680"/>
              <a:ext cx="61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8683" name="Rectangle 11"/>
            <p:cNvSpPr>
              <a:spLocks noChangeArrowheads="1"/>
            </p:cNvSpPr>
            <p:nvPr/>
          </p:nvSpPr>
          <p:spPr bwMode="auto">
            <a:xfrm>
              <a:off x="1648" y="3472"/>
              <a:ext cx="616" cy="35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sp>
        <p:nvSpPr>
          <p:cNvPr id="28685" name="Line 13"/>
          <p:cNvSpPr>
            <a:spLocks noChangeShapeType="1"/>
          </p:cNvSpPr>
          <p:nvPr/>
        </p:nvSpPr>
        <p:spPr bwMode="auto">
          <a:xfrm flipH="1" flipV="1">
            <a:off x="4686300" y="2305050"/>
            <a:ext cx="952500" cy="80010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8686" name="Line 14"/>
          <p:cNvSpPr>
            <a:spLocks noChangeShapeType="1"/>
          </p:cNvSpPr>
          <p:nvPr/>
        </p:nvSpPr>
        <p:spPr bwMode="auto">
          <a:xfrm flipH="1" flipV="1">
            <a:off x="6229350" y="3543300"/>
            <a:ext cx="781050" cy="7810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8687" name="Line 15"/>
          <p:cNvSpPr>
            <a:spLocks noChangeShapeType="1"/>
          </p:cNvSpPr>
          <p:nvPr/>
        </p:nvSpPr>
        <p:spPr bwMode="auto">
          <a:xfrm flipH="1" flipV="1">
            <a:off x="7429500" y="4781550"/>
            <a:ext cx="685800" cy="8572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8688" name="Line 16"/>
          <p:cNvSpPr>
            <a:spLocks noChangeShapeType="1"/>
          </p:cNvSpPr>
          <p:nvPr/>
        </p:nvSpPr>
        <p:spPr bwMode="auto">
          <a:xfrm flipH="1" flipV="1">
            <a:off x="3105150" y="3505200"/>
            <a:ext cx="742950" cy="7429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8689" name="Line 17"/>
          <p:cNvSpPr>
            <a:spLocks noChangeShapeType="1"/>
          </p:cNvSpPr>
          <p:nvPr/>
        </p:nvSpPr>
        <p:spPr bwMode="auto">
          <a:xfrm flipV="1">
            <a:off x="1619250" y="3524250"/>
            <a:ext cx="781050" cy="7810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8690" name="Line 18"/>
          <p:cNvSpPr>
            <a:spLocks noChangeShapeType="1"/>
          </p:cNvSpPr>
          <p:nvPr/>
        </p:nvSpPr>
        <p:spPr bwMode="auto">
          <a:xfrm flipV="1">
            <a:off x="2952750" y="4762500"/>
            <a:ext cx="514350" cy="68580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8691" name="Line 19"/>
          <p:cNvSpPr>
            <a:spLocks noChangeShapeType="1"/>
          </p:cNvSpPr>
          <p:nvPr/>
        </p:nvSpPr>
        <p:spPr bwMode="auto">
          <a:xfrm flipV="1">
            <a:off x="2914650" y="2247900"/>
            <a:ext cx="857250" cy="8191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28692" name="Rectangle 20"/>
          <p:cNvSpPr>
            <a:spLocks noChangeArrowheads="1"/>
          </p:cNvSpPr>
          <p:nvPr/>
        </p:nvSpPr>
        <p:spPr bwMode="auto">
          <a:xfrm>
            <a:off x="2270125" y="3094038"/>
            <a:ext cx="1008063"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Q</a:t>
            </a:r>
            <a:r>
              <a:rPr lang="en-US" altLang="en-US" sz="2400" b="1"/>
              <a:t>   </a:t>
            </a:r>
          </a:p>
        </p:txBody>
      </p:sp>
      <p:sp>
        <p:nvSpPr>
          <p:cNvPr id="28693" name="Rectangle 21"/>
          <p:cNvSpPr>
            <a:spLocks noChangeArrowheads="1"/>
          </p:cNvSpPr>
          <p:nvPr/>
        </p:nvSpPr>
        <p:spPr bwMode="auto">
          <a:xfrm>
            <a:off x="3736975" y="1874838"/>
            <a:ext cx="963613"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V</a:t>
            </a:r>
            <a:r>
              <a:rPr lang="en-US" altLang="en-US" sz="2400" b="1"/>
              <a:t>   </a:t>
            </a:r>
          </a:p>
        </p:txBody>
      </p:sp>
      <p:sp>
        <p:nvSpPr>
          <p:cNvPr id="28694" name="Rectangle 22"/>
          <p:cNvSpPr>
            <a:spLocks noChangeArrowheads="1"/>
          </p:cNvSpPr>
          <p:nvPr/>
        </p:nvSpPr>
        <p:spPr bwMode="auto">
          <a:xfrm>
            <a:off x="3317875" y="4275138"/>
            <a:ext cx="939800"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T</a:t>
            </a:r>
            <a:r>
              <a:rPr lang="en-US" altLang="en-US" sz="2400" b="1"/>
              <a:t>   </a:t>
            </a:r>
          </a:p>
        </p:txBody>
      </p:sp>
      <p:sp>
        <p:nvSpPr>
          <p:cNvPr id="28695" name="Rectangle 23"/>
          <p:cNvSpPr>
            <a:spLocks noChangeArrowheads="1"/>
          </p:cNvSpPr>
          <p:nvPr/>
        </p:nvSpPr>
        <p:spPr bwMode="auto">
          <a:xfrm>
            <a:off x="2670175" y="5494338"/>
            <a:ext cx="1014413"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K </a:t>
            </a:r>
            <a:r>
              <a:rPr lang="en-US" altLang="en-US" sz="2400" b="1"/>
              <a:t>  </a:t>
            </a:r>
          </a:p>
        </p:txBody>
      </p:sp>
      <p:sp>
        <p:nvSpPr>
          <p:cNvPr id="28696" name="Rectangle 24"/>
          <p:cNvSpPr>
            <a:spLocks noChangeArrowheads="1"/>
          </p:cNvSpPr>
          <p:nvPr/>
        </p:nvSpPr>
        <p:spPr bwMode="auto">
          <a:xfrm>
            <a:off x="7470775" y="5627688"/>
            <a:ext cx="963613"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S</a:t>
            </a:r>
            <a:r>
              <a:rPr lang="en-US" altLang="en-US" sz="2400" b="1"/>
              <a:t>   </a:t>
            </a:r>
          </a:p>
        </p:txBody>
      </p:sp>
      <p:sp>
        <p:nvSpPr>
          <p:cNvPr id="28697" name="Rectangle 25"/>
          <p:cNvSpPr>
            <a:spLocks noChangeArrowheads="1"/>
          </p:cNvSpPr>
          <p:nvPr/>
        </p:nvSpPr>
        <p:spPr bwMode="auto">
          <a:xfrm>
            <a:off x="6594475" y="4294188"/>
            <a:ext cx="901700"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A</a:t>
            </a:r>
            <a:r>
              <a:rPr lang="en-US" altLang="en-US" sz="2400" b="1"/>
              <a:t>   </a:t>
            </a:r>
          </a:p>
        </p:txBody>
      </p:sp>
      <p:sp>
        <p:nvSpPr>
          <p:cNvPr id="28698" name="Rectangle 26"/>
          <p:cNvSpPr>
            <a:spLocks noChangeArrowheads="1"/>
          </p:cNvSpPr>
          <p:nvPr/>
        </p:nvSpPr>
        <p:spPr bwMode="auto">
          <a:xfrm>
            <a:off x="993775" y="4313238"/>
            <a:ext cx="992188"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E </a:t>
            </a:r>
            <a:r>
              <a:rPr lang="en-US" altLang="en-US" sz="2400" b="1"/>
              <a:t>  </a:t>
            </a:r>
          </a:p>
        </p:txBody>
      </p:sp>
      <p:sp>
        <p:nvSpPr>
          <p:cNvPr id="28699" name="Rectangle 27"/>
          <p:cNvSpPr>
            <a:spLocks noChangeArrowheads="1"/>
          </p:cNvSpPr>
          <p:nvPr/>
        </p:nvSpPr>
        <p:spPr bwMode="auto">
          <a:xfrm>
            <a:off x="5356225" y="3113088"/>
            <a:ext cx="939800" cy="57943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sz="3200" b="1"/>
              <a:t>L</a:t>
            </a:r>
            <a:r>
              <a:rPr lang="en-US" altLang="en-US" sz="2400" b="1"/>
              <a:t>   </a:t>
            </a:r>
          </a:p>
        </p:txBody>
      </p:sp>
      <p:sp>
        <p:nvSpPr>
          <p:cNvPr id="28700" name="Line 28"/>
          <p:cNvSpPr>
            <a:spLocks noChangeShapeType="1"/>
          </p:cNvSpPr>
          <p:nvPr/>
        </p:nvSpPr>
        <p:spPr bwMode="auto">
          <a:xfrm>
            <a:off x="3905250" y="182880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01" name="Line 29"/>
          <p:cNvSpPr>
            <a:spLocks noChangeShapeType="1"/>
          </p:cNvSpPr>
          <p:nvPr/>
        </p:nvSpPr>
        <p:spPr bwMode="auto">
          <a:xfrm>
            <a:off x="4533900" y="182880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02" name="Line 30"/>
          <p:cNvSpPr>
            <a:spLocks noChangeShapeType="1"/>
          </p:cNvSpPr>
          <p:nvPr/>
        </p:nvSpPr>
        <p:spPr bwMode="auto">
          <a:xfrm>
            <a:off x="6134100" y="308610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03" name="Line 31"/>
          <p:cNvSpPr>
            <a:spLocks noChangeShapeType="1"/>
          </p:cNvSpPr>
          <p:nvPr/>
        </p:nvSpPr>
        <p:spPr bwMode="auto">
          <a:xfrm>
            <a:off x="7353300" y="428625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04" name="Line 32"/>
          <p:cNvSpPr>
            <a:spLocks noChangeShapeType="1"/>
          </p:cNvSpPr>
          <p:nvPr/>
        </p:nvSpPr>
        <p:spPr bwMode="auto">
          <a:xfrm>
            <a:off x="8286750" y="560070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05" name="Line 33"/>
          <p:cNvSpPr>
            <a:spLocks noChangeShapeType="1"/>
          </p:cNvSpPr>
          <p:nvPr/>
        </p:nvSpPr>
        <p:spPr bwMode="auto">
          <a:xfrm>
            <a:off x="6648450" y="430530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06" name="Line 34"/>
          <p:cNvSpPr>
            <a:spLocks noChangeShapeType="1"/>
          </p:cNvSpPr>
          <p:nvPr/>
        </p:nvSpPr>
        <p:spPr bwMode="auto">
          <a:xfrm>
            <a:off x="7600950" y="561975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07" name="Line 35"/>
          <p:cNvSpPr>
            <a:spLocks noChangeShapeType="1"/>
          </p:cNvSpPr>
          <p:nvPr/>
        </p:nvSpPr>
        <p:spPr bwMode="auto">
          <a:xfrm>
            <a:off x="5448300" y="308610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08" name="Line 36"/>
          <p:cNvSpPr>
            <a:spLocks noChangeShapeType="1"/>
          </p:cNvSpPr>
          <p:nvPr/>
        </p:nvSpPr>
        <p:spPr bwMode="auto">
          <a:xfrm>
            <a:off x="4038600" y="424815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09" name="Line 37"/>
          <p:cNvSpPr>
            <a:spLocks noChangeShapeType="1"/>
          </p:cNvSpPr>
          <p:nvPr/>
        </p:nvSpPr>
        <p:spPr bwMode="auto">
          <a:xfrm>
            <a:off x="2800350" y="550545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10" name="Line 38"/>
          <p:cNvSpPr>
            <a:spLocks noChangeShapeType="1"/>
          </p:cNvSpPr>
          <p:nvPr/>
        </p:nvSpPr>
        <p:spPr bwMode="auto">
          <a:xfrm>
            <a:off x="3409950" y="548640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11" name="Line 39"/>
          <p:cNvSpPr>
            <a:spLocks noChangeShapeType="1"/>
          </p:cNvSpPr>
          <p:nvPr/>
        </p:nvSpPr>
        <p:spPr bwMode="auto">
          <a:xfrm>
            <a:off x="2457450" y="306705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12" name="Line 40"/>
          <p:cNvSpPr>
            <a:spLocks noChangeShapeType="1"/>
          </p:cNvSpPr>
          <p:nvPr/>
        </p:nvSpPr>
        <p:spPr bwMode="auto">
          <a:xfrm>
            <a:off x="3028950" y="306705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13" name="Line 41"/>
          <p:cNvSpPr>
            <a:spLocks noChangeShapeType="1"/>
          </p:cNvSpPr>
          <p:nvPr/>
        </p:nvSpPr>
        <p:spPr bwMode="auto">
          <a:xfrm>
            <a:off x="1790700" y="432435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14" name="Line 42"/>
          <p:cNvSpPr>
            <a:spLocks noChangeShapeType="1"/>
          </p:cNvSpPr>
          <p:nvPr/>
        </p:nvSpPr>
        <p:spPr bwMode="auto">
          <a:xfrm>
            <a:off x="1181100" y="430530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715" name="Line 43"/>
          <p:cNvSpPr>
            <a:spLocks noChangeShapeType="1"/>
          </p:cNvSpPr>
          <p:nvPr/>
        </p:nvSpPr>
        <p:spPr bwMode="auto">
          <a:xfrm>
            <a:off x="3467100" y="4248150"/>
            <a:ext cx="0" cy="5905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슬라이드 번호 개체 틀 4"/>
          <p:cNvSpPr>
            <a:spLocks noGrp="1"/>
          </p:cNvSpPr>
          <p:nvPr>
            <p:ph type="sldNum" sz="quarter" idx="12"/>
          </p:nvPr>
        </p:nvSpPr>
        <p:spPr/>
        <p:txBody>
          <a:bodyPr/>
          <a:lstStyle/>
          <a:p>
            <a:fld id="{20E0BEF8-4370-4895-9857-070F76252444}" type="slidenum">
              <a:rPr lang="en-US" altLang="en-US"/>
              <a:pPr/>
              <a:t>18</a:t>
            </a:fld>
            <a:endParaRPr lang="en-US" altLang="en-US"/>
          </a:p>
        </p:txBody>
      </p:sp>
      <p:sp>
        <p:nvSpPr>
          <p:cNvPr id="29698" name="Rectangle 2"/>
          <p:cNvSpPr>
            <a:spLocks noGrp="1" noChangeArrowheads="1"/>
          </p:cNvSpPr>
          <p:nvPr>
            <p:ph type="title"/>
          </p:nvPr>
        </p:nvSpPr>
        <p:spPr>
          <a:xfrm>
            <a:off x="552450" y="209550"/>
            <a:ext cx="8191500" cy="1143000"/>
          </a:xfrm>
          <a:noFill/>
          <a:ln/>
        </p:spPr>
        <p:txBody>
          <a:bodyPr/>
          <a:lstStyle/>
          <a:p>
            <a:r>
              <a:rPr lang="en-US" altLang="en-US"/>
              <a:t>Each node contains two pointers </a:t>
            </a:r>
          </a:p>
        </p:txBody>
      </p:sp>
      <p:sp>
        <p:nvSpPr>
          <p:cNvPr id="29699" name="Rectangle 3"/>
          <p:cNvSpPr>
            <a:spLocks noChangeArrowheads="1"/>
          </p:cNvSpPr>
          <p:nvPr/>
        </p:nvSpPr>
        <p:spPr bwMode="auto">
          <a:xfrm>
            <a:off x="327025" y="1836738"/>
            <a:ext cx="8607425" cy="3122612"/>
          </a:xfrm>
          <a:prstGeom prst="rect">
            <a:avLst/>
          </a:prstGeom>
          <a:noFill/>
          <a:ln w="9525">
            <a:noFill/>
            <a:miter lim="800000"/>
            <a:headEnd/>
            <a:tailEnd/>
          </a:ln>
          <a:effectLst/>
        </p:spPr>
        <p:txBody>
          <a:bodyPr lIns="92075" tIns="46038" rIns="92075" bIns="46038">
            <a:spAutoFit/>
          </a:bodyPr>
          <a:lstStyle/>
          <a:p>
            <a:r>
              <a:rPr lang="en-US" altLang="en-US" sz="2400" b="1"/>
              <a:t>template&lt; class  ItemType &gt;</a:t>
            </a:r>
          </a:p>
          <a:p>
            <a:r>
              <a:rPr lang="en-US" altLang="en-US" sz="2400" b="1"/>
              <a:t>struct   TreeNode </a:t>
            </a:r>
          </a:p>
          <a:p>
            <a:r>
              <a:rPr lang="en-US" altLang="en-US" sz="2400" b="1"/>
              <a:t> {</a:t>
            </a:r>
            <a:r>
              <a:rPr lang="en-US" altLang="en-US" b="1"/>
              <a:t>   </a:t>
            </a:r>
          </a:p>
          <a:p>
            <a:endParaRPr lang="en-US" altLang="en-US" sz="900" b="1">
              <a:solidFill>
                <a:srgbClr val="A50021"/>
              </a:solidFill>
            </a:endParaRPr>
          </a:p>
          <a:p>
            <a:r>
              <a:rPr lang="en-US" altLang="en-US" sz="2400" b="1"/>
              <a:t>    ItemType     info;</a:t>
            </a:r>
            <a:r>
              <a:rPr lang="en-US" altLang="en-US" b="1"/>
              <a:t>   		  </a:t>
            </a:r>
            <a:r>
              <a:rPr lang="en-US" altLang="en-US" sz="2400" b="1" i="1">
                <a:solidFill>
                  <a:srgbClr val="A50021"/>
                </a:solidFill>
              </a:rPr>
              <a:t>// Data member</a:t>
            </a:r>
          </a:p>
          <a:p>
            <a:r>
              <a:rPr lang="en-US" altLang="en-US" sz="2400" b="1" i="1">
                <a:solidFill>
                  <a:srgbClr val="A50021"/>
                </a:solidFill>
              </a:rPr>
              <a:t> </a:t>
            </a:r>
            <a:r>
              <a:rPr lang="en-US" altLang="en-US" sz="2400" b="1"/>
              <a:t>   TreeNode&lt;ItemType&gt;*  left;</a:t>
            </a:r>
            <a:r>
              <a:rPr lang="en-US" altLang="en-US" b="1"/>
              <a:t>     </a:t>
            </a:r>
            <a:r>
              <a:rPr lang="en-US" altLang="en-US" sz="2400" b="1" i="1">
                <a:solidFill>
                  <a:srgbClr val="A50021"/>
                </a:solidFill>
              </a:rPr>
              <a:t>// Pointer to left child</a:t>
            </a:r>
            <a:r>
              <a:rPr lang="en-US" altLang="en-US" sz="2400" b="1"/>
              <a:t> </a:t>
            </a:r>
          </a:p>
          <a:p>
            <a:r>
              <a:rPr lang="en-US" altLang="en-US" sz="2400" b="1"/>
              <a:t>    TreeNode&lt;ItemType&gt;*  right; </a:t>
            </a:r>
            <a:r>
              <a:rPr lang="en-US" altLang="en-US" b="1"/>
              <a:t>  </a:t>
            </a:r>
            <a:r>
              <a:rPr lang="en-US" altLang="en-US" sz="2400" b="1" i="1">
                <a:solidFill>
                  <a:srgbClr val="A50021"/>
                </a:solidFill>
              </a:rPr>
              <a:t>// Pointer to right child</a:t>
            </a:r>
          </a:p>
          <a:p>
            <a:endParaRPr lang="en-US" altLang="en-US" sz="1000" b="1" i="1">
              <a:solidFill>
                <a:srgbClr val="A50021"/>
              </a:solidFill>
            </a:endParaRPr>
          </a:p>
          <a:p>
            <a:r>
              <a:rPr lang="en-US" altLang="en-US" sz="2400" b="1"/>
              <a:t>};</a:t>
            </a:r>
          </a:p>
        </p:txBody>
      </p:sp>
      <p:sp>
        <p:nvSpPr>
          <p:cNvPr id="29700" name="Rectangle 4"/>
          <p:cNvSpPr>
            <a:spLocks noChangeArrowheads="1"/>
          </p:cNvSpPr>
          <p:nvPr/>
        </p:nvSpPr>
        <p:spPr bwMode="auto">
          <a:xfrm>
            <a:off x="2330450" y="5207000"/>
            <a:ext cx="4521200" cy="5969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9701" name="Rectangle 5"/>
          <p:cNvSpPr>
            <a:spLocks noChangeArrowheads="1"/>
          </p:cNvSpPr>
          <p:nvPr/>
        </p:nvSpPr>
        <p:spPr bwMode="auto">
          <a:xfrm>
            <a:off x="2330450" y="5207000"/>
            <a:ext cx="4521200" cy="5969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9702" name="Line 6"/>
          <p:cNvSpPr>
            <a:spLocks noChangeShapeType="1"/>
          </p:cNvSpPr>
          <p:nvPr/>
        </p:nvSpPr>
        <p:spPr bwMode="auto">
          <a:xfrm>
            <a:off x="3665538" y="5219700"/>
            <a:ext cx="0" cy="6096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9703" name="Line 7"/>
          <p:cNvSpPr>
            <a:spLocks noChangeShapeType="1"/>
          </p:cNvSpPr>
          <p:nvPr/>
        </p:nvSpPr>
        <p:spPr bwMode="auto">
          <a:xfrm>
            <a:off x="5614988" y="5200650"/>
            <a:ext cx="0" cy="6096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9704" name="Rectangle 8"/>
          <p:cNvSpPr>
            <a:spLocks noChangeArrowheads="1"/>
          </p:cNvSpPr>
          <p:nvPr/>
        </p:nvSpPr>
        <p:spPr bwMode="auto">
          <a:xfrm>
            <a:off x="2441575" y="5870575"/>
            <a:ext cx="4275138" cy="457200"/>
          </a:xfrm>
          <a:prstGeom prst="rect">
            <a:avLst/>
          </a:prstGeom>
          <a:noFill/>
          <a:ln w="9525">
            <a:noFill/>
            <a:miter lim="800000"/>
            <a:headEnd/>
            <a:tailEnd/>
          </a:ln>
          <a:effectLst/>
        </p:spPr>
        <p:txBody>
          <a:bodyPr wrap="none" lIns="92075" tIns="46038" rIns="92075" bIns="46038">
            <a:spAutoFit/>
          </a:bodyPr>
          <a:lstStyle/>
          <a:p>
            <a:r>
              <a:rPr lang="en-US" altLang="en-US" sz="2400">
                <a:latin typeface="Arial Black" pitchFamily="34" charset="0"/>
              </a:rPr>
              <a:t> </a:t>
            </a:r>
            <a:r>
              <a:rPr lang="en-US" altLang="en-US" sz="2400" b="1">
                <a:latin typeface="Arial Black" pitchFamily="34" charset="0"/>
              </a:rPr>
              <a:t>.</a:t>
            </a:r>
            <a:r>
              <a:rPr lang="en-US" altLang="en-US" sz="1000">
                <a:latin typeface="Arial Black" pitchFamily="34" charset="0"/>
              </a:rPr>
              <a:t> </a:t>
            </a:r>
            <a:r>
              <a:rPr lang="en-US" altLang="en-US" sz="2400" b="1"/>
              <a:t>left          </a:t>
            </a:r>
            <a:r>
              <a:rPr lang="en-US" altLang="en-US" sz="2400" b="1">
                <a:latin typeface="Arial Black" pitchFamily="34" charset="0"/>
              </a:rPr>
              <a:t>.</a:t>
            </a:r>
            <a:r>
              <a:rPr lang="en-US" altLang="en-US" sz="1000">
                <a:latin typeface="Arial Black" pitchFamily="34" charset="0"/>
              </a:rPr>
              <a:t> </a:t>
            </a:r>
            <a:r>
              <a:rPr lang="en-US" altLang="en-US" sz="2400" b="1"/>
              <a:t>info            </a:t>
            </a:r>
            <a:r>
              <a:rPr lang="en-US" altLang="en-US" sz="2400" b="1">
                <a:latin typeface="Arial Black" pitchFamily="34" charset="0"/>
              </a:rPr>
              <a:t>.</a:t>
            </a:r>
            <a:r>
              <a:rPr lang="en-US" altLang="en-US" sz="1000">
                <a:latin typeface="Arial Black" pitchFamily="34" charset="0"/>
              </a:rPr>
              <a:t> </a:t>
            </a:r>
            <a:r>
              <a:rPr lang="en-US" altLang="en-US" sz="2400" b="1"/>
              <a:t>right</a:t>
            </a:r>
          </a:p>
        </p:txBody>
      </p:sp>
      <p:sp>
        <p:nvSpPr>
          <p:cNvPr id="29705" name="Rectangle 9"/>
          <p:cNvSpPr>
            <a:spLocks noChangeArrowheads="1"/>
          </p:cNvSpPr>
          <p:nvPr/>
        </p:nvSpPr>
        <p:spPr bwMode="auto">
          <a:xfrm>
            <a:off x="2403475" y="5253038"/>
            <a:ext cx="4246563" cy="519112"/>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CC0000"/>
                </a:solidFill>
              </a:rPr>
              <a:t> NULL </a:t>
            </a:r>
            <a:r>
              <a:rPr lang="en-US" altLang="en-US" sz="2400" b="1"/>
              <a:t>           </a:t>
            </a:r>
            <a:r>
              <a:rPr lang="en-US" altLang="en-US" b="1"/>
              <a:t>‘A’</a:t>
            </a:r>
            <a:r>
              <a:rPr lang="en-US" altLang="en-US" sz="2400" b="1"/>
              <a:t>            </a:t>
            </a:r>
            <a:r>
              <a:rPr lang="en-US" altLang="en-US" sz="2400" b="1">
                <a:solidFill>
                  <a:srgbClr val="CC0000"/>
                </a:solidFill>
              </a:rPr>
              <a:t>6000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F64FA92B-4FA2-453D-8AA5-9EF039482FDA}" type="slidenum">
              <a:rPr lang="en-US" altLang="en-US"/>
              <a:pPr/>
              <a:t>19</a:t>
            </a:fld>
            <a:endParaRPr lang="en-US" altLang="en-US"/>
          </a:p>
        </p:txBody>
      </p:sp>
      <p:sp>
        <p:nvSpPr>
          <p:cNvPr id="106499" name="Rectangle 3"/>
          <p:cNvSpPr>
            <a:spLocks noGrp="1" noChangeArrowheads="1"/>
          </p:cNvSpPr>
          <p:nvPr>
            <p:ph type="body" idx="1"/>
          </p:nvPr>
        </p:nvSpPr>
        <p:spPr>
          <a:xfrm>
            <a:off x="381000" y="304800"/>
            <a:ext cx="8229600" cy="6324600"/>
          </a:xfrm>
        </p:spPr>
        <p:txBody>
          <a:bodyPr/>
          <a:lstStyle/>
          <a:p>
            <a:pPr algn="just">
              <a:lnSpc>
                <a:spcPct val="90000"/>
              </a:lnSpc>
              <a:buFont typeface="Monotype Sorts" pitchFamily="2" charset="2"/>
              <a:buNone/>
            </a:pPr>
            <a:r>
              <a:rPr lang="en-US" altLang="ko-KR" sz="2400" b="1">
                <a:latin typeface="굴림" pitchFamily="50" charset="-127"/>
                <a:ea typeface="굴림" pitchFamily="50" charset="-127"/>
              </a:rPr>
              <a:t>class TreeType</a:t>
            </a:r>
          </a:p>
          <a:p>
            <a:pPr algn="just">
              <a:lnSpc>
                <a:spcPct val="90000"/>
              </a:lnSpc>
              <a:buFont typeface="Monotype Sorts" pitchFamily="2" charset="2"/>
              <a:buNone/>
            </a:pPr>
            <a:r>
              <a:rPr lang="en-US" altLang="ko-KR" sz="2400" b="1">
                <a:latin typeface="굴림" pitchFamily="50" charset="-127"/>
                <a:ea typeface="굴림" pitchFamily="50" charset="-127"/>
              </a:rPr>
              <a:t>{</a:t>
            </a:r>
          </a:p>
          <a:p>
            <a:pPr algn="just">
              <a:lnSpc>
                <a:spcPct val="90000"/>
              </a:lnSpc>
              <a:buFont typeface="Monotype Sorts" pitchFamily="2" charset="2"/>
              <a:buNone/>
            </a:pPr>
            <a:r>
              <a:rPr lang="en-US" altLang="ko-KR" sz="2400" b="1">
                <a:solidFill>
                  <a:srgbClr val="0066FF"/>
                </a:solidFill>
                <a:latin typeface="굴림" pitchFamily="50" charset="-127"/>
                <a:ea typeface="굴림" pitchFamily="50" charset="-127"/>
              </a:rPr>
              <a:t>public:</a:t>
            </a:r>
          </a:p>
          <a:p>
            <a:pPr algn="just">
              <a:lnSpc>
                <a:spcPct val="90000"/>
              </a:lnSpc>
              <a:buFont typeface="Monotype Sorts" pitchFamily="2" charset="2"/>
              <a:buNone/>
            </a:pPr>
            <a:r>
              <a:rPr lang="en-US" altLang="ko-KR" sz="2400" b="1">
                <a:latin typeface="굴림" pitchFamily="50" charset="-127"/>
                <a:ea typeface="굴림" pitchFamily="50" charset="-127"/>
              </a:rPr>
              <a:t>  TreeType();                     </a:t>
            </a:r>
            <a:r>
              <a:rPr lang="en-US" altLang="ko-KR" sz="2400" b="1">
                <a:solidFill>
                  <a:srgbClr val="008080"/>
                </a:solidFill>
                <a:latin typeface="굴림" pitchFamily="50" charset="-127"/>
                <a:ea typeface="굴림" pitchFamily="50" charset="-127"/>
              </a:rPr>
              <a:t>// constructor</a:t>
            </a:r>
          </a:p>
          <a:p>
            <a:pPr algn="just">
              <a:lnSpc>
                <a:spcPct val="90000"/>
              </a:lnSpc>
              <a:buFont typeface="Monotype Sorts" pitchFamily="2" charset="2"/>
              <a:buNone/>
            </a:pPr>
            <a:r>
              <a:rPr lang="en-US" altLang="ko-KR" sz="2400" b="1">
                <a:latin typeface="굴림" pitchFamily="50" charset="-127"/>
                <a:ea typeface="굴림" pitchFamily="50" charset="-127"/>
              </a:rPr>
              <a:t> ~TreeType();                    </a:t>
            </a:r>
            <a:r>
              <a:rPr lang="en-US" altLang="ko-KR" sz="2400" b="1">
                <a:solidFill>
                  <a:srgbClr val="008080"/>
                </a:solidFill>
                <a:latin typeface="굴림" pitchFamily="50" charset="-127"/>
                <a:ea typeface="굴림" pitchFamily="50" charset="-127"/>
              </a:rPr>
              <a:t>// destructor</a:t>
            </a:r>
          </a:p>
          <a:p>
            <a:pPr algn="just">
              <a:lnSpc>
                <a:spcPct val="90000"/>
              </a:lnSpc>
              <a:buFont typeface="Monotype Sorts" pitchFamily="2" charset="2"/>
              <a:buNone/>
            </a:pPr>
            <a:r>
              <a:rPr lang="en-US" altLang="ko-KR" sz="2400" b="1">
                <a:latin typeface="굴림" pitchFamily="50" charset="-127"/>
                <a:ea typeface="굴림" pitchFamily="50" charset="-127"/>
              </a:rPr>
              <a:t>  TreeType(</a:t>
            </a:r>
            <a:r>
              <a:rPr lang="en-US" altLang="ko-KR" sz="2400" b="1">
                <a:solidFill>
                  <a:srgbClr val="0066FF"/>
                </a:solidFill>
                <a:latin typeface="굴림" pitchFamily="50" charset="-127"/>
                <a:ea typeface="굴림" pitchFamily="50" charset="-127"/>
              </a:rPr>
              <a:t>const</a:t>
            </a:r>
            <a:r>
              <a:rPr lang="en-US" altLang="ko-KR" sz="2400" b="1">
                <a:latin typeface="굴림" pitchFamily="50" charset="-127"/>
                <a:ea typeface="굴림" pitchFamily="50" charset="-127"/>
              </a:rPr>
              <a:t> TreeType&amp; originalTree); </a:t>
            </a:r>
            <a:r>
              <a:rPr lang="en-US" altLang="ko-KR" sz="2400" b="1">
                <a:solidFill>
                  <a:srgbClr val="008080"/>
                </a:solidFill>
                <a:latin typeface="굴림" pitchFamily="50" charset="-127"/>
                <a:ea typeface="굴림" pitchFamily="50" charset="-127"/>
              </a:rPr>
              <a:t>// copy constructor</a:t>
            </a:r>
          </a:p>
          <a:p>
            <a:pPr algn="just">
              <a:lnSpc>
                <a:spcPct val="90000"/>
              </a:lnSpc>
              <a:buFont typeface="Monotype Sorts" pitchFamily="2" charset="2"/>
              <a:buNone/>
            </a:pPr>
            <a:r>
              <a:rPr lang="en-US" altLang="ko-KR" sz="2400" b="1">
                <a:latin typeface="굴림" pitchFamily="50" charset="-127"/>
                <a:ea typeface="굴림" pitchFamily="50" charset="-127"/>
              </a:rPr>
              <a:t>  void operator=(</a:t>
            </a:r>
            <a:r>
              <a:rPr lang="en-US" altLang="ko-KR" sz="2400" b="1">
                <a:solidFill>
                  <a:srgbClr val="0066FF"/>
                </a:solidFill>
                <a:latin typeface="굴림" pitchFamily="50" charset="-127"/>
                <a:ea typeface="굴림" pitchFamily="50" charset="-127"/>
              </a:rPr>
              <a:t>const</a:t>
            </a:r>
            <a:r>
              <a:rPr lang="en-US" altLang="ko-KR" sz="2400" b="1">
                <a:latin typeface="굴림" pitchFamily="50" charset="-127"/>
                <a:ea typeface="굴림" pitchFamily="50" charset="-127"/>
              </a:rPr>
              <a:t> TreeType&amp; originalTree);</a:t>
            </a:r>
          </a:p>
          <a:p>
            <a:pPr algn="just">
              <a:lnSpc>
                <a:spcPct val="90000"/>
              </a:lnSpc>
              <a:buFont typeface="Monotype Sorts" pitchFamily="2" charset="2"/>
              <a:buNone/>
            </a:pPr>
            <a:r>
              <a:rPr lang="en-US" altLang="ko-KR" sz="2400" b="1">
                <a:latin typeface="굴림" pitchFamily="50" charset="-127"/>
                <a:ea typeface="굴림" pitchFamily="50" charset="-127"/>
              </a:rPr>
              <a:t>  void MakeEmpty();</a:t>
            </a:r>
          </a:p>
          <a:p>
            <a:pPr algn="just">
              <a:lnSpc>
                <a:spcPct val="90000"/>
              </a:lnSpc>
              <a:buFont typeface="Monotype Sorts" pitchFamily="2" charset="2"/>
              <a:buNone/>
            </a:pPr>
            <a:r>
              <a:rPr lang="en-US" altLang="ko-KR" sz="2400" b="1">
                <a:latin typeface="굴림" pitchFamily="50" charset="-127"/>
                <a:ea typeface="굴림" pitchFamily="50" charset="-127"/>
              </a:rPr>
              <a:t>  bool IsEmpty() </a:t>
            </a:r>
            <a:r>
              <a:rPr lang="en-US" altLang="ko-KR" sz="2400" b="1">
                <a:solidFill>
                  <a:srgbClr val="0066FF"/>
                </a:solidFill>
                <a:latin typeface="굴림" pitchFamily="50" charset="-127"/>
                <a:ea typeface="굴림" pitchFamily="50" charset="-127"/>
              </a:rPr>
              <a:t>const</a:t>
            </a:r>
            <a:r>
              <a:rPr lang="en-US" altLang="ko-KR" sz="2400" b="1">
                <a:latin typeface="굴림" pitchFamily="50" charset="-127"/>
                <a:ea typeface="굴림" pitchFamily="50" charset="-127"/>
              </a:rPr>
              <a:t>;</a:t>
            </a:r>
          </a:p>
          <a:p>
            <a:pPr algn="just">
              <a:lnSpc>
                <a:spcPct val="90000"/>
              </a:lnSpc>
              <a:buFont typeface="Monotype Sorts" pitchFamily="2" charset="2"/>
              <a:buNone/>
            </a:pPr>
            <a:r>
              <a:rPr lang="en-US" altLang="ko-KR" sz="2400" b="1">
                <a:latin typeface="굴림" pitchFamily="50" charset="-127"/>
                <a:ea typeface="굴림" pitchFamily="50" charset="-127"/>
              </a:rPr>
              <a:t>  bool IsFull() </a:t>
            </a:r>
            <a:r>
              <a:rPr lang="en-US" altLang="ko-KR" sz="2400" b="1">
                <a:solidFill>
                  <a:srgbClr val="0066FF"/>
                </a:solidFill>
                <a:latin typeface="굴림" pitchFamily="50" charset="-127"/>
                <a:ea typeface="굴림" pitchFamily="50" charset="-127"/>
              </a:rPr>
              <a:t>const</a:t>
            </a:r>
            <a:r>
              <a:rPr lang="en-US" altLang="ko-KR" sz="2400" b="1">
                <a:latin typeface="굴림" pitchFamily="50" charset="-127"/>
                <a:ea typeface="굴림" pitchFamily="50" charset="-127"/>
              </a:rPr>
              <a:t>;</a:t>
            </a:r>
          </a:p>
          <a:p>
            <a:pPr algn="just">
              <a:lnSpc>
                <a:spcPct val="90000"/>
              </a:lnSpc>
              <a:buFont typeface="Monotype Sorts" pitchFamily="2" charset="2"/>
              <a:buNone/>
            </a:pPr>
            <a:r>
              <a:rPr lang="en-US" altLang="ko-KR" sz="2400" b="1">
                <a:latin typeface="굴림" pitchFamily="50" charset="-127"/>
                <a:ea typeface="굴림" pitchFamily="50" charset="-127"/>
              </a:rPr>
              <a:t>  void ResetTree(OrderType order); </a:t>
            </a:r>
          </a:p>
          <a:p>
            <a:pPr algn="just">
              <a:lnSpc>
                <a:spcPct val="90000"/>
              </a:lnSpc>
              <a:buFont typeface="Monotype Sorts" pitchFamily="2" charset="2"/>
              <a:buNone/>
            </a:pPr>
            <a:r>
              <a:rPr lang="en-US" altLang="ko-KR" sz="2400" b="1">
                <a:latin typeface="굴림" pitchFamily="50" charset="-127"/>
                <a:ea typeface="굴림" pitchFamily="50" charset="-127"/>
              </a:rPr>
              <a:t>  int LengthIs() </a:t>
            </a:r>
            <a:r>
              <a:rPr lang="en-US" altLang="ko-KR" sz="2400" b="1">
                <a:solidFill>
                  <a:srgbClr val="0066FF"/>
                </a:solidFill>
                <a:latin typeface="굴림" pitchFamily="50" charset="-127"/>
                <a:ea typeface="굴림" pitchFamily="50" charset="-127"/>
              </a:rPr>
              <a:t>const</a:t>
            </a:r>
            <a:r>
              <a:rPr lang="en-US" altLang="ko-KR" sz="2400" b="1">
                <a:latin typeface="굴림" pitchFamily="50" charset="-127"/>
                <a:ea typeface="굴림" pitchFamily="50" charset="-127"/>
              </a:rPr>
              <a:t>; </a:t>
            </a:r>
          </a:p>
          <a:p>
            <a:pPr algn="just">
              <a:lnSpc>
                <a:spcPct val="90000"/>
              </a:lnSpc>
              <a:buFont typeface="Monotype Sorts" pitchFamily="2" charset="2"/>
              <a:buNone/>
            </a:pPr>
            <a:r>
              <a:rPr lang="en-US" altLang="ko-KR" sz="2400" b="1">
                <a:latin typeface="굴림" pitchFamily="50" charset="-127"/>
                <a:ea typeface="굴림" pitchFamily="50" charset="-127"/>
              </a:rPr>
              <a:t>  void RetrieveItem(ItemType&amp; item, bool&amp; found) </a:t>
            </a:r>
            <a:r>
              <a:rPr lang="en-US" altLang="ko-KR" sz="2400" b="1">
                <a:solidFill>
                  <a:srgbClr val="0066FF"/>
                </a:solidFill>
                <a:latin typeface="굴림" pitchFamily="50" charset="-127"/>
                <a:ea typeface="굴림" pitchFamily="50" charset="-127"/>
              </a:rPr>
              <a:t>const</a:t>
            </a:r>
            <a:r>
              <a:rPr lang="en-US" altLang="ko-KR" sz="2400" b="1">
                <a:latin typeface="굴림" pitchFamily="50" charset="-127"/>
                <a:ea typeface="굴림" pitchFamily="50" charset="-127"/>
              </a:rPr>
              <a:t>;</a:t>
            </a:r>
            <a:endParaRPr lang="ko-KR" altLang="en-US" sz="2400" b="1">
              <a:latin typeface="굴림" pitchFamily="50" charset="-127"/>
              <a:ea typeface="굴림" pitchFamily="50"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슬라이드 번호 개체 틀 5"/>
          <p:cNvSpPr>
            <a:spLocks noGrp="1"/>
          </p:cNvSpPr>
          <p:nvPr>
            <p:ph type="sldNum" sz="quarter" idx="12"/>
          </p:nvPr>
        </p:nvSpPr>
        <p:spPr/>
        <p:txBody>
          <a:bodyPr/>
          <a:lstStyle/>
          <a:p>
            <a:fld id="{EBD02225-F1AB-4AF8-A23E-ABA0E5ADFEEF}" type="slidenum">
              <a:rPr lang="en-US" altLang="en-US"/>
              <a:pPr/>
              <a:t>2</a:t>
            </a:fld>
            <a:endParaRPr lang="en-US" altLang="en-US"/>
          </a:p>
        </p:txBody>
      </p:sp>
      <p:sp>
        <p:nvSpPr>
          <p:cNvPr id="6146" name="Rectangle 2"/>
          <p:cNvSpPr>
            <a:spLocks noChangeArrowheads="1"/>
          </p:cNvSpPr>
          <p:nvPr/>
        </p:nvSpPr>
        <p:spPr bwMode="auto">
          <a:xfrm>
            <a:off x="666750" y="285750"/>
            <a:ext cx="7848600" cy="1028700"/>
          </a:xfrm>
          <a:prstGeom prst="rect">
            <a:avLst/>
          </a:prstGeom>
          <a:noFill/>
          <a:ln w="9525">
            <a:noFill/>
            <a:miter lim="800000"/>
            <a:headEnd/>
            <a:tailEnd/>
          </a:ln>
          <a:effectLst/>
        </p:spPr>
        <p:txBody>
          <a:bodyPr lIns="92075" tIns="46038" rIns="92075" bIns="46038" anchor="b"/>
          <a:lstStyle/>
          <a:p>
            <a:pPr algn="ctr"/>
            <a:r>
              <a:rPr lang="en-US" altLang="en-US" sz="4000" b="1">
                <a:solidFill>
                  <a:schemeClr val="tx2"/>
                </a:solidFill>
                <a:latin typeface="Times New Roman" pitchFamily="18" charset="0"/>
              </a:rPr>
              <a:t>Jake’s Pizza Shop</a:t>
            </a:r>
          </a:p>
        </p:txBody>
      </p:sp>
      <p:sp>
        <p:nvSpPr>
          <p:cNvPr id="6147" name="Rectangle 3"/>
          <p:cNvSpPr>
            <a:spLocks noChangeArrowheads="1"/>
          </p:cNvSpPr>
          <p:nvPr/>
        </p:nvSpPr>
        <p:spPr bwMode="auto">
          <a:xfrm>
            <a:off x="3736975" y="2044700"/>
            <a:ext cx="2095500" cy="5207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6148" name="Rectangle 4"/>
          <p:cNvSpPr>
            <a:spLocks noChangeArrowheads="1"/>
          </p:cNvSpPr>
          <p:nvPr/>
        </p:nvSpPr>
        <p:spPr bwMode="auto">
          <a:xfrm>
            <a:off x="1641475" y="3089275"/>
            <a:ext cx="2408238"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6149" name="Rectangle 5"/>
          <p:cNvSpPr>
            <a:spLocks noChangeArrowheads="1"/>
          </p:cNvSpPr>
          <p:nvPr/>
        </p:nvSpPr>
        <p:spPr bwMode="auto">
          <a:xfrm>
            <a:off x="5607050" y="3089275"/>
            <a:ext cx="2247900"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6150" name="Line 6"/>
          <p:cNvSpPr>
            <a:spLocks noChangeShapeType="1"/>
          </p:cNvSpPr>
          <p:nvPr/>
        </p:nvSpPr>
        <p:spPr bwMode="auto">
          <a:xfrm>
            <a:off x="4719638" y="2571750"/>
            <a:ext cx="0" cy="1905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151" name="Line 7"/>
          <p:cNvSpPr>
            <a:spLocks noChangeShapeType="1"/>
          </p:cNvSpPr>
          <p:nvPr/>
        </p:nvSpPr>
        <p:spPr bwMode="auto">
          <a:xfrm>
            <a:off x="2825750" y="2781300"/>
            <a:ext cx="3919538"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152" name="Line 8"/>
          <p:cNvSpPr>
            <a:spLocks noChangeShapeType="1"/>
          </p:cNvSpPr>
          <p:nvPr/>
        </p:nvSpPr>
        <p:spPr bwMode="auto">
          <a:xfrm>
            <a:off x="281463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153" name="Line 9"/>
          <p:cNvSpPr>
            <a:spLocks noChangeShapeType="1"/>
          </p:cNvSpPr>
          <p:nvPr/>
        </p:nvSpPr>
        <p:spPr bwMode="auto">
          <a:xfrm>
            <a:off x="674528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154" name="Rectangle 10"/>
          <p:cNvSpPr>
            <a:spLocks noChangeArrowheads="1"/>
          </p:cNvSpPr>
          <p:nvPr/>
        </p:nvSpPr>
        <p:spPr bwMode="auto">
          <a:xfrm>
            <a:off x="1258888" y="4311650"/>
            <a:ext cx="868362"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6155" name="Rectangle 11"/>
          <p:cNvSpPr>
            <a:spLocks noChangeArrowheads="1"/>
          </p:cNvSpPr>
          <p:nvPr/>
        </p:nvSpPr>
        <p:spPr bwMode="auto">
          <a:xfrm>
            <a:off x="5305425" y="4311650"/>
            <a:ext cx="869950"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6156" name="Line 12"/>
          <p:cNvSpPr>
            <a:spLocks noChangeShapeType="1"/>
          </p:cNvSpPr>
          <p:nvPr/>
        </p:nvSpPr>
        <p:spPr bwMode="auto">
          <a:xfrm>
            <a:off x="2814638" y="3676650"/>
            <a:ext cx="0" cy="2476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nvGrpSpPr>
          <p:cNvPr id="6160" name="Group 16"/>
          <p:cNvGrpSpPr>
            <a:grpSpLocks/>
          </p:cNvGrpSpPr>
          <p:nvPr/>
        </p:nvGrpSpPr>
        <p:grpSpPr bwMode="auto">
          <a:xfrm>
            <a:off x="5734050" y="4019550"/>
            <a:ext cx="1993900" cy="323850"/>
            <a:chOff x="3612" y="2532"/>
            <a:chExt cx="1256" cy="204"/>
          </a:xfrm>
        </p:grpSpPr>
        <p:sp>
          <p:nvSpPr>
            <p:cNvPr id="6157" name="Line 13"/>
            <p:cNvSpPr>
              <a:spLocks noChangeShapeType="1"/>
            </p:cNvSpPr>
            <p:nvPr/>
          </p:nvSpPr>
          <p:spPr bwMode="auto">
            <a:xfrm>
              <a:off x="4868" y="2532"/>
              <a:ext cx="0" cy="20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158" name="Line 14"/>
            <p:cNvSpPr>
              <a:spLocks noChangeShapeType="1"/>
            </p:cNvSpPr>
            <p:nvPr/>
          </p:nvSpPr>
          <p:spPr bwMode="auto">
            <a:xfrm>
              <a:off x="3612" y="2532"/>
              <a:ext cx="0" cy="185"/>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159" name="Line 15"/>
            <p:cNvSpPr>
              <a:spLocks noChangeShapeType="1"/>
            </p:cNvSpPr>
            <p:nvPr/>
          </p:nvSpPr>
          <p:spPr bwMode="auto">
            <a:xfrm>
              <a:off x="3615" y="2532"/>
              <a:ext cx="1239"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6161" name="Line 17"/>
          <p:cNvSpPr>
            <a:spLocks noChangeShapeType="1"/>
          </p:cNvSpPr>
          <p:nvPr/>
        </p:nvSpPr>
        <p:spPr bwMode="auto">
          <a:xfrm>
            <a:off x="6731000" y="3695700"/>
            <a:ext cx="0" cy="3238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162" name="Rectangle 18"/>
          <p:cNvSpPr>
            <a:spLocks noChangeArrowheads="1"/>
          </p:cNvSpPr>
          <p:nvPr/>
        </p:nvSpPr>
        <p:spPr bwMode="auto">
          <a:xfrm>
            <a:off x="7358063" y="4311650"/>
            <a:ext cx="74612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grpSp>
        <p:nvGrpSpPr>
          <p:cNvPr id="6166" name="Group 22"/>
          <p:cNvGrpSpPr>
            <a:grpSpLocks/>
          </p:cNvGrpSpPr>
          <p:nvPr/>
        </p:nvGrpSpPr>
        <p:grpSpPr bwMode="auto">
          <a:xfrm>
            <a:off x="1690688" y="3924300"/>
            <a:ext cx="2443162" cy="419100"/>
            <a:chOff x="1065" y="2472"/>
            <a:chExt cx="1539" cy="264"/>
          </a:xfrm>
        </p:grpSpPr>
        <p:sp>
          <p:nvSpPr>
            <p:cNvPr id="6163" name="Line 19"/>
            <p:cNvSpPr>
              <a:spLocks noChangeShapeType="1"/>
            </p:cNvSpPr>
            <p:nvPr/>
          </p:nvSpPr>
          <p:spPr bwMode="auto">
            <a:xfrm>
              <a:off x="1077" y="2472"/>
              <a:ext cx="152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164" name="Line 20"/>
            <p:cNvSpPr>
              <a:spLocks noChangeShapeType="1"/>
            </p:cNvSpPr>
            <p:nvPr/>
          </p:nvSpPr>
          <p:spPr bwMode="auto">
            <a:xfrm>
              <a:off x="1065" y="2472"/>
              <a:ext cx="0" cy="21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165" name="Line 21"/>
            <p:cNvSpPr>
              <a:spLocks noChangeShapeType="1"/>
            </p:cNvSpPr>
            <p:nvPr/>
          </p:nvSpPr>
          <p:spPr bwMode="auto">
            <a:xfrm>
              <a:off x="2604" y="2485"/>
              <a:ext cx="0" cy="251"/>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6167" name="Rectangle 23"/>
          <p:cNvSpPr>
            <a:spLocks noChangeArrowheads="1"/>
          </p:cNvSpPr>
          <p:nvPr/>
        </p:nvSpPr>
        <p:spPr bwMode="auto">
          <a:xfrm>
            <a:off x="3713163" y="4311650"/>
            <a:ext cx="79057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6168" name="Rectangle 24"/>
          <p:cNvSpPr>
            <a:spLocks noChangeArrowheads="1"/>
          </p:cNvSpPr>
          <p:nvPr/>
        </p:nvSpPr>
        <p:spPr bwMode="auto">
          <a:xfrm>
            <a:off x="1085850" y="2030413"/>
            <a:ext cx="7143750" cy="2806700"/>
          </a:xfrm>
          <a:prstGeom prst="rect">
            <a:avLst/>
          </a:prstGeom>
          <a:noFill/>
          <a:ln w="9525">
            <a:noFill/>
            <a:miter lim="800000"/>
            <a:headEnd/>
            <a:tailEnd/>
          </a:ln>
          <a:effectLst/>
        </p:spPr>
        <p:txBody>
          <a:bodyPr lIns="92075" tIns="46038" rIns="92075" bIns="46038">
            <a:spAutoFit/>
          </a:bodyPr>
          <a:lstStyle/>
          <a:p>
            <a:r>
              <a:rPr lang="en-US" altLang="en-US" sz="1800" b="1"/>
              <a:t>			      Owner </a:t>
            </a:r>
          </a:p>
          <a:p>
            <a:r>
              <a:rPr lang="en-US" altLang="en-US" sz="1800" b="1"/>
              <a:t>			       Jake</a:t>
            </a:r>
            <a:endParaRPr lang="en-US" altLang="en-US" sz="1400" b="1"/>
          </a:p>
          <a:p>
            <a:endParaRPr lang="en-US" altLang="en-US" sz="2000" b="1"/>
          </a:p>
          <a:p>
            <a:endParaRPr lang="en-US" altLang="en-US" sz="1400" b="1"/>
          </a:p>
          <a:p>
            <a:r>
              <a:rPr lang="en-US" altLang="en-US" sz="1800" b="1"/>
              <a:t>                   Manager 		                         Chef 		       Brad			          Carol</a:t>
            </a:r>
            <a:endParaRPr lang="en-US" altLang="en-US" sz="2000" b="1"/>
          </a:p>
          <a:p>
            <a:endParaRPr lang="en-US" altLang="en-US" sz="2000" b="1"/>
          </a:p>
          <a:p>
            <a:endParaRPr lang="en-US" altLang="en-US" sz="1000" b="1"/>
          </a:p>
          <a:p>
            <a:endParaRPr lang="en-US" altLang="en-US" sz="1000" b="1"/>
          </a:p>
          <a:p>
            <a:r>
              <a:rPr lang="en-US" altLang="en-US" sz="1600" b="1"/>
              <a:t>  Waitress                              Waiter                   Cook                         Helper</a:t>
            </a:r>
            <a:r>
              <a:rPr lang="en-US" altLang="en-US" sz="2000" b="1"/>
              <a:t> </a:t>
            </a:r>
            <a:endParaRPr lang="en-US" altLang="en-US" sz="1400" b="1"/>
          </a:p>
          <a:p>
            <a:r>
              <a:rPr lang="en-US" altLang="en-US" sz="1600" b="1"/>
              <a:t>    Joyce                                 Chris                      Max                            Len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CE178860-DC1B-4183-9164-F741FF76D343}" type="slidenum">
              <a:rPr lang="en-US" altLang="en-US"/>
              <a:pPr/>
              <a:t>20</a:t>
            </a:fld>
            <a:endParaRPr lang="en-US" altLang="en-US"/>
          </a:p>
        </p:txBody>
      </p:sp>
      <p:sp>
        <p:nvSpPr>
          <p:cNvPr id="107523" name="Rectangle 3"/>
          <p:cNvSpPr>
            <a:spLocks noGrp="1" noChangeArrowheads="1"/>
          </p:cNvSpPr>
          <p:nvPr>
            <p:ph type="body" idx="1"/>
          </p:nvPr>
        </p:nvSpPr>
        <p:spPr>
          <a:xfrm>
            <a:off x="609600" y="457200"/>
            <a:ext cx="7848600" cy="5638800"/>
          </a:xfrm>
        </p:spPr>
        <p:txBody>
          <a:bodyPr/>
          <a:lstStyle/>
          <a:p>
            <a:pPr algn="just">
              <a:lnSpc>
                <a:spcPct val="90000"/>
              </a:lnSpc>
              <a:buFont typeface="Monotype Sorts" pitchFamily="2" charset="2"/>
              <a:buNone/>
            </a:pPr>
            <a:r>
              <a:rPr lang="en-US" altLang="ko-KR" sz="1800">
                <a:latin typeface="굴림" pitchFamily="50" charset="-127"/>
                <a:ea typeface="굴림" pitchFamily="50" charset="-127"/>
              </a:rPr>
              <a:t>// </a:t>
            </a:r>
            <a:r>
              <a:rPr lang="en-US" altLang="ko-KR" sz="1800">
                <a:solidFill>
                  <a:schemeClr val="accent2"/>
                </a:solidFill>
                <a:latin typeface="굴림" pitchFamily="50" charset="-127"/>
                <a:ea typeface="굴림" pitchFamily="50" charset="-127"/>
              </a:rPr>
              <a:t>  TreeType  </a:t>
            </a:r>
            <a:r>
              <a:rPr lang="ko-KR" altLang="en-US" sz="1800">
                <a:solidFill>
                  <a:schemeClr val="accent2"/>
                </a:solidFill>
                <a:latin typeface="굴림" pitchFamily="50" charset="-127"/>
                <a:ea typeface="굴림" pitchFamily="50" charset="-127"/>
              </a:rPr>
              <a:t>계속</a:t>
            </a:r>
            <a:endParaRPr lang="ko-KR" altLang="en-US" sz="1800">
              <a:latin typeface="굴림" pitchFamily="50" charset="-127"/>
              <a:ea typeface="굴림" pitchFamily="50" charset="-127"/>
            </a:endParaRPr>
          </a:p>
          <a:p>
            <a:pPr algn="just">
              <a:lnSpc>
                <a:spcPct val="90000"/>
              </a:lnSpc>
              <a:buFont typeface="Monotype Sorts" pitchFamily="2" charset="2"/>
              <a:buNone/>
            </a:pPr>
            <a:r>
              <a:rPr lang="en-US" altLang="ko-KR" sz="1800">
                <a:latin typeface="굴림" pitchFamily="50" charset="-127"/>
                <a:ea typeface="굴림" pitchFamily="50" charset="-127"/>
              </a:rPr>
              <a:t>  </a:t>
            </a:r>
            <a:r>
              <a:rPr lang="en-US" altLang="ko-KR" sz="2000" b="1">
                <a:latin typeface="굴림" pitchFamily="50" charset="-127"/>
                <a:ea typeface="굴림" pitchFamily="50" charset="-127"/>
              </a:rPr>
              <a:t> void InsertItem(ItemType item);</a:t>
            </a:r>
          </a:p>
          <a:p>
            <a:pPr algn="just">
              <a:lnSpc>
                <a:spcPct val="90000"/>
              </a:lnSpc>
              <a:buFont typeface="Monotype Sorts" pitchFamily="2" charset="2"/>
              <a:buNone/>
            </a:pPr>
            <a:r>
              <a:rPr lang="en-US" altLang="ko-KR" sz="2000" b="1">
                <a:latin typeface="굴림" pitchFamily="50" charset="-127"/>
                <a:ea typeface="굴림" pitchFamily="50" charset="-127"/>
              </a:rPr>
              <a:t>   void DeleteItem(ItemType item);</a:t>
            </a:r>
          </a:p>
          <a:p>
            <a:pPr algn="just">
              <a:lnSpc>
                <a:spcPct val="90000"/>
              </a:lnSpc>
              <a:buFont typeface="Monotype Sorts" pitchFamily="2" charset="2"/>
              <a:buNone/>
            </a:pPr>
            <a:r>
              <a:rPr lang="en-US" altLang="ko-KR" sz="2000" b="1">
                <a:latin typeface="Times New Roman"/>
                <a:ea typeface="굴림" pitchFamily="50" charset="-127"/>
              </a:rPr>
              <a:t> </a:t>
            </a:r>
            <a:r>
              <a:rPr lang="en-US" altLang="ko-KR" sz="2000" b="1">
                <a:latin typeface="굴림" pitchFamily="50" charset="-127"/>
                <a:ea typeface="굴림" pitchFamily="50" charset="-127"/>
              </a:rPr>
              <a:t>  void GetNextItem (ItemType&amp; item, OrderType order, </a:t>
            </a:r>
          </a:p>
          <a:p>
            <a:pPr algn="just">
              <a:lnSpc>
                <a:spcPct val="90000"/>
              </a:lnSpc>
              <a:buFont typeface="Monotype Sorts" pitchFamily="2" charset="2"/>
              <a:buNone/>
            </a:pPr>
            <a:r>
              <a:rPr lang="en-US" altLang="ko-KR" sz="2000" b="1">
                <a:latin typeface="굴림" pitchFamily="50" charset="-127"/>
                <a:ea typeface="굴림" pitchFamily="50" charset="-127"/>
              </a:rPr>
              <a:t>       bool&amp; finished);</a:t>
            </a:r>
          </a:p>
          <a:p>
            <a:pPr algn="just">
              <a:lnSpc>
                <a:spcPct val="90000"/>
              </a:lnSpc>
              <a:buFont typeface="Monotype Sorts" pitchFamily="2" charset="2"/>
              <a:buNone/>
            </a:pPr>
            <a:r>
              <a:rPr lang="en-US" altLang="ko-KR" sz="2000" b="1">
                <a:latin typeface="굴림" pitchFamily="50" charset="-127"/>
                <a:ea typeface="굴림" pitchFamily="50" charset="-127"/>
              </a:rPr>
              <a:t>   void Print(std::ofstream&amp; outFile) </a:t>
            </a:r>
            <a:r>
              <a:rPr lang="en-US" altLang="ko-KR" sz="2000" b="1">
                <a:solidFill>
                  <a:srgbClr val="0066FF"/>
                </a:solidFill>
                <a:latin typeface="굴림" pitchFamily="50" charset="-127"/>
                <a:ea typeface="굴림" pitchFamily="50" charset="-127"/>
              </a:rPr>
              <a:t>const;</a:t>
            </a:r>
          </a:p>
          <a:p>
            <a:pPr algn="just">
              <a:lnSpc>
                <a:spcPct val="90000"/>
              </a:lnSpc>
              <a:buFont typeface="Monotype Sorts" pitchFamily="2" charset="2"/>
              <a:buNone/>
            </a:pPr>
            <a:r>
              <a:rPr lang="en-US" altLang="ko-KR" sz="2000" b="1">
                <a:solidFill>
                  <a:srgbClr val="0066FF"/>
                </a:solidFill>
                <a:latin typeface="굴림" pitchFamily="50" charset="-127"/>
                <a:ea typeface="굴림" pitchFamily="50" charset="-127"/>
              </a:rPr>
              <a:t>private:</a:t>
            </a:r>
          </a:p>
          <a:p>
            <a:pPr algn="just">
              <a:lnSpc>
                <a:spcPct val="90000"/>
              </a:lnSpc>
              <a:buFont typeface="Monotype Sorts" pitchFamily="2" charset="2"/>
              <a:buNone/>
            </a:pPr>
            <a:r>
              <a:rPr lang="en-US" altLang="ko-KR" sz="2000" b="1">
                <a:latin typeface="굴림" pitchFamily="50" charset="-127"/>
                <a:ea typeface="굴림" pitchFamily="50" charset="-127"/>
              </a:rPr>
              <a:t>   TreeNode* root;</a:t>
            </a:r>
          </a:p>
          <a:p>
            <a:pPr algn="just">
              <a:lnSpc>
                <a:spcPct val="90000"/>
              </a:lnSpc>
              <a:buFont typeface="Monotype Sorts" pitchFamily="2" charset="2"/>
              <a:buNone/>
            </a:pPr>
            <a:r>
              <a:rPr lang="en-US" altLang="ko-KR" sz="2000" b="1">
                <a:latin typeface="굴림" pitchFamily="50" charset="-127"/>
                <a:ea typeface="굴림" pitchFamily="50" charset="-127"/>
              </a:rPr>
              <a:t>};</a:t>
            </a:r>
          </a:p>
          <a:p>
            <a:pPr algn="just">
              <a:lnSpc>
                <a:spcPct val="90000"/>
              </a:lnSpc>
              <a:buFont typeface="Monotype Sorts" pitchFamily="2" charset="2"/>
              <a:buNone/>
            </a:pPr>
            <a:endParaRPr lang="en-US" altLang="ko-KR" sz="2000" b="1">
              <a:latin typeface="굴림" pitchFamily="50" charset="-127"/>
              <a:ea typeface="굴림" pitchFamily="50" charset="-127"/>
            </a:endParaRPr>
          </a:p>
          <a:p>
            <a:pPr algn="just">
              <a:lnSpc>
                <a:spcPct val="90000"/>
              </a:lnSpc>
              <a:buFont typeface="Monotype Sorts" pitchFamily="2" charset="2"/>
              <a:buNone/>
            </a:pPr>
            <a:r>
              <a:rPr lang="en-US" altLang="ko-KR" sz="2000" b="1">
                <a:latin typeface="굴림" pitchFamily="50" charset="-127"/>
                <a:ea typeface="굴림" pitchFamily="50" charset="-127"/>
              </a:rPr>
              <a:t>struct TreeNode</a:t>
            </a:r>
          </a:p>
          <a:p>
            <a:pPr algn="just">
              <a:lnSpc>
                <a:spcPct val="90000"/>
              </a:lnSpc>
              <a:buFont typeface="Monotype Sorts" pitchFamily="2" charset="2"/>
              <a:buNone/>
            </a:pPr>
            <a:r>
              <a:rPr lang="en-US" altLang="ko-KR" sz="2000" b="1">
                <a:latin typeface="굴림" pitchFamily="50" charset="-127"/>
                <a:ea typeface="굴림" pitchFamily="50" charset="-127"/>
              </a:rPr>
              <a:t>{</a:t>
            </a:r>
          </a:p>
          <a:p>
            <a:pPr algn="just">
              <a:lnSpc>
                <a:spcPct val="90000"/>
              </a:lnSpc>
              <a:buFont typeface="Monotype Sorts" pitchFamily="2" charset="2"/>
              <a:buNone/>
            </a:pPr>
            <a:r>
              <a:rPr lang="en-US" altLang="ko-KR" sz="2000" b="1">
                <a:latin typeface="굴림" pitchFamily="50" charset="-127"/>
                <a:ea typeface="굴림" pitchFamily="50" charset="-127"/>
              </a:rPr>
              <a:t>  ItemType info;</a:t>
            </a:r>
          </a:p>
          <a:p>
            <a:pPr algn="just">
              <a:lnSpc>
                <a:spcPct val="90000"/>
              </a:lnSpc>
              <a:buFont typeface="Monotype Sorts" pitchFamily="2" charset="2"/>
              <a:buNone/>
            </a:pPr>
            <a:r>
              <a:rPr lang="en-US" altLang="ko-KR" sz="2000" b="1">
                <a:latin typeface="굴림" pitchFamily="50" charset="-127"/>
                <a:ea typeface="굴림" pitchFamily="50" charset="-127"/>
              </a:rPr>
              <a:t>  TreeNode* left;</a:t>
            </a:r>
          </a:p>
          <a:p>
            <a:pPr algn="just">
              <a:lnSpc>
                <a:spcPct val="90000"/>
              </a:lnSpc>
              <a:buFont typeface="Monotype Sorts" pitchFamily="2" charset="2"/>
              <a:buNone/>
            </a:pPr>
            <a:r>
              <a:rPr lang="en-US" altLang="ko-KR" sz="2000" b="1">
                <a:latin typeface="굴림" pitchFamily="50" charset="-127"/>
                <a:ea typeface="굴림" pitchFamily="50" charset="-127"/>
              </a:rPr>
              <a:t>  TreeNode* right;</a:t>
            </a:r>
          </a:p>
          <a:p>
            <a:pPr>
              <a:lnSpc>
                <a:spcPct val="90000"/>
              </a:lnSpc>
              <a:buFont typeface="Monotype Sorts" pitchFamily="2" charset="2"/>
              <a:buNone/>
            </a:pPr>
            <a:r>
              <a:rPr lang="en-US" altLang="ko-KR" sz="2000" b="1">
                <a:latin typeface="굴림" pitchFamily="50" charset="-127"/>
                <a:ea typeface="굴림" pitchFamily="50" charset="-127"/>
              </a:rPr>
              <a:t>};</a:t>
            </a:r>
            <a:r>
              <a:rPr lang="en-US" altLang="ko-KR" sz="2000" b="1">
                <a:ea typeface="굴림" pitchFamily="50" charset="-127"/>
              </a:rPr>
              <a:t> </a:t>
            </a:r>
            <a:endParaRPr lang="ko-KR" altLang="en-US" b="1">
              <a:ea typeface="굴림" pitchFamily="50" charset="-127"/>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슬라이드 번호 개체 틀 4"/>
          <p:cNvSpPr>
            <a:spLocks noGrp="1"/>
          </p:cNvSpPr>
          <p:nvPr>
            <p:ph type="sldNum" sz="quarter" idx="12"/>
          </p:nvPr>
        </p:nvSpPr>
        <p:spPr/>
        <p:txBody>
          <a:bodyPr/>
          <a:lstStyle/>
          <a:p>
            <a:fld id="{9F4E6A6C-9D2B-462E-9106-E69913525578}" type="slidenum">
              <a:rPr lang="en-US" altLang="en-US"/>
              <a:pPr/>
              <a:t>21</a:t>
            </a:fld>
            <a:endParaRPr lang="en-US" altLang="en-US"/>
          </a:p>
        </p:txBody>
      </p:sp>
      <p:sp>
        <p:nvSpPr>
          <p:cNvPr id="31746" name="Oval 2"/>
          <p:cNvSpPr>
            <a:spLocks noChangeArrowheads="1"/>
          </p:cNvSpPr>
          <p:nvPr/>
        </p:nvSpPr>
        <p:spPr bwMode="auto">
          <a:xfrm>
            <a:off x="1825625" y="1873250"/>
            <a:ext cx="3397250" cy="4445000"/>
          </a:xfrm>
          <a:prstGeom prst="ellipse">
            <a:avLst/>
          </a:prstGeom>
          <a:solidFill>
            <a:schemeClr val="accent2"/>
          </a:solidFill>
          <a:ln w="12700">
            <a:solidFill>
              <a:schemeClr val="tx1"/>
            </a:solidFill>
            <a:round/>
            <a:headEnd/>
            <a:tailEnd/>
          </a:ln>
          <a:effectLst/>
        </p:spPr>
        <p:txBody>
          <a:bodyPr wrap="none" anchor="ctr"/>
          <a:lstStyle/>
          <a:p>
            <a:endParaRPr lang="ko-KR" altLang="en-US"/>
          </a:p>
        </p:txBody>
      </p:sp>
      <p:sp>
        <p:nvSpPr>
          <p:cNvPr id="31747" name="Rectangle 3"/>
          <p:cNvSpPr>
            <a:spLocks noGrp="1" noChangeArrowheads="1"/>
          </p:cNvSpPr>
          <p:nvPr>
            <p:ph type="title"/>
          </p:nvPr>
        </p:nvSpPr>
        <p:spPr>
          <a:xfrm>
            <a:off x="328613" y="244475"/>
            <a:ext cx="8509000" cy="1143000"/>
          </a:xfrm>
          <a:noFill/>
          <a:ln/>
        </p:spPr>
        <p:txBody>
          <a:bodyPr/>
          <a:lstStyle/>
          <a:p>
            <a:r>
              <a:rPr lang="en-US" altLang="en-US" sz="4000">
                <a:latin typeface="Courier New" pitchFamily="49" charset="0"/>
              </a:rPr>
              <a:t>TreeType&lt;char&gt; CharBST;</a:t>
            </a:r>
            <a:r>
              <a:rPr lang="en-US" altLang="en-US"/>
              <a:t> </a:t>
            </a:r>
          </a:p>
        </p:txBody>
      </p:sp>
      <p:grpSp>
        <p:nvGrpSpPr>
          <p:cNvPr id="31762" name="Group 18"/>
          <p:cNvGrpSpPr>
            <a:grpSpLocks/>
          </p:cNvGrpSpPr>
          <p:nvPr/>
        </p:nvGrpSpPr>
        <p:grpSpPr bwMode="auto">
          <a:xfrm>
            <a:off x="5680075" y="2486025"/>
            <a:ext cx="2595563" cy="2662238"/>
            <a:chOff x="3578" y="1566"/>
            <a:chExt cx="1635" cy="1677"/>
          </a:xfrm>
        </p:grpSpPr>
        <p:sp>
          <p:nvSpPr>
            <p:cNvPr id="31748" name="Rectangle 4"/>
            <p:cNvSpPr>
              <a:spLocks noChangeArrowheads="1"/>
            </p:cNvSpPr>
            <p:nvPr/>
          </p:nvSpPr>
          <p:spPr bwMode="auto">
            <a:xfrm>
              <a:off x="4402" y="1571"/>
              <a:ext cx="414" cy="32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1749" name="Rectangle 5"/>
            <p:cNvSpPr>
              <a:spLocks noChangeArrowheads="1"/>
            </p:cNvSpPr>
            <p:nvPr/>
          </p:nvSpPr>
          <p:spPr bwMode="auto">
            <a:xfrm>
              <a:off x="3970" y="2237"/>
              <a:ext cx="424" cy="32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1750" name="Rectangle 6"/>
            <p:cNvSpPr>
              <a:spLocks noChangeArrowheads="1"/>
            </p:cNvSpPr>
            <p:nvPr/>
          </p:nvSpPr>
          <p:spPr bwMode="auto">
            <a:xfrm>
              <a:off x="4812" y="2232"/>
              <a:ext cx="398" cy="33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1751" name="Rectangle 7"/>
            <p:cNvSpPr>
              <a:spLocks noChangeArrowheads="1"/>
            </p:cNvSpPr>
            <p:nvPr/>
          </p:nvSpPr>
          <p:spPr bwMode="auto">
            <a:xfrm>
              <a:off x="3585" y="2898"/>
              <a:ext cx="377" cy="314"/>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1752" name="Rectangle 8"/>
            <p:cNvSpPr>
              <a:spLocks noChangeArrowheads="1"/>
            </p:cNvSpPr>
            <p:nvPr/>
          </p:nvSpPr>
          <p:spPr bwMode="auto">
            <a:xfrm>
              <a:off x="4224" y="2884"/>
              <a:ext cx="386" cy="34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1753" name="Rectangle 9"/>
            <p:cNvSpPr>
              <a:spLocks noChangeArrowheads="1"/>
            </p:cNvSpPr>
            <p:nvPr/>
          </p:nvSpPr>
          <p:spPr bwMode="auto">
            <a:xfrm>
              <a:off x="4365" y="1566"/>
              <a:ext cx="427" cy="327"/>
            </a:xfrm>
            <a:prstGeom prst="rect">
              <a:avLst/>
            </a:prstGeom>
            <a:noFill/>
            <a:ln w="9525">
              <a:noFill/>
              <a:miter lim="800000"/>
              <a:headEnd/>
              <a:tailEnd/>
            </a:ln>
            <a:effectLst/>
          </p:spPr>
          <p:txBody>
            <a:bodyPr wrap="none" lIns="92075" tIns="46038" rIns="92075" bIns="46038">
              <a:spAutoFit/>
            </a:bodyPr>
            <a:lstStyle/>
            <a:p>
              <a:r>
                <a:rPr lang="en-US" altLang="en-US" b="1"/>
                <a:t> ‘J’</a:t>
              </a:r>
            </a:p>
          </p:txBody>
        </p:sp>
        <p:sp>
          <p:nvSpPr>
            <p:cNvPr id="31754" name="Line 10"/>
            <p:cNvSpPr>
              <a:spLocks noChangeShapeType="1"/>
            </p:cNvSpPr>
            <p:nvPr/>
          </p:nvSpPr>
          <p:spPr bwMode="auto">
            <a:xfrm flipH="1" flipV="1">
              <a:off x="4820" y="1827"/>
              <a:ext cx="311" cy="428"/>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31755" name="Line 11"/>
            <p:cNvSpPr>
              <a:spLocks noChangeShapeType="1"/>
            </p:cNvSpPr>
            <p:nvPr/>
          </p:nvSpPr>
          <p:spPr bwMode="auto">
            <a:xfrm flipH="1" flipV="1">
              <a:off x="4304" y="2469"/>
              <a:ext cx="243" cy="396"/>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31756" name="Line 12"/>
            <p:cNvSpPr>
              <a:spLocks noChangeShapeType="1"/>
            </p:cNvSpPr>
            <p:nvPr/>
          </p:nvSpPr>
          <p:spPr bwMode="auto">
            <a:xfrm flipV="1">
              <a:off x="3819" y="2479"/>
              <a:ext cx="254" cy="417"/>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31757" name="Line 13"/>
            <p:cNvSpPr>
              <a:spLocks noChangeShapeType="1"/>
            </p:cNvSpPr>
            <p:nvPr/>
          </p:nvSpPr>
          <p:spPr bwMode="auto">
            <a:xfrm flipV="1">
              <a:off x="4243" y="1797"/>
              <a:ext cx="279" cy="438"/>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31758" name="Rectangle 14"/>
            <p:cNvSpPr>
              <a:spLocks noChangeArrowheads="1"/>
            </p:cNvSpPr>
            <p:nvPr/>
          </p:nvSpPr>
          <p:spPr bwMode="auto">
            <a:xfrm>
              <a:off x="3956" y="2241"/>
              <a:ext cx="443" cy="327"/>
            </a:xfrm>
            <a:prstGeom prst="rect">
              <a:avLst/>
            </a:prstGeom>
            <a:noFill/>
            <a:ln w="9525">
              <a:noFill/>
              <a:miter lim="800000"/>
              <a:headEnd/>
              <a:tailEnd/>
            </a:ln>
            <a:effectLst/>
          </p:spPr>
          <p:txBody>
            <a:bodyPr wrap="none" lIns="92075" tIns="46038" rIns="92075" bIns="46038">
              <a:spAutoFit/>
            </a:bodyPr>
            <a:lstStyle/>
            <a:p>
              <a:r>
                <a:rPr lang="en-US" altLang="en-US" sz="2400" b="1"/>
                <a:t> </a:t>
              </a:r>
              <a:r>
                <a:rPr lang="en-US" altLang="en-US" b="1"/>
                <a:t>‘E’</a:t>
              </a:r>
            </a:p>
          </p:txBody>
        </p:sp>
        <p:sp>
          <p:nvSpPr>
            <p:cNvPr id="31759" name="Rectangle 15"/>
            <p:cNvSpPr>
              <a:spLocks noChangeArrowheads="1"/>
            </p:cNvSpPr>
            <p:nvPr/>
          </p:nvSpPr>
          <p:spPr bwMode="auto">
            <a:xfrm>
              <a:off x="3578" y="2916"/>
              <a:ext cx="402" cy="327"/>
            </a:xfrm>
            <a:prstGeom prst="rect">
              <a:avLst/>
            </a:prstGeom>
            <a:noFill/>
            <a:ln w="9525">
              <a:noFill/>
              <a:miter lim="800000"/>
              <a:headEnd/>
              <a:tailEnd/>
            </a:ln>
            <a:effectLst/>
          </p:spPr>
          <p:txBody>
            <a:bodyPr wrap="none" lIns="92075" tIns="46038" rIns="92075" bIns="46038">
              <a:spAutoFit/>
            </a:bodyPr>
            <a:lstStyle/>
            <a:p>
              <a:r>
                <a:rPr lang="en-US" altLang="en-US" b="1"/>
                <a:t>‘A’</a:t>
              </a:r>
            </a:p>
          </p:txBody>
        </p:sp>
        <p:sp>
          <p:nvSpPr>
            <p:cNvPr id="31760" name="Rectangle 16"/>
            <p:cNvSpPr>
              <a:spLocks noChangeArrowheads="1"/>
            </p:cNvSpPr>
            <p:nvPr/>
          </p:nvSpPr>
          <p:spPr bwMode="auto">
            <a:xfrm>
              <a:off x="4823" y="2227"/>
              <a:ext cx="390" cy="327"/>
            </a:xfrm>
            <a:prstGeom prst="rect">
              <a:avLst/>
            </a:prstGeom>
            <a:noFill/>
            <a:ln w="9525">
              <a:noFill/>
              <a:miter lim="800000"/>
              <a:headEnd/>
              <a:tailEnd/>
            </a:ln>
            <a:effectLst/>
          </p:spPr>
          <p:txBody>
            <a:bodyPr wrap="none" lIns="92075" tIns="46038" rIns="92075" bIns="46038">
              <a:spAutoFit/>
            </a:bodyPr>
            <a:lstStyle/>
            <a:p>
              <a:r>
                <a:rPr lang="en-US" altLang="en-US" b="1"/>
                <a:t>‘S’</a:t>
              </a:r>
            </a:p>
          </p:txBody>
        </p:sp>
        <p:sp>
          <p:nvSpPr>
            <p:cNvPr id="31761" name="Rectangle 17"/>
            <p:cNvSpPr>
              <a:spLocks noChangeArrowheads="1"/>
            </p:cNvSpPr>
            <p:nvPr/>
          </p:nvSpPr>
          <p:spPr bwMode="auto">
            <a:xfrm>
              <a:off x="4239" y="2899"/>
              <a:ext cx="402" cy="327"/>
            </a:xfrm>
            <a:prstGeom prst="rect">
              <a:avLst/>
            </a:prstGeom>
            <a:noFill/>
            <a:ln w="9525">
              <a:noFill/>
              <a:miter lim="800000"/>
              <a:headEnd/>
              <a:tailEnd/>
            </a:ln>
            <a:effectLst/>
          </p:spPr>
          <p:txBody>
            <a:bodyPr wrap="none" lIns="92075" tIns="46038" rIns="92075" bIns="46038">
              <a:spAutoFit/>
            </a:bodyPr>
            <a:lstStyle/>
            <a:p>
              <a:r>
                <a:rPr lang="en-US" altLang="en-US" b="1"/>
                <a:t>‘H’</a:t>
              </a:r>
            </a:p>
          </p:txBody>
        </p:sp>
      </p:grpSp>
      <p:sp>
        <p:nvSpPr>
          <p:cNvPr id="31763" name="Oval 19"/>
          <p:cNvSpPr>
            <a:spLocks noChangeArrowheads="1"/>
          </p:cNvSpPr>
          <p:nvPr/>
        </p:nvSpPr>
        <p:spPr bwMode="auto">
          <a:xfrm>
            <a:off x="560388" y="2457450"/>
            <a:ext cx="2247900" cy="357188"/>
          </a:xfrm>
          <a:prstGeom prst="ellipse">
            <a:avLst/>
          </a:prstGeom>
          <a:solidFill>
            <a:schemeClr val="accent1"/>
          </a:solidFill>
          <a:ln w="12700">
            <a:solidFill>
              <a:schemeClr val="tx1"/>
            </a:solidFill>
            <a:round/>
            <a:headEnd/>
            <a:tailEnd/>
          </a:ln>
          <a:effectLst/>
        </p:spPr>
        <p:txBody>
          <a:bodyPr wrap="none" anchor="ctr"/>
          <a:lstStyle/>
          <a:p>
            <a:endParaRPr lang="ko-KR" altLang="en-US"/>
          </a:p>
        </p:txBody>
      </p:sp>
      <p:sp>
        <p:nvSpPr>
          <p:cNvPr id="31764" name="Oval 20"/>
          <p:cNvSpPr>
            <a:spLocks noChangeArrowheads="1"/>
          </p:cNvSpPr>
          <p:nvPr/>
        </p:nvSpPr>
        <p:spPr bwMode="auto">
          <a:xfrm>
            <a:off x="574675" y="3070225"/>
            <a:ext cx="2247900" cy="357188"/>
          </a:xfrm>
          <a:prstGeom prst="ellipse">
            <a:avLst/>
          </a:prstGeom>
          <a:solidFill>
            <a:schemeClr val="accent1"/>
          </a:solidFill>
          <a:ln w="12700">
            <a:solidFill>
              <a:schemeClr val="tx1"/>
            </a:solidFill>
            <a:round/>
            <a:headEnd/>
            <a:tailEnd/>
          </a:ln>
          <a:effectLst/>
        </p:spPr>
        <p:txBody>
          <a:bodyPr wrap="none" anchor="ctr"/>
          <a:lstStyle/>
          <a:p>
            <a:endParaRPr lang="ko-KR" altLang="en-US"/>
          </a:p>
        </p:txBody>
      </p:sp>
      <p:sp>
        <p:nvSpPr>
          <p:cNvPr id="31765" name="Oval 21"/>
          <p:cNvSpPr>
            <a:spLocks noChangeArrowheads="1"/>
          </p:cNvSpPr>
          <p:nvPr/>
        </p:nvSpPr>
        <p:spPr bwMode="auto">
          <a:xfrm>
            <a:off x="530225" y="3648075"/>
            <a:ext cx="2247900" cy="358775"/>
          </a:xfrm>
          <a:prstGeom prst="ellipse">
            <a:avLst/>
          </a:prstGeom>
          <a:solidFill>
            <a:schemeClr val="accent1"/>
          </a:solidFill>
          <a:ln w="12700">
            <a:solidFill>
              <a:schemeClr val="tx1"/>
            </a:solidFill>
            <a:round/>
            <a:headEnd/>
            <a:tailEnd/>
          </a:ln>
          <a:effectLst/>
        </p:spPr>
        <p:txBody>
          <a:bodyPr wrap="none" anchor="ctr"/>
          <a:lstStyle/>
          <a:p>
            <a:endParaRPr lang="ko-KR" altLang="en-US"/>
          </a:p>
        </p:txBody>
      </p:sp>
      <p:sp>
        <p:nvSpPr>
          <p:cNvPr id="31766" name="Oval 22"/>
          <p:cNvSpPr>
            <a:spLocks noChangeArrowheads="1"/>
          </p:cNvSpPr>
          <p:nvPr/>
        </p:nvSpPr>
        <p:spPr bwMode="auto">
          <a:xfrm>
            <a:off x="544513" y="4262438"/>
            <a:ext cx="2247900" cy="357187"/>
          </a:xfrm>
          <a:prstGeom prst="ellipse">
            <a:avLst/>
          </a:prstGeom>
          <a:solidFill>
            <a:schemeClr val="accent1"/>
          </a:solidFill>
          <a:ln w="12700">
            <a:solidFill>
              <a:schemeClr val="tx1"/>
            </a:solidFill>
            <a:round/>
            <a:headEnd/>
            <a:tailEnd/>
          </a:ln>
          <a:effectLst/>
        </p:spPr>
        <p:txBody>
          <a:bodyPr wrap="none" anchor="ctr"/>
          <a:lstStyle/>
          <a:p>
            <a:endParaRPr lang="ko-KR" altLang="en-US"/>
          </a:p>
        </p:txBody>
      </p:sp>
      <p:grpSp>
        <p:nvGrpSpPr>
          <p:cNvPr id="31771" name="Group 27"/>
          <p:cNvGrpSpPr>
            <a:grpSpLocks/>
          </p:cNvGrpSpPr>
          <p:nvPr/>
        </p:nvGrpSpPr>
        <p:grpSpPr bwMode="auto">
          <a:xfrm>
            <a:off x="866775" y="2501900"/>
            <a:ext cx="1511300" cy="2136775"/>
            <a:chOff x="546" y="1576"/>
            <a:chExt cx="952" cy="1346"/>
          </a:xfrm>
        </p:grpSpPr>
        <p:sp>
          <p:nvSpPr>
            <p:cNvPr id="31767" name="Rectangle 23"/>
            <p:cNvSpPr>
              <a:spLocks noChangeArrowheads="1"/>
            </p:cNvSpPr>
            <p:nvPr/>
          </p:nvSpPr>
          <p:spPr bwMode="auto">
            <a:xfrm>
              <a:off x="632" y="1576"/>
              <a:ext cx="827" cy="250"/>
            </a:xfrm>
            <a:prstGeom prst="rect">
              <a:avLst/>
            </a:prstGeom>
            <a:noFill/>
            <a:ln w="9525">
              <a:noFill/>
              <a:miter lim="800000"/>
              <a:headEnd/>
              <a:tailEnd/>
            </a:ln>
            <a:effectLst/>
          </p:spPr>
          <p:txBody>
            <a:bodyPr wrap="none" lIns="92075" tIns="46038" rIns="92075" bIns="46038">
              <a:spAutoFit/>
            </a:bodyPr>
            <a:lstStyle/>
            <a:p>
              <a:r>
                <a:rPr lang="en-US" altLang="en-US" sz="2000" b="1"/>
                <a:t>TreeType</a:t>
              </a:r>
            </a:p>
          </p:txBody>
        </p:sp>
        <p:sp>
          <p:nvSpPr>
            <p:cNvPr id="31768" name="Rectangle 24"/>
            <p:cNvSpPr>
              <a:spLocks noChangeArrowheads="1"/>
            </p:cNvSpPr>
            <p:nvPr/>
          </p:nvSpPr>
          <p:spPr bwMode="auto">
            <a:xfrm>
              <a:off x="577" y="1945"/>
              <a:ext cx="921" cy="250"/>
            </a:xfrm>
            <a:prstGeom prst="rect">
              <a:avLst/>
            </a:prstGeom>
            <a:noFill/>
            <a:ln w="9525">
              <a:noFill/>
              <a:miter lim="800000"/>
              <a:headEnd/>
              <a:tailEnd/>
            </a:ln>
            <a:effectLst/>
          </p:spPr>
          <p:txBody>
            <a:bodyPr wrap="none" lIns="92075" tIns="46038" rIns="92075" bIns="46038">
              <a:spAutoFit/>
            </a:bodyPr>
            <a:lstStyle/>
            <a:p>
              <a:r>
                <a:rPr lang="en-US" altLang="en-US" sz="2000" b="1"/>
                <a:t>~TreeType</a:t>
              </a:r>
            </a:p>
          </p:txBody>
        </p:sp>
        <p:sp>
          <p:nvSpPr>
            <p:cNvPr id="31769" name="Rectangle 25"/>
            <p:cNvSpPr>
              <a:spLocks noChangeArrowheads="1"/>
            </p:cNvSpPr>
            <p:nvPr/>
          </p:nvSpPr>
          <p:spPr bwMode="auto">
            <a:xfrm>
              <a:off x="637" y="2315"/>
              <a:ext cx="738" cy="250"/>
            </a:xfrm>
            <a:prstGeom prst="rect">
              <a:avLst/>
            </a:prstGeom>
            <a:noFill/>
            <a:ln w="9525">
              <a:noFill/>
              <a:miter lim="800000"/>
              <a:headEnd/>
              <a:tailEnd/>
            </a:ln>
            <a:effectLst/>
          </p:spPr>
          <p:txBody>
            <a:bodyPr wrap="none" lIns="92075" tIns="46038" rIns="92075" bIns="46038">
              <a:spAutoFit/>
            </a:bodyPr>
            <a:lstStyle/>
            <a:p>
              <a:r>
                <a:rPr lang="en-US" altLang="en-US" sz="2000" b="1"/>
                <a:t>IsEmpty</a:t>
              </a:r>
            </a:p>
          </p:txBody>
        </p:sp>
        <p:sp>
          <p:nvSpPr>
            <p:cNvPr id="31770" name="Rectangle 26"/>
            <p:cNvSpPr>
              <a:spLocks noChangeArrowheads="1"/>
            </p:cNvSpPr>
            <p:nvPr/>
          </p:nvSpPr>
          <p:spPr bwMode="auto">
            <a:xfrm>
              <a:off x="546" y="2672"/>
              <a:ext cx="925" cy="250"/>
            </a:xfrm>
            <a:prstGeom prst="rect">
              <a:avLst/>
            </a:prstGeom>
            <a:noFill/>
            <a:ln w="9525">
              <a:noFill/>
              <a:miter lim="800000"/>
              <a:headEnd/>
              <a:tailEnd/>
            </a:ln>
            <a:effectLst/>
          </p:spPr>
          <p:txBody>
            <a:bodyPr wrap="none" lIns="92075" tIns="46038" rIns="92075" bIns="46038">
              <a:spAutoFit/>
            </a:bodyPr>
            <a:lstStyle/>
            <a:p>
              <a:r>
                <a:rPr lang="en-US" altLang="en-US" sz="2000" b="1"/>
                <a:t> InsertItem</a:t>
              </a:r>
            </a:p>
          </p:txBody>
        </p:sp>
      </p:grpSp>
      <p:sp>
        <p:nvSpPr>
          <p:cNvPr id="31772" name="Rectangle 28"/>
          <p:cNvSpPr>
            <a:spLocks noChangeArrowheads="1"/>
          </p:cNvSpPr>
          <p:nvPr/>
        </p:nvSpPr>
        <p:spPr bwMode="auto">
          <a:xfrm>
            <a:off x="3025775" y="2978150"/>
            <a:ext cx="1758950" cy="1473200"/>
          </a:xfrm>
          <a:prstGeom prst="rect">
            <a:avLst/>
          </a:prstGeom>
          <a:solidFill>
            <a:schemeClr val="bg1"/>
          </a:solidFill>
          <a:ln w="12700">
            <a:solidFill>
              <a:schemeClr val="tx1"/>
            </a:solidFill>
            <a:miter lim="800000"/>
            <a:headEnd/>
            <a:tailEnd/>
          </a:ln>
          <a:effectLst/>
        </p:spPr>
        <p:txBody>
          <a:bodyPr wrap="none" anchor="ctr"/>
          <a:lstStyle/>
          <a:p>
            <a:endParaRPr lang="ko-KR" altLang="en-US"/>
          </a:p>
        </p:txBody>
      </p:sp>
      <p:sp>
        <p:nvSpPr>
          <p:cNvPr id="31773" name="Rectangle 29"/>
          <p:cNvSpPr>
            <a:spLocks noChangeArrowheads="1"/>
          </p:cNvSpPr>
          <p:nvPr/>
        </p:nvSpPr>
        <p:spPr bwMode="auto">
          <a:xfrm>
            <a:off x="4225925" y="3511550"/>
            <a:ext cx="368300" cy="3302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31774" name="Rectangle 30"/>
          <p:cNvSpPr>
            <a:spLocks noChangeArrowheads="1"/>
          </p:cNvSpPr>
          <p:nvPr/>
        </p:nvSpPr>
        <p:spPr bwMode="auto">
          <a:xfrm>
            <a:off x="3060700" y="3040063"/>
            <a:ext cx="1708150" cy="1006475"/>
          </a:xfrm>
          <a:prstGeom prst="rect">
            <a:avLst/>
          </a:prstGeom>
          <a:noFill/>
          <a:ln w="9525">
            <a:noFill/>
            <a:miter lim="800000"/>
            <a:headEnd/>
            <a:tailEnd/>
          </a:ln>
          <a:effectLst/>
        </p:spPr>
        <p:txBody>
          <a:bodyPr wrap="none" lIns="92075" tIns="46038" rIns="92075" bIns="46038">
            <a:spAutoFit/>
          </a:bodyPr>
          <a:lstStyle/>
          <a:p>
            <a:r>
              <a:rPr lang="en-US" altLang="en-US" sz="2000" b="1"/>
              <a:t>Private data:</a:t>
            </a:r>
          </a:p>
          <a:p>
            <a:endParaRPr lang="en-US" altLang="en-US" sz="1000" b="1"/>
          </a:p>
          <a:p>
            <a:r>
              <a:rPr lang="en-US" altLang="en-US" sz="2000" b="1"/>
              <a:t>root</a:t>
            </a:r>
          </a:p>
          <a:p>
            <a:endParaRPr lang="en-US" altLang="en-US" sz="2000" b="1"/>
          </a:p>
        </p:txBody>
      </p:sp>
      <p:sp>
        <p:nvSpPr>
          <p:cNvPr id="31775" name="Oval 31"/>
          <p:cNvSpPr>
            <a:spLocks noChangeArrowheads="1"/>
          </p:cNvSpPr>
          <p:nvPr/>
        </p:nvSpPr>
        <p:spPr bwMode="auto">
          <a:xfrm>
            <a:off x="587375" y="4829175"/>
            <a:ext cx="2247900" cy="358775"/>
          </a:xfrm>
          <a:prstGeom prst="ellipse">
            <a:avLst/>
          </a:prstGeom>
          <a:solidFill>
            <a:schemeClr val="accent1"/>
          </a:solidFill>
          <a:ln w="12700">
            <a:solidFill>
              <a:schemeClr val="tx1"/>
            </a:solidFill>
            <a:round/>
            <a:headEnd/>
            <a:tailEnd/>
          </a:ln>
          <a:effectLst/>
        </p:spPr>
        <p:txBody>
          <a:bodyPr wrap="none" anchor="ctr"/>
          <a:lstStyle/>
          <a:p>
            <a:endParaRPr lang="ko-KR" altLang="en-US"/>
          </a:p>
        </p:txBody>
      </p:sp>
      <p:sp>
        <p:nvSpPr>
          <p:cNvPr id="31776" name="Oval 32"/>
          <p:cNvSpPr>
            <a:spLocks noChangeArrowheads="1"/>
          </p:cNvSpPr>
          <p:nvPr/>
        </p:nvSpPr>
        <p:spPr bwMode="auto">
          <a:xfrm>
            <a:off x="601663" y="5443538"/>
            <a:ext cx="2247900" cy="357187"/>
          </a:xfrm>
          <a:prstGeom prst="ellipse">
            <a:avLst/>
          </a:prstGeom>
          <a:solidFill>
            <a:schemeClr val="accent1"/>
          </a:solidFill>
          <a:ln w="12700">
            <a:solidFill>
              <a:schemeClr val="tx1"/>
            </a:solidFill>
            <a:round/>
            <a:headEnd/>
            <a:tailEnd/>
          </a:ln>
          <a:effectLst/>
        </p:spPr>
        <p:txBody>
          <a:bodyPr wrap="none" anchor="ctr"/>
          <a:lstStyle/>
          <a:p>
            <a:endParaRPr lang="ko-KR" altLang="en-US"/>
          </a:p>
        </p:txBody>
      </p:sp>
      <p:sp>
        <p:nvSpPr>
          <p:cNvPr id="31777" name="Rectangle 33"/>
          <p:cNvSpPr>
            <a:spLocks noChangeArrowheads="1"/>
          </p:cNvSpPr>
          <p:nvPr/>
        </p:nvSpPr>
        <p:spPr bwMode="auto">
          <a:xfrm>
            <a:off x="1060450" y="3659188"/>
            <a:ext cx="184150" cy="457200"/>
          </a:xfrm>
          <a:prstGeom prst="rect">
            <a:avLst/>
          </a:prstGeom>
          <a:noFill/>
          <a:ln w="9525">
            <a:noFill/>
            <a:miter lim="800000"/>
            <a:headEnd/>
            <a:tailEnd/>
          </a:ln>
          <a:effectLst/>
        </p:spPr>
        <p:txBody>
          <a:bodyPr wrap="none" anchor="ctr"/>
          <a:lstStyle/>
          <a:p>
            <a:endParaRPr lang="ko-KR" altLang="en-US"/>
          </a:p>
        </p:txBody>
      </p:sp>
      <p:sp>
        <p:nvSpPr>
          <p:cNvPr id="31778" name="Rectangle 34"/>
          <p:cNvSpPr>
            <a:spLocks noChangeArrowheads="1"/>
          </p:cNvSpPr>
          <p:nvPr/>
        </p:nvSpPr>
        <p:spPr bwMode="auto">
          <a:xfrm>
            <a:off x="884238" y="4837113"/>
            <a:ext cx="1708150" cy="396875"/>
          </a:xfrm>
          <a:prstGeom prst="rect">
            <a:avLst/>
          </a:prstGeom>
          <a:noFill/>
          <a:ln w="9525">
            <a:noFill/>
            <a:miter lim="800000"/>
            <a:headEnd/>
            <a:tailEnd/>
          </a:ln>
          <a:effectLst/>
        </p:spPr>
        <p:txBody>
          <a:bodyPr wrap="none" lIns="92075" tIns="46038" rIns="92075" bIns="46038">
            <a:spAutoFit/>
          </a:bodyPr>
          <a:lstStyle/>
          <a:p>
            <a:r>
              <a:rPr lang="en-US" altLang="en-US" sz="2000" b="1"/>
              <a:t>RetrieveItem</a:t>
            </a:r>
          </a:p>
        </p:txBody>
      </p:sp>
      <p:sp>
        <p:nvSpPr>
          <p:cNvPr id="31779" name="Rectangle 35"/>
          <p:cNvSpPr>
            <a:spLocks noChangeArrowheads="1"/>
          </p:cNvSpPr>
          <p:nvPr/>
        </p:nvSpPr>
        <p:spPr bwMode="auto">
          <a:xfrm>
            <a:off x="1035050" y="5445125"/>
            <a:ext cx="1298575" cy="944563"/>
          </a:xfrm>
          <a:prstGeom prst="rect">
            <a:avLst/>
          </a:prstGeom>
          <a:noFill/>
          <a:ln w="9525">
            <a:noFill/>
            <a:miter lim="800000"/>
            <a:headEnd/>
            <a:tailEnd/>
          </a:ln>
          <a:effectLst/>
        </p:spPr>
        <p:txBody>
          <a:bodyPr wrap="none" lIns="92075" tIns="46038" rIns="92075" bIns="46038">
            <a:spAutoFit/>
          </a:bodyPr>
          <a:lstStyle/>
          <a:p>
            <a:r>
              <a:rPr lang="en-US" altLang="en-US" sz="2000" b="1"/>
              <a:t>PrintTree</a:t>
            </a:r>
            <a:endParaRPr lang="en-US" altLang="en-US" sz="2400" b="1"/>
          </a:p>
          <a:p>
            <a:r>
              <a:rPr lang="en-US" altLang="en-US" sz="1200" b="1">
                <a:latin typeface="Arial Black" pitchFamily="34" charset="0"/>
              </a:rPr>
              <a:t>          .  </a:t>
            </a:r>
          </a:p>
          <a:p>
            <a:r>
              <a:rPr lang="en-US" altLang="en-US" sz="1200" b="1">
                <a:latin typeface="Arial Black" pitchFamily="34" charset="0"/>
              </a:rPr>
              <a:t>          .</a:t>
            </a:r>
          </a:p>
          <a:p>
            <a:r>
              <a:rPr lang="en-US" altLang="en-US" sz="1200" b="1">
                <a:latin typeface="Arial Black" pitchFamily="34" charset="0"/>
              </a:rPr>
              <a:t>          .</a:t>
            </a:r>
          </a:p>
        </p:txBody>
      </p:sp>
      <p:sp>
        <p:nvSpPr>
          <p:cNvPr id="31780" name="Line 36"/>
          <p:cNvSpPr>
            <a:spLocks noChangeShapeType="1"/>
          </p:cNvSpPr>
          <p:nvPr/>
        </p:nvSpPr>
        <p:spPr bwMode="auto">
          <a:xfrm flipV="1">
            <a:off x="4371975" y="2571750"/>
            <a:ext cx="2590800" cy="1143000"/>
          </a:xfrm>
          <a:prstGeom prst="line">
            <a:avLst/>
          </a:prstGeom>
          <a:noFill/>
          <a:ln w="12700">
            <a:solidFill>
              <a:schemeClr val="tx1"/>
            </a:solidFill>
            <a:round/>
            <a:headEnd type="none" w="sm" len="sm"/>
            <a:tailEnd type="stealth" w="med" len="lg"/>
          </a:ln>
          <a:effectLst/>
        </p:spPr>
        <p:txBody>
          <a:bodyPr wrap="none" anchor="ctr"/>
          <a:lstStyle/>
          <a:p>
            <a:endParaRPr lang="ko-KR"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A647D7F1-DCBA-4F1C-8877-19BC5F1EEE2D}" type="slidenum">
              <a:rPr lang="en-US" altLang="en-US"/>
              <a:pPr/>
              <a:t>22</a:t>
            </a:fld>
            <a:endParaRPr lang="en-US" altLang="en-US"/>
          </a:p>
        </p:txBody>
      </p:sp>
      <p:sp>
        <p:nvSpPr>
          <p:cNvPr id="32770" name="Rectangle 2"/>
          <p:cNvSpPr>
            <a:spLocks noGrp="1" noChangeArrowheads="1"/>
          </p:cNvSpPr>
          <p:nvPr>
            <p:ph type="body" idx="1"/>
          </p:nvPr>
        </p:nvSpPr>
        <p:spPr>
          <a:xfrm>
            <a:off x="647700" y="1809750"/>
            <a:ext cx="7867650" cy="3943350"/>
          </a:xfrm>
          <a:noFill/>
          <a:ln/>
        </p:spPr>
        <p:txBody>
          <a:bodyPr/>
          <a:lstStyle/>
          <a:p>
            <a:pPr>
              <a:buFont typeface="Monotype Sorts" pitchFamily="2" charset="2"/>
              <a:buNone/>
            </a:pPr>
            <a:r>
              <a:rPr lang="en-US" altLang="en-US" sz="2400" b="1" dirty="0"/>
              <a:t>A special kind of binary tree in which:</a:t>
            </a:r>
            <a:endParaRPr lang="en-US" altLang="en-US" sz="1800" b="1" dirty="0"/>
          </a:p>
          <a:p>
            <a:pPr>
              <a:buFont typeface="Monotype Sorts" pitchFamily="2" charset="2"/>
              <a:buNone/>
            </a:pPr>
            <a:endParaRPr lang="en-US" altLang="en-US" sz="900" b="1" dirty="0"/>
          </a:p>
          <a:p>
            <a:pPr>
              <a:buFont typeface="Monotype Sorts" pitchFamily="2" charset="2"/>
              <a:buNone/>
            </a:pPr>
            <a:r>
              <a:rPr lang="en-US" altLang="en-US" sz="2400" b="1" dirty="0"/>
              <a:t>1.  Each node contains a distinct data value,</a:t>
            </a:r>
            <a:endParaRPr lang="en-US" altLang="en-US" sz="2800" b="1" dirty="0"/>
          </a:p>
          <a:p>
            <a:pPr>
              <a:buFont typeface="Monotype Sorts" pitchFamily="2" charset="2"/>
              <a:buNone/>
            </a:pPr>
            <a:endParaRPr lang="en-US" altLang="en-US" sz="900" b="1" dirty="0"/>
          </a:p>
          <a:p>
            <a:pPr>
              <a:buFont typeface="Monotype Sorts" pitchFamily="2" charset="2"/>
              <a:buNone/>
            </a:pPr>
            <a:r>
              <a:rPr lang="en-US" altLang="en-US" sz="2400" b="1" dirty="0"/>
              <a:t>2.  The key values in the tree can be compared using “greater than” and “less than”, and</a:t>
            </a:r>
            <a:endParaRPr lang="en-US" altLang="en-US" sz="2800" b="1" dirty="0"/>
          </a:p>
          <a:p>
            <a:pPr>
              <a:buFont typeface="Monotype Sorts" pitchFamily="2" charset="2"/>
              <a:buNone/>
            </a:pPr>
            <a:endParaRPr lang="en-US" altLang="en-US" sz="900" b="1" dirty="0"/>
          </a:p>
          <a:p>
            <a:pPr>
              <a:buFont typeface="Monotype Sorts" pitchFamily="2" charset="2"/>
              <a:buNone/>
            </a:pPr>
            <a:r>
              <a:rPr lang="en-US" altLang="en-US" sz="2400" b="1" dirty="0"/>
              <a:t>3.  The key value of each node in the tree is</a:t>
            </a:r>
          </a:p>
          <a:p>
            <a:pPr>
              <a:buFont typeface="Monotype Sorts" pitchFamily="2" charset="2"/>
              <a:buNone/>
            </a:pPr>
            <a:r>
              <a:rPr lang="en-US" altLang="en-US" sz="2400" b="1" dirty="0"/>
              <a:t>	</a:t>
            </a:r>
            <a:r>
              <a:rPr lang="en-US" altLang="en-US" sz="2400" b="1" dirty="0">
                <a:solidFill>
                  <a:srgbClr val="CC0000"/>
                </a:solidFill>
              </a:rPr>
              <a:t>less than every key value in its right </a:t>
            </a:r>
            <a:r>
              <a:rPr lang="en-US" altLang="en-US" sz="2400" b="1" dirty="0" err="1">
                <a:solidFill>
                  <a:srgbClr val="CC0000"/>
                </a:solidFill>
              </a:rPr>
              <a:t>subtree</a:t>
            </a:r>
            <a:r>
              <a:rPr lang="en-US" altLang="en-US" sz="2400" b="1" dirty="0"/>
              <a:t>, and </a:t>
            </a:r>
            <a:r>
              <a:rPr lang="en-US" altLang="en-US" sz="2400" b="1" dirty="0">
                <a:solidFill>
                  <a:srgbClr val="CC0000"/>
                </a:solidFill>
              </a:rPr>
              <a:t>greater than every key value in its left </a:t>
            </a:r>
            <a:r>
              <a:rPr lang="en-US" altLang="en-US" sz="2400" b="1" dirty="0" err="1">
                <a:solidFill>
                  <a:srgbClr val="CC0000"/>
                </a:solidFill>
              </a:rPr>
              <a:t>subtree</a:t>
            </a:r>
            <a:r>
              <a:rPr lang="en-US" altLang="en-US" sz="2400" b="1" dirty="0">
                <a:solidFill>
                  <a:srgbClr val="CC0000"/>
                </a:solidFill>
              </a:rPr>
              <a:t>.</a:t>
            </a:r>
            <a:endParaRPr lang="en-US" altLang="en-US" sz="2400" b="1" dirty="0"/>
          </a:p>
          <a:p>
            <a:pPr>
              <a:buFont typeface="Monotype Sorts" pitchFamily="2" charset="2"/>
              <a:buNone/>
            </a:pPr>
            <a:endParaRPr lang="en-US" altLang="en-US" sz="2400" b="1" dirty="0"/>
          </a:p>
          <a:p>
            <a:pPr>
              <a:buFont typeface="Monotype Sorts" pitchFamily="2" charset="2"/>
              <a:buNone/>
            </a:pPr>
            <a:endParaRPr lang="en-US" altLang="en-US" sz="2400" b="1" dirty="0"/>
          </a:p>
        </p:txBody>
      </p:sp>
      <p:sp>
        <p:nvSpPr>
          <p:cNvPr id="32771" name="Rectangle 3"/>
          <p:cNvSpPr>
            <a:spLocks noGrp="1" noChangeArrowheads="1"/>
          </p:cNvSpPr>
          <p:nvPr>
            <p:ph type="title"/>
          </p:nvPr>
        </p:nvSpPr>
        <p:spPr>
          <a:xfrm>
            <a:off x="381000" y="457200"/>
            <a:ext cx="8439150" cy="990600"/>
          </a:xfrm>
          <a:noFill/>
          <a:ln/>
        </p:spPr>
        <p:txBody>
          <a:bodyPr/>
          <a:lstStyle/>
          <a:p>
            <a:r>
              <a:rPr lang="en-US" altLang="en-US"/>
              <a:t>A Binary Search Tree (BST) is . .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373B57AC-A8D2-4E2A-943A-AA296E800337}" type="slidenum">
              <a:rPr lang="en-US" altLang="en-US"/>
              <a:pPr/>
              <a:t>23</a:t>
            </a:fld>
            <a:endParaRPr lang="en-US" altLang="en-US"/>
          </a:p>
        </p:txBody>
      </p:sp>
      <p:sp>
        <p:nvSpPr>
          <p:cNvPr id="86018" name="Rectangle 2"/>
          <p:cNvSpPr>
            <a:spLocks noGrp="1" noChangeArrowheads="1"/>
          </p:cNvSpPr>
          <p:nvPr>
            <p:ph type="title"/>
          </p:nvPr>
        </p:nvSpPr>
        <p:spPr/>
        <p:txBody>
          <a:bodyPr/>
          <a:lstStyle/>
          <a:p>
            <a:r>
              <a:rPr lang="en-US" altLang="ko-KR">
                <a:ea typeface="굴림" pitchFamily="50" charset="-127"/>
              </a:rPr>
              <a:t>Subtree of a binary tree</a:t>
            </a:r>
          </a:p>
        </p:txBody>
      </p:sp>
      <p:pic>
        <p:nvPicPr>
          <p:cNvPr id="86020" name="Picture 4" descr="C:\Documents and Settings\Administrator\바탕 화면\My Pictures\Image-08.jpg"/>
          <p:cNvPicPr>
            <a:picLocks noGrp="1" noChangeAspect="1" noChangeArrowheads="1"/>
          </p:cNvPicPr>
          <p:nvPr>
            <p:ph type="body" idx="1"/>
          </p:nvPr>
        </p:nvPicPr>
        <p:blipFill>
          <a:blip r:embed="rId3" cstate="print"/>
          <a:srcRect/>
          <a:stretch>
            <a:fillRect/>
          </a:stretch>
        </p:blipFill>
        <p:spPr>
          <a:xfrm>
            <a:off x="1219200" y="1600200"/>
            <a:ext cx="4214813" cy="4800600"/>
          </a:xfrm>
          <a:noFill/>
          <a:ln/>
        </p:spPr>
      </p:pic>
      <p:sp>
        <p:nvSpPr>
          <p:cNvPr id="86021" name="Text Box 5"/>
          <p:cNvSpPr txBox="1">
            <a:spLocks noChangeArrowheads="1"/>
          </p:cNvSpPr>
          <p:nvPr/>
        </p:nvSpPr>
        <p:spPr bwMode="auto">
          <a:xfrm>
            <a:off x="5791200" y="2667000"/>
            <a:ext cx="28194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altLang="ko-KR" sz="2000">
                <a:ea typeface="굴림" pitchFamily="50" charset="-127"/>
              </a:rPr>
              <a:t>Left Tree &lt; Right Tree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5"/>
          <p:cNvSpPr>
            <a:spLocks noGrp="1"/>
          </p:cNvSpPr>
          <p:nvPr>
            <p:ph type="sldNum" sz="quarter" idx="12"/>
          </p:nvPr>
        </p:nvSpPr>
        <p:spPr/>
        <p:txBody>
          <a:bodyPr/>
          <a:lstStyle/>
          <a:p>
            <a:fld id="{779AAEA3-6019-4BAE-B452-363F493F0A2A}" type="slidenum">
              <a:rPr lang="en-US" altLang="en-US"/>
              <a:pPr/>
              <a:t>24</a:t>
            </a:fld>
            <a:endParaRPr lang="en-US" altLang="en-US"/>
          </a:p>
        </p:txBody>
      </p:sp>
      <p:sp>
        <p:nvSpPr>
          <p:cNvPr id="34818" name="Rectangle 2"/>
          <p:cNvSpPr>
            <a:spLocks noGrp="1" noChangeArrowheads="1"/>
          </p:cNvSpPr>
          <p:nvPr>
            <p:ph type="body" idx="1"/>
          </p:nvPr>
        </p:nvSpPr>
        <p:spPr>
          <a:xfrm>
            <a:off x="381000" y="1847850"/>
            <a:ext cx="8153400" cy="4514850"/>
          </a:xfrm>
          <a:noFill/>
          <a:ln/>
        </p:spPr>
        <p:txBody>
          <a:bodyPr/>
          <a:lstStyle/>
          <a:p>
            <a:pPr>
              <a:buFont typeface="Monotype Sorts" pitchFamily="2" charset="2"/>
              <a:buNone/>
            </a:pPr>
            <a:r>
              <a:rPr lang="en-US" altLang="en-US" sz="2400" b="1"/>
              <a:t>Depends on its key values and their order of insertion.</a:t>
            </a:r>
          </a:p>
          <a:p>
            <a:pPr>
              <a:buFont typeface="Monotype Sorts" pitchFamily="2" charset="2"/>
              <a:buNone/>
            </a:pPr>
            <a:endParaRPr lang="en-US" altLang="en-US" sz="2400" b="1"/>
          </a:p>
          <a:p>
            <a:pPr>
              <a:buFont typeface="Monotype Sorts" pitchFamily="2" charset="2"/>
              <a:buNone/>
            </a:pPr>
            <a:r>
              <a:rPr lang="en-US" altLang="en-US" sz="2400" b="1"/>
              <a:t>Insert the elements   ‘J’   ‘E’   ‘F’  ‘T’  ‘A’    in that order.</a:t>
            </a:r>
          </a:p>
          <a:p>
            <a:pPr>
              <a:buFont typeface="Monotype Sorts" pitchFamily="2" charset="2"/>
              <a:buNone/>
            </a:pPr>
            <a:endParaRPr lang="en-US" altLang="en-US" sz="1400" b="1"/>
          </a:p>
          <a:p>
            <a:pPr>
              <a:buFont typeface="Monotype Sorts" pitchFamily="2" charset="2"/>
              <a:buNone/>
            </a:pPr>
            <a:r>
              <a:rPr lang="en-US" altLang="en-US" sz="2400" b="1"/>
              <a:t>The first value to be inserted is put into the root node.</a:t>
            </a:r>
          </a:p>
          <a:p>
            <a:pPr>
              <a:buFont typeface="Monotype Sorts" pitchFamily="2" charset="2"/>
              <a:buNone/>
            </a:pPr>
            <a:endParaRPr lang="en-US" altLang="en-US" sz="1800" b="1"/>
          </a:p>
          <a:p>
            <a:pPr>
              <a:buFont typeface="Monotype Sorts" pitchFamily="2" charset="2"/>
              <a:buNone/>
            </a:pPr>
            <a:endParaRPr lang="en-US" altLang="en-US" sz="1800" b="1"/>
          </a:p>
          <a:p>
            <a:pPr>
              <a:buFont typeface="Monotype Sorts" pitchFamily="2" charset="2"/>
              <a:buNone/>
            </a:pPr>
            <a:endParaRPr lang="en-US" altLang="en-US" sz="2400" b="1"/>
          </a:p>
          <a:p>
            <a:pPr>
              <a:buFont typeface="Monotype Sorts" pitchFamily="2" charset="2"/>
              <a:buNone/>
            </a:pPr>
            <a:endParaRPr lang="en-US" altLang="en-US" sz="2400" b="1"/>
          </a:p>
          <a:p>
            <a:pPr>
              <a:buFont typeface="Monotype Sorts" pitchFamily="2" charset="2"/>
              <a:buNone/>
            </a:pPr>
            <a:endParaRPr lang="en-US" altLang="en-US" sz="2400" b="1"/>
          </a:p>
        </p:txBody>
      </p:sp>
      <p:sp>
        <p:nvSpPr>
          <p:cNvPr id="34819" name="Rectangle 3"/>
          <p:cNvSpPr>
            <a:spLocks noGrp="1" noChangeArrowheads="1"/>
          </p:cNvSpPr>
          <p:nvPr>
            <p:ph type="title"/>
          </p:nvPr>
        </p:nvSpPr>
        <p:spPr>
          <a:xfrm>
            <a:off x="533400" y="419100"/>
            <a:ext cx="8001000" cy="990600"/>
          </a:xfrm>
          <a:noFill/>
          <a:ln/>
        </p:spPr>
        <p:txBody>
          <a:bodyPr/>
          <a:lstStyle/>
          <a:p>
            <a:r>
              <a:rPr lang="en-US" altLang="en-US"/>
              <a:t>Shape of a binary search tree . . .</a:t>
            </a:r>
          </a:p>
        </p:txBody>
      </p:sp>
      <p:grpSp>
        <p:nvGrpSpPr>
          <p:cNvPr id="34822" name="Group 6"/>
          <p:cNvGrpSpPr>
            <a:grpSpLocks/>
          </p:cNvGrpSpPr>
          <p:nvPr/>
        </p:nvGrpSpPr>
        <p:grpSpPr bwMode="auto">
          <a:xfrm>
            <a:off x="3500438" y="4222750"/>
            <a:ext cx="922337" cy="457200"/>
            <a:chOff x="2205" y="2660"/>
            <a:chExt cx="581" cy="288"/>
          </a:xfrm>
        </p:grpSpPr>
        <p:sp>
          <p:nvSpPr>
            <p:cNvPr id="34820" name="Rectangle 4"/>
            <p:cNvSpPr>
              <a:spLocks noChangeArrowheads="1"/>
            </p:cNvSpPr>
            <p:nvPr/>
          </p:nvSpPr>
          <p:spPr bwMode="auto">
            <a:xfrm>
              <a:off x="2205" y="2663"/>
              <a:ext cx="581" cy="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4821" name="Rectangle 5"/>
            <p:cNvSpPr>
              <a:spLocks noChangeArrowheads="1"/>
            </p:cNvSpPr>
            <p:nvPr/>
          </p:nvSpPr>
          <p:spPr bwMode="auto">
            <a:xfrm>
              <a:off x="2315" y="2660"/>
              <a:ext cx="329" cy="288"/>
            </a:xfrm>
            <a:prstGeom prst="rect">
              <a:avLst/>
            </a:prstGeom>
            <a:noFill/>
            <a:ln w="9525">
              <a:noFill/>
              <a:miter lim="800000"/>
              <a:headEnd/>
              <a:tailEnd/>
            </a:ln>
            <a:effectLst/>
          </p:spPr>
          <p:txBody>
            <a:bodyPr wrap="none" lIns="92075" tIns="46038" rIns="92075" bIns="46038">
              <a:spAutoFit/>
            </a:bodyPr>
            <a:lstStyle/>
            <a:p>
              <a:r>
                <a:rPr lang="en-US" altLang="en-US" sz="2400" b="1"/>
                <a:t>‘J’</a:t>
              </a: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5"/>
          <p:cNvSpPr>
            <a:spLocks noGrp="1"/>
          </p:cNvSpPr>
          <p:nvPr>
            <p:ph type="sldNum" sz="quarter" idx="12"/>
          </p:nvPr>
        </p:nvSpPr>
        <p:spPr/>
        <p:txBody>
          <a:bodyPr/>
          <a:lstStyle/>
          <a:p>
            <a:fld id="{88759F6B-6659-4058-8E52-FF0DF4B74E47}" type="slidenum">
              <a:rPr lang="en-US" altLang="en-US"/>
              <a:pPr/>
              <a:t>25</a:t>
            </a:fld>
            <a:endParaRPr lang="en-US" altLang="en-US"/>
          </a:p>
        </p:txBody>
      </p:sp>
      <p:sp>
        <p:nvSpPr>
          <p:cNvPr id="36866" name="Rectangle 2"/>
          <p:cNvSpPr>
            <a:spLocks noGrp="1" noChangeArrowheads="1"/>
          </p:cNvSpPr>
          <p:nvPr>
            <p:ph type="body" idx="1"/>
          </p:nvPr>
        </p:nvSpPr>
        <p:spPr>
          <a:xfrm>
            <a:off x="361950" y="1733550"/>
            <a:ext cx="8077200" cy="2266950"/>
          </a:xfrm>
          <a:noFill/>
          <a:ln/>
        </p:spPr>
        <p:txBody>
          <a:bodyPr/>
          <a:lstStyle/>
          <a:p>
            <a:pPr>
              <a:buFont typeface="Monotype Sorts" pitchFamily="2" charset="2"/>
              <a:buNone/>
            </a:pPr>
            <a:endParaRPr lang="en-US" altLang="en-US" sz="1600" b="1"/>
          </a:p>
          <a:p>
            <a:pPr>
              <a:buFont typeface="Monotype Sorts" pitchFamily="2" charset="2"/>
              <a:buNone/>
            </a:pPr>
            <a:r>
              <a:rPr lang="en-US" altLang="en-US" sz="2400" b="1"/>
              <a:t>Thereafter, each value to be inserted begins by comparing itself to the value in the root node, moving left it is less, or moving right if it is greater.  This continues at each level until it can be inserted as a new leaf. </a:t>
            </a:r>
            <a:endParaRPr lang="en-US" altLang="en-US" sz="1800" b="1"/>
          </a:p>
          <a:p>
            <a:pPr>
              <a:buFont typeface="Monotype Sorts" pitchFamily="2" charset="2"/>
              <a:buNone/>
            </a:pPr>
            <a:endParaRPr lang="en-US" altLang="en-US" sz="2400" b="1"/>
          </a:p>
          <a:p>
            <a:pPr>
              <a:buFont typeface="Monotype Sorts" pitchFamily="2" charset="2"/>
              <a:buNone/>
            </a:pPr>
            <a:endParaRPr lang="en-US" altLang="en-US" sz="2400" b="1"/>
          </a:p>
          <a:p>
            <a:pPr>
              <a:buFont typeface="Monotype Sorts" pitchFamily="2" charset="2"/>
              <a:buNone/>
            </a:pPr>
            <a:endParaRPr lang="en-US" altLang="en-US" sz="2400" b="1"/>
          </a:p>
        </p:txBody>
      </p:sp>
      <p:sp>
        <p:nvSpPr>
          <p:cNvPr id="36867" name="Rectangle 3"/>
          <p:cNvSpPr>
            <a:spLocks noGrp="1" noChangeArrowheads="1"/>
          </p:cNvSpPr>
          <p:nvPr>
            <p:ph type="title"/>
          </p:nvPr>
        </p:nvSpPr>
        <p:spPr>
          <a:xfrm>
            <a:off x="323850" y="419100"/>
            <a:ext cx="8382000" cy="990600"/>
          </a:xfrm>
          <a:noFill/>
          <a:ln/>
        </p:spPr>
        <p:txBody>
          <a:bodyPr/>
          <a:lstStyle/>
          <a:p>
            <a:r>
              <a:rPr lang="en-US" altLang="en-US"/>
              <a:t>Inserting ‘E’ into the BST</a:t>
            </a:r>
          </a:p>
        </p:txBody>
      </p:sp>
      <p:grpSp>
        <p:nvGrpSpPr>
          <p:cNvPr id="36874" name="Group 10"/>
          <p:cNvGrpSpPr>
            <a:grpSpLocks/>
          </p:cNvGrpSpPr>
          <p:nvPr/>
        </p:nvGrpSpPr>
        <p:grpSpPr bwMode="auto">
          <a:xfrm>
            <a:off x="2498725" y="4165600"/>
            <a:ext cx="2324100" cy="1095375"/>
            <a:chOff x="1574" y="2624"/>
            <a:chExt cx="1464" cy="690"/>
          </a:xfrm>
        </p:grpSpPr>
        <p:grpSp>
          <p:nvGrpSpPr>
            <p:cNvPr id="36870" name="Group 6"/>
            <p:cNvGrpSpPr>
              <a:grpSpLocks/>
            </p:cNvGrpSpPr>
            <p:nvPr/>
          </p:nvGrpSpPr>
          <p:grpSpPr bwMode="auto">
            <a:xfrm>
              <a:off x="2457" y="2624"/>
              <a:ext cx="581" cy="288"/>
              <a:chOff x="2457" y="2624"/>
              <a:chExt cx="581" cy="288"/>
            </a:xfrm>
          </p:grpSpPr>
          <p:sp>
            <p:nvSpPr>
              <p:cNvPr id="36868" name="Rectangle 4"/>
              <p:cNvSpPr>
                <a:spLocks noChangeArrowheads="1"/>
              </p:cNvSpPr>
              <p:nvPr/>
            </p:nvSpPr>
            <p:spPr bwMode="auto">
              <a:xfrm>
                <a:off x="2457" y="2627"/>
                <a:ext cx="581" cy="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6869" name="Rectangle 5"/>
              <p:cNvSpPr>
                <a:spLocks noChangeArrowheads="1"/>
              </p:cNvSpPr>
              <p:nvPr/>
            </p:nvSpPr>
            <p:spPr bwMode="auto">
              <a:xfrm>
                <a:off x="2567" y="2624"/>
                <a:ext cx="329" cy="288"/>
              </a:xfrm>
              <a:prstGeom prst="rect">
                <a:avLst/>
              </a:prstGeom>
              <a:noFill/>
              <a:ln w="9525">
                <a:noFill/>
                <a:miter lim="800000"/>
                <a:headEnd/>
                <a:tailEnd/>
              </a:ln>
              <a:effectLst/>
            </p:spPr>
            <p:txBody>
              <a:bodyPr wrap="none" lIns="92075" tIns="46038" rIns="92075" bIns="46038">
                <a:spAutoFit/>
              </a:bodyPr>
              <a:lstStyle/>
              <a:p>
                <a:r>
                  <a:rPr lang="en-US" altLang="en-US" sz="2400" b="1"/>
                  <a:t>‘J’</a:t>
                </a:r>
              </a:p>
            </p:txBody>
          </p:sp>
        </p:grpSp>
        <p:sp>
          <p:nvSpPr>
            <p:cNvPr id="36871" name="Rectangle 7"/>
            <p:cNvSpPr>
              <a:spLocks noChangeArrowheads="1"/>
            </p:cNvSpPr>
            <p:nvPr/>
          </p:nvSpPr>
          <p:spPr bwMode="auto">
            <a:xfrm>
              <a:off x="1574" y="3032"/>
              <a:ext cx="599" cy="24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6872" name="Line 8"/>
            <p:cNvSpPr>
              <a:spLocks noChangeShapeType="1"/>
            </p:cNvSpPr>
            <p:nvPr/>
          </p:nvSpPr>
          <p:spPr bwMode="auto">
            <a:xfrm flipV="1">
              <a:off x="1958" y="2796"/>
              <a:ext cx="562" cy="233"/>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36873" name="Rectangle 9"/>
            <p:cNvSpPr>
              <a:spLocks noChangeArrowheads="1"/>
            </p:cNvSpPr>
            <p:nvPr/>
          </p:nvSpPr>
          <p:spPr bwMode="auto">
            <a:xfrm>
              <a:off x="1645" y="3026"/>
              <a:ext cx="404" cy="288"/>
            </a:xfrm>
            <a:prstGeom prst="rect">
              <a:avLst/>
            </a:prstGeom>
            <a:noFill/>
            <a:ln w="9525">
              <a:noFill/>
              <a:miter lim="800000"/>
              <a:headEnd/>
              <a:tailEnd/>
            </a:ln>
            <a:effectLst/>
          </p:spPr>
          <p:txBody>
            <a:bodyPr wrap="none" lIns="92075" tIns="46038" rIns="92075" bIns="46038">
              <a:spAutoFit/>
            </a:bodyPr>
            <a:lstStyle/>
            <a:p>
              <a:r>
                <a:rPr lang="en-US" altLang="en-US" sz="2400" b="1"/>
                <a:t> ‘E’</a:t>
              </a: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슬라이드 번호 개체 틀 5"/>
          <p:cNvSpPr>
            <a:spLocks noGrp="1"/>
          </p:cNvSpPr>
          <p:nvPr>
            <p:ph type="sldNum" sz="quarter" idx="12"/>
          </p:nvPr>
        </p:nvSpPr>
        <p:spPr/>
        <p:txBody>
          <a:bodyPr/>
          <a:lstStyle/>
          <a:p>
            <a:fld id="{1CAB64C4-958D-4991-9356-7B6EBCEFD753}" type="slidenum">
              <a:rPr lang="en-US" altLang="en-US"/>
              <a:pPr/>
              <a:t>26</a:t>
            </a:fld>
            <a:endParaRPr lang="en-US" altLang="en-US"/>
          </a:p>
        </p:txBody>
      </p:sp>
      <p:sp>
        <p:nvSpPr>
          <p:cNvPr id="38914" name="Rectangle 2"/>
          <p:cNvSpPr>
            <a:spLocks noGrp="1" noChangeArrowheads="1"/>
          </p:cNvSpPr>
          <p:nvPr>
            <p:ph type="body" idx="1"/>
          </p:nvPr>
        </p:nvSpPr>
        <p:spPr>
          <a:xfrm>
            <a:off x="533400" y="1638300"/>
            <a:ext cx="8153400" cy="1943100"/>
          </a:xfrm>
          <a:noFill/>
          <a:ln/>
        </p:spPr>
        <p:txBody>
          <a:bodyPr/>
          <a:lstStyle/>
          <a:p>
            <a:pPr>
              <a:buFont typeface="Monotype Sorts" pitchFamily="2" charset="2"/>
              <a:buNone/>
            </a:pPr>
            <a:endParaRPr lang="en-US" altLang="en-US" sz="1600" b="1" dirty="0"/>
          </a:p>
          <a:p>
            <a:pPr>
              <a:buFont typeface="Monotype Sorts" pitchFamily="2" charset="2"/>
              <a:buNone/>
            </a:pPr>
            <a:r>
              <a:rPr lang="en-US" altLang="en-US" sz="2400" b="1" dirty="0"/>
              <a:t>Begin by comparing ‘F’ to the value in the root node, moving left </a:t>
            </a:r>
            <a:r>
              <a:rPr lang="en-US" altLang="ko-KR" sz="2400" b="1" dirty="0" smtClean="0"/>
              <a:t>if</a:t>
            </a:r>
            <a:r>
              <a:rPr lang="ko-KR" altLang="en-US" sz="2400" b="1" dirty="0" smtClean="0"/>
              <a:t> </a:t>
            </a:r>
            <a:r>
              <a:rPr lang="en-US" altLang="en-US" sz="2400" b="1" dirty="0" smtClean="0"/>
              <a:t>it </a:t>
            </a:r>
            <a:r>
              <a:rPr lang="en-US" altLang="en-US" sz="2400" b="1" dirty="0"/>
              <a:t>is less, or moving right if it is greater.  This continues until it can be inserted as a leaf. </a:t>
            </a:r>
            <a:endParaRPr lang="en-US" altLang="en-US" sz="1800" b="1" dirty="0"/>
          </a:p>
          <a:p>
            <a:pPr>
              <a:buFont typeface="Monotype Sorts" pitchFamily="2" charset="2"/>
              <a:buNone/>
            </a:pPr>
            <a:endParaRPr lang="en-US" altLang="en-US" sz="2400" b="1" dirty="0"/>
          </a:p>
          <a:p>
            <a:pPr>
              <a:buFont typeface="Monotype Sorts" pitchFamily="2" charset="2"/>
              <a:buNone/>
            </a:pPr>
            <a:endParaRPr lang="en-US" altLang="en-US" sz="2400" b="1" dirty="0"/>
          </a:p>
          <a:p>
            <a:pPr>
              <a:buFont typeface="Monotype Sorts" pitchFamily="2" charset="2"/>
              <a:buNone/>
            </a:pPr>
            <a:endParaRPr lang="en-US" altLang="en-US" sz="2400" b="1" dirty="0"/>
          </a:p>
        </p:txBody>
      </p:sp>
      <p:sp>
        <p:nvSpPr>
          <p:cNvPr id="38915" name="Rectangle 3"/>
          <p:cNvSpPr>
            <a:spLocks noGrp="1" noChangeArrowheads="1"/>
          </p:cNvSpPr>
          <p:nvPr>
            <p:ph type="title"/>
          </p:nvPr>
        </p:nvSpPr>
        <p:spPr>
          <a:xfrm>
            <a:off x="323850" y="342900"/>
            <a:ext cx="8382000" cy="990600"/>
          </a:xfrm>
          <a:noFill/>
          <a:ln/>
        </p:spPr>
        <p:txBody>
          <a:bodyPr/>
          <a:lstStyle/>
          <a:p>
            <a:r>
              <a:rPr lang="en-US" altLang="en-US"/>
              <a:t>Inserting ‘F’ into the BST</a:t>
            </a:r>
          </a:p>
        </p:txBody>
      </p:sp>
      <p:grpSp>
        <p:nvGrpSpPr>
          <p:cNvPr id="38926" name="Group 14"/>
          <p:cNvGrpSpPr>
            <a:grpSpLocks/>
          </p:cNvGrpSpPr>
          <p:nvPr/>
        </p:nvGrpSpPr>
        <p:grpSpPr bwMode="auto">
          <a:xfrm>
            <a:off x="2651125" y="3632200"/>
            <a:ext cx="2324100" cy="1685925"/>
            <a:chOff x="1670" y="2288"/>
            <a:chExt cx="1464" cy="1062"/>
          </a:xfrm>
        </p:grpSpPr>
        <p:grpSp>
          <p:nvGrpSpPr>
            <p:cNvPr id="38918" name="Group 6"/>
            <p:cNvGrpSpPr>
              <a:grpSpLocks/>
            </p:cNvGrpSpPr>
            <p:nvPr/>
          </p:nvGrpSpPr>
          <p:grpSpPr bwMode="auto">
            <a:xfrm>
              <a:off x="2553" y="2288"/>
              <a:ext cx="581" cy="288"/>
              <a:chOff x="2553" y="2288"/>
              <a:chExt cx="581" cy="288"/>
            </a:xfrm>
          </p:grpSpPr>
          <p:sp>
            <p:nvSpPr>
              <p:cNvPr id="38916" name="Rectangle 4"/>
              <p:cNvSpPr>
                <a:spLocks noChangeArrowheads="1"/>
              </p:cNvSpPr>
              <p:nvPr/>
            </p:nvSpPr>
            <p:spPr bwMode="auto">
              <a:xfrm>
                <a:off x="2553" y="2291"/>
                <a:ext cx="581" cy="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8917" name="Rectangle 5"/>
              <p:cNvSpPr>
                <a:spLocks noChangeArrowheads="1"/>
              </p:cNvSpPr>
              <p:nvPr/>
            </p:nvSpPr>
            <p:spPr bwMode="auto">
              <a:xfrm>
                <a:off x="2663" y="2288"/>
                <a:ext cx="329" cy="288"/>
              </a:xfrm>
              <a:prstGeom prst="rect">
                <a:avLst/>
              </a:prstGeom>
              <a:noFill/>
              <a:ln w="9525">
                <a:noFill/>
                <a:miter lim="800000"/>
                <a:headEnd/>
                <a:tailEnd/>
              </a:ln>
              <a:effectLst/>
            </p:spPr>
            <p:txBody>
              <a:bodyPr wrap="none" lIns="92075" tIns="46038" rIns="92075" bIns="46038">
                <a:spAutoFit/>
              </a:bodyPr>
              <a:lstStyle/>
              <a:p>
                <a:r>
                  <a:rPr lang="en-US" altLang="en-US" sz="2400" b="1"/>
                  <a:t>‘J’</a:t>
                </a:r>
              </a:p>
            </p:txBody>
          </p:sp>
        </p:grpSp>
        <p:grpSp>
          <p:nvGrpSpPr>
            <p:cNvPr id="38922" name="Group 10"/>
            <p:cNvGrpSpPr>
              <a:grpSpLocks/>
            </p:cNvGrpSpPr>
            <p:nvPr/>
          </p:nvGrpSpPr>
          <p:grpSpPr bwMode="auto">
            <a:xfrm>
              <a:off x="1670" y="2460"/>
              <a:ext cx="946" cy="518"/>
              <a:chOff x="1670" y="2460"/>
              <a:chExt cx="946" cy="518"/>
            </a:xfrm>
          </p:grpSpPr>
          <p:sp>
            <p:nvSpPr>
              <p:cNvPr id="38919" name="Rectangle 7"/>
              <p:cNvSpPr>
                <a:spLocks noChangeArrowheads="1"/>
              </p:cNvSpPr>
              <p:nvPr/>
            </p:nvSpPr>
            <p:spPr bwMode="auto">
              <a:xfrm>
                <a:off x="1670" y="2696"/>
                <a:ext cx="599" cy="24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8920" name="Line 8"/>
              <p:cNvSpPr>
                <a:spLocks noChangeShapeType="1"/>
              </p:cNvSpPr>
              <p:nvPr/>
            </p:nvSpPr>
            <p:spPr bwMode="auto">
              <a:xfrm flipV="1">
                <a:off x="2054" y="2460"/>
                <a:ext cx="562" cy="233"/>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38921" name="Rectangle 9"/>
              <p:cNvSpPr>
                <a:spLocks noChangeArrowheads="1"/>
              </p:cNvSpPr>
              <p:nvPr/>
            </p:nvSpPr>
            <p:spPr bwMode="auto">
              <a:xfrm>
                <a:off x="1741" y="2690"/>
                <a:ext cx="404" cy="288"/>
              </a:xfrm>
              <a:prstGeom prst="rect">
                <a:avLst/>
              </a:prstGeom>
              <a:noFill/>
              <a:ln w="9525">
                <a:noFill/>
                <a:miter lim="800000"/>
                <a:headEnd/>
                <a:tailEnd/>
              </a:ln>
              <a:effectLst/>
            </p:spPr>
            <p:txBody>
              <a:bodyPr wrap="none" lIns="92075" tIns="46038" rIns="92075" bIns="46038">
                <a:spAutoFit/>
              </a:bodyPr>
              <a:lstStyle/>
              <a:p>
                <a:r>
                  <a:rPr lang="en-US" altLang="en-US" sz="2400" b="1"/>
                  <a:t> ‘E’</a:t>
                </a:r>
              </a:p>
            </p:txBody>
          </p:sp>
        </p:grpSp>
        <p:sp>
          <p:nvSpPr>
            <p:cNvPr id="38923" name="Rectangle 11"/>
            <p:cNvSpPr>
              <a:spLocks noChangeArrowheads="1"/>
            </p:cNvSpPr>
            <p:nvPr/>
          </p:nvSpPr>
          <p:spPr bwMode="auto">
            <a:xfrm>
              <a:off x="2253" y="3068"/>
              <a:ext cx="599" cy="24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8924" name="Line 12"/>
            <p:cNvSpPr>
              <a:spLocks noChangeShapeType="1"/>
            </p:cNvSpPr>
            <p:nvPr/>
          </p:nvSpPr>
          <p:spPr bwMode="auto">
            <a:xfrm flipH="1" flipV="1">
              <a:off x="2136" y="2856"/>
              <a:ext cx="452" cy="209"/>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38925" name="Rectangle 13"/>
            <p:cNvSpPr>
              <a:spLocks noChangeArrowheads="1"/>
            </p:cNvSpPr>
            <p:nvPr/>
          </p:nvSpPr>
          <p:spPr bwMode="auto">
            <a:xfrm flipH="1">
              <a:off x="2353" y="3062"/>
              <a:ext cx="393" cy="288"/>
            </a:xfrm>
            <a:prstGeom prst="rect">
              <a:avLst/>
            </a:prstGeom>
            <a:noFill/>
            <a:ln w="9525">
              <a:noFill/>
              <a:miter lim="800000"/>
              <a:headEnd/>
              <a:tailEnd/>
            </a:ln>
            <a:effectLst/>
          </p:spPr>
          <p:txBody>
            <a:bodyPr wrap="none" lIns="92075" tIns="46038" rIns="92075" bIns="46038">
              <a:spAutoFit/>
            </a:bodyPr>
            <a:lstStyle/>
            <a:p>
              <a:r>
                <a:rPr lang="en-US" altLang="en-US" sz="2400" b="1"/>
                <a:t> ‘F’</a:t>
              </a:r>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슬라이드 번호 개체 틀 5"/>
          <p:cNvSpPr>
            <a:spLocks noGrp="1"/>
          </p:cNvSpPr>
          <p:nvPr>
            <p:ph type="sldNum" sz="quarter" idx="12"/>
          </p:nvPr>
        </p:nvSpPr>
        <p:spPr/>
        <p:txBody>
          <a:bodyPr/>
          <a:lstStyle/>
          <a:p>
            <a:fld id="{E8397B2E-8898-4338-B749-753C9538285D}" type="slidenum">
              <a:rPr lang="en-US" altLang="en-US"/>
              <a:pPr/>
              <a:t>27</a:t>
            </a:fld>
            <a:endParaRPr lang="en-US" altLang="en-US"/>
          </a:p>
        </p:txBody>
      </p:sp>
      <p:sp>
        <p:nvSpPr>
          <p:cNvPr id="40962" name="Rectangle 2"/>
          <p:cNvSpPr>
            <a:spLocks noGrp="1" noChangeArrowheads="1"/>
          </p:cNvSpPr>
          <p:nvPr>
            <p:ph type="body" idx="1"/>
          </p:nvPr>
        </p:nvSpPr>
        <p:spPr>
          <a:xfrm>
            <a:off x="361950" y="1733550"/>
            <a:ext cx="8115300" cy="1695450"/>
          </a:xfrm>
          <a:noFill/>
          <a:ln/>
        </p:spPr>
        <p:txBody>
          <a:bodyPr/>
          <a:lstStyle/>
          <a:p>
            <a:pPr>
              <a:buFont typeface="Monotype Sorts" pitchFamily="2" charset="2"/>
              <a:buNone/>
            </a:pPr>
            <a:endParaRPr lang="en-US" altLang="en-US" sz="1600" b="1"/>
          </a:p>
          <a:p>
            <a:pPr>
              <a:buFont typeface="Monotype Sorts" pitchFamily="2" charset="2"/>
              <a:buNone/>
            </a:pPr>
            <a:r>
              <a:rPr lang="en-US" altLang="en-US" sz="2400" b="1"/>
              <a:t>Begin by comparing ‘T’ to the value in the root node, moving left it is less, or moving right if it is greater.  This continues until it can be inserted as a leaf. </a:t>
            </a:r>
            <a:endParaRPr lang="en-US" altLang="en-US" sz="1800" b="1"/>
          </a:p>
          <a:p>
            <a:pPr>
              <a:buFont typeface="Monotype Sorts" pitchFamily="2" charset="2"/>
              <a:buNone/>
            </a:pPr>
            <a:endParaRPr lang="en-US" altLang="en-US" sz="2400" b="1"/>
          </a:p>
          <a:p>
            <a:pPr>
              <a:buFont typeface="Monotype Sorts" pitchFamily="2" charset="2"/>
              <a:buNone/>
            </a:pPr>
            <a:endParaRPr lang="en-US" altLang="en-US" sz="2400" b="1"/>
          </a:p>
          <a:p>
            <a:pPr>
              <a:buFont typeface="Monotype Sorts" pitchFamily="2" charset="2"/>
              <a:buNone/>
            </a:pPr>
            <a:endParaRPr lang="en-US" altLang="en-US" sz="2400" b="1"/>
          </a:p>
        </p:txBody>
      </p:sp>
      <p:sp>
        <p:nvSpPr>
          <p:cNvPr id="40963" name="Rectangle 3"/>
          <p:cNvSpPr>
            <a:spLocks noGrp="1" noChangeArrowheads="1"/>
          </p:cNvSpPr>
          <p:nvPr>
            <p:ph type="title"/>
          </p:nvPr>
        </p:nvSpPr>
        <p:spPr>
          <a:xfrm>
            <a:off x="323850" y="342900"/>
            <a:ext cx="8382000" cy="990600"/>
          </a:xfrm>
          <a:noFill/>
          <a:ln/>
        </p:spPr>
        <p:txBody>
          <a:bodyPr/>
          <a:lstStyle/>
          <a:p>
            <a:r>
              <a:rPr lang="en-US" altLang="en-US"/>
              <a:t>Inserting ‘T’ into the BST</a:t>
            </a:r>
          </a:p>
        </p:txBody>
      </p:sp>
      <p:grpSp>
        <p:nvGrpSpPr>
          <p:cNvPr id="40979" name="Group 19"/>
          <p:cNvGrpSpPr>
            <a:grpSpLocks/>
          </p:cNvGrpSpPr>
          <p:nvPr/>
        </p:nvGrpSpPr>
        <p:grpSpPr bwMode="auto">
          <a:xfrm>
            <a:off x="2441575" y="3841750"/>
            <a:ext cx="3324225" cy="1685925"/>
            <a:chOff x="1538" y="2420"/>
            <a:chExt cx="2094" cy="1062"/>
          </a:xfrm>
        </p:grpSpPr>
        <p:grpSp>
          <p:nvGrpSpPr>
            <p:cNvPr id="40966" name="Group 6"/>
            <p:cNvGrpSpPr>
              <a:grpSpLocks/>
            </p:cNvGrpSpPr>
            <p:nvPr/>
          </p:nvGrpSpPr>
          <p:grpSpPr bwMode="auto">
            <a:xfrm>
              <a:off x="2421" y="2420"/>
              <a:ext cx="581" cy="288"/>
              <a:chOff x="2421" y="2420"/>
              <a:chExt cx="581" cy="288"/>
            </a:xfrm>
          </p:grpSpPr>
          <p:sp>
            <p:nvSpPr>
              <p:cNvPr id="40964" name="Rectangle 4"/>
              <p:cNvSpPr>
                <a:spLocks noChangeArrowheads="1"/>
              </p:cNvSpPr>
              <p:nvPr/>
            </p:nvSpPr>
            <p:spPr bwMode="auto">
              <a:xfrm>
                <a:off x="2421" y="2423"/>
                <a:ext cx="581" cy="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0965" name="Rectangle 5"/>
              <p:cNvSpPr>
                <a:spLocks noChangeArrowheads="1"/>
              </p:cNvSpPr>
              <p:nvPr/>
            </p:nvSpPr>
            <p:spPr bwMode="auto">
              <a:xfrm>
                <a:off x="2531" y="2420"/>
                <a:ext cx="329" cy="288"/>
              </a:xfrm>
              <a:prstGeom prst="rect">
                <a:avLst/>
              </a:prstGeom>
              <a:noFill/>
              <a:ln w="9525">
                <a:noFill/>
                <a:miter lim="800000"/>
                <a:headEnd/>
                <a:tailEnd/>
              </a:ln>
              <a:effectLst/>
            </p:spPr>
            <p:txBody>
              <a:bodyPr wrap="none" lIns="92075" tIns="46038" rIns="92075" bIns="46038">
                <a:spAutoFit/>
              </a:bodyPr>
              <a:lstStyle/>
              <a:p>
                <a:r>
                  <a:rPr lang="en-US" altLang="en-US" sz="2400" b="1"/>
                  <a:t>‘J’</a:t>
                </a:r>
              </a:p>
            </p:txBody>
          </p:sp>
        </p:grpSp>
        <p:grpSp>
          <p:nvGrpSpPr>
            <p:cNvPr id="40970" name="Group 10"/>
            <p:cNvGrpSpPr>
              <a:grpSpLocks/>
            </p:cNvGrpSpPr>
            <p:nvPr/>
          </p:nvGrpSpPr>
          <p:grpSpPr bwMode="auto">
            <a:xfrm>
              <a:off x="1538" y="2592"/>
              <a:ext cx="946" cy="518"/>
              <a:chOff x="1538" y="2592"/>
              <a:chExt cx="946" cy="518"/>
            </a:xfrm>
          </p:grpSpPr>
          <p:sp>
            <p:nvSpPr>
              <p:cNvPr id="40967" name="Rectangle 7"/>
              <p:cNvSpPr>
                <a:spLocks noChangeArrowheads="1"/>
              </p:cNvSpPr>
              <p:nvPr/>
            </p:nvSpPr>
            <p:spPr bwMode="auto">
              <a:xfrm>
                <a:off x="1538" y="2828"/>
                <a:ext cx="599" cy="24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0968" name="Line 8"/>
              <p:cNvSpPr>
                <a:spLocks noChangeShapeType="1"/>
              </p:cNvSpPr>
              <p:nvPr/>
            </p:nvSpPr>
            <p:spPr bwMode="auto">
              <a:xfrm flipV="1">
                <a:off x="1922" y="2592"/>
                <a:ext cx="562" cy="233"/>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0969" name="Rectangle 9"/>
              <p:cNvSpPr>
                <a:spLocks noChangeArrowheads="1"/>
              </p:cNvSpPr>
              <p:nvPr/>
            </p:nvSpPr>
            <p:spPr bwMode="auto">
              <a:xfrm>
                <a:off x="1609" y="2822"/>
                <a:ext cx="404" cy="288"/>
              </a:xfrm>
              <a:prstGeom prst="rect">
                <a:avLst/>
              </a:prstGeom>
              <a:noFill/>
              <a:ln w="9525">
                <a:noFill/>
                <a:miter lim="800000"/>
                <a:headEnd/>
                <a:tailEnd/>
              </a:ln>
              <a:effectLst/>
            </p:spPr>
            <p:txBody>
              <a:bodyPr wrap="none" lIns="92075" tIns="46038" rIns="92075" bIns="46038">
                <a:spAutoFit/>
              </a:bodyPr>
              <a:lstStyle/>
              <a:p>
                <a:r>
                  <a:rPr lang="en-US" altLang="en-US" sz="2400" b="1"/>
                  <a:t> ‘E’</a:t>
                </a:r>
              </a:p>
            </p:txBody>
          </p:sp>
        </p:grpSp>
        <p:grpSp>
          <p:nvGrpSpPr>
            <p:cNvPr id="40974" name="Group 14"/>
            <p:cNvGrpSpPr>
              <a:grpSpLocks/>
            </p:cNvGrpSpPr>
            <p:nvPr/>
          </p:nvGrpSpPr>
          <p:grpSpPr bwMode="auto">
            <a:xfrm>
              <a:off x="2004" y="2988"/>
              <a:ext cx="716" cy="494"/>
              <a:chOff x="2004" y="2988"/>
              <a:chExt cx="716" cy="494"/>
            </a:xfrm>
          </p:grpSpPr>
          <p:sp>
            <p:nvSpPr>
              <p:cNvPr id="40971" name="Rectangle 11"/>
              <p:cNvSpPr>
                <a:spLocks noChangeArrowheads="1"/>
              </p:cNvSpPr>
              <p:nvPr/>
            </p:nvSpPr>
            <p:spPr bwMode="auto">
              <a:xfrm>
                <a:off x="2121" y="3200"/>
                <a:ext cx="599" cy="24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0972" name="Line 12"/>
              <p:cNvSpPr>
                <a:spLocks noChangeShapeType="1"/>
              </p:cNvSpPr>
              <p:nvPr/>
            </p:nvSpPr>
            <p:spPr bwMode="auto">
              <a:xfrm flipH="1" flipV="1">
                <a:off x="2004" y="2988"/>
                <a:ext cx="452" cy="209"/>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0973" name="Rectangle 13"/>
              <p:cNvSpPr>
                <a:spLocks noChangeArrowheads="1"/>
              </p:cNvSpPr>
              <p:nvPr/>
            </p:nvSpPr>
            <p:spPr bwMode="auto">
              <a:xfrm flipH="1">
                <a:off x="2221" y="3194"/>
                <a:ext cx="393" cy="288"/>
              </a:xfrm>
              <a:prstGeom prst="rect">
                <a:avLst/>
              </a:prstGeom>
              <a:noFill/>
              <a:ln w="9525">
                <a:noFill/>
                <a:miter lim="800000"/>
                <a:headEnd/>
                <a:tailEnd/>
              </a:ln>
              <a:effectLst/>
            </p:spPr>
            <p:txBody>
              <a:bodyPr wrap="none" lIns="92075" tIns="46038" rIns="92075" bIns="46038">
                <a:spAutoFit/>
              </a:bodyPr>
              <a:lstStyle/>
              <a:p>
                <a:r>
                  <a:rPr lang="en-US" altLang="en-US" sz="2400" b="1"/>
                  <a:t> ‘F’</a:t>
                </a:r>
              </a:p>
            </p:txBody>
          </p:sp>
        </p:grpSp>
        <p:grpSp>
          <p:nvGrpSpPr>
            <p:cNvPr id="40978" name="Group 18"/>
            <p:cNvGrpSpPr>
              <a:grpSpLocks/>
            </p:cNvGrpSpPr>
            <p:nvPr/>
          </p:nvGrpSpPr>
          <p:grpSpPr bwMode="auto">
            <a:xfrm>
              <a:off x="2916" y="2592"/>
              <a:ext cx="716" cy="494"/>
              <a:chOff x="2916" y="2592"/>
              <a:chExt cx="716" cy="494"/>
            </a:xfrm>
          </p:grpSpPr>
          <p:sp>
            <p:nvSpPr>
              <p:cNvPr id="40975" name="Rectangle 15"/>
              <p:cNvSpPr>
                <a:spLocks noChangeArrowheads="1"/>
              </p:cNvSpPr>
              <p:nvPr/>
            </p:nvSpPr>
            <p:spPr bwMode="auto">
              <a:xfrm>
                <a:off x="3033" y="2804"/>
                <a:ext cx="599" cy="24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0976" name="Line 16"/>
              <p:cNvSpPr>
                <a:spLocks noChangeShapeType="1"/>
              </p:cNvSpPr>
              <p:nvPr/>
            </p:nvSpPr>
            <p:spPr bwMode="auto">
              <a:xfrm flipH="1" flipV="1">
                <a:off x="2916" y="2592"/>
                <a:ext cx="452" cy="209"/>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0977" name="Rectangle 17"/>
              <p:cNvSpPr>
                <a:spLocks noChangeArrowheads="1"/>
              </p:cNvSpPr>
              <p:nvPr/>
            </p:nvSpPr>
            <p:spPr bwMode="auto">
              <a:xfrm flipH="1">
                <a:off x="3133" y="2798"/>
                <a:ext cx="393" cy="288"/>
              </a:xfrm>
              <a:prstGeom prst="rect">
                <a:avLst/>
              </a:prstGeom>
              <a:noFill/>
              <a:ln w="9525">
                <a:noFill/>
                <a:miter lim="800000"/>
                <a:headEnd/>
                <a:tailEnd/>
              </a:ln>
              <a:effectLst/>
            </p:spPr>
            <p:txBody>
              <a:bodyPr wrap="none" lIns="92075" tIns="46038" rIns="92075" bIns="46038">
                <a:spAutoFit/>
              </a:bodyPr>
              <a:lstStyle/>
              <a:p>
                <a:r>
                  <a:rPr lang="en-US" altLang="en-US" sz="2400" b="1"/>
                  <a:t> ‘T’</a:t>
                </a:r>
              </a:p>
            </p:txBody>
          </p:sp>
        </p:gr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슬라이드 번호 개체 틀 5"/>
          <p:cNvSpPr>
            <a:spLocks noGrp="1"/>
          </p:cNvSpPr>
          <p:nvPr>
            <p:ph type="sldNum" sz="quarter" idx="12"/>
          </p:nvPr>
        </p:nvSpPr>
        <p:spPr/>
        <p:txBody>
          <a:bodyPr/>
          <a:lstStyle/>
          <a:p>
            <a:fld id="{2A7E16A7-DAE2-428C-9200-6A66B537E7C7}" type="slidenum">
              <a:rPr lang="en-US" altLang="en-US"/>
              <a:pPr/>
              <a:t>28</a:t>
            </a:fld>
            <a:endParaRPr lang="en-US" altLang="en-US"/>
          </a:p>
        </p:txBody>
      </p:sp>
      <p:sp>
        <p:nvSpPr>
          <p:cNvPr id="43010" name="Rectangle 2"/>
          <p:cNvSpPr>
            <a:spLocks noGrp="1" noChangeArrowheads="1"/>
          </p:cNvSpPr>
          <p:nvPr>
            <p:ph type="body" idx="1"/>
          </p:nvPr>
        </p:nvSpPr>
        <p:spPr>
          <a:xfrm>
            <a:off x="361950" y="1733550"/>
            <a:ext cx="8115300" cy="1695450"/>
          </a:xfrm>
          <a:noFill/>
          <a:ln/>
        </p:spPr>
        <p:txBody>
          <a:bodyPr/>
          <a:lstStyle/>
          <a:p>
            <a:pPr>
              <a:buFont typeface="Monotype Sorts" pitchFamily="2" charset="2"/>
              <a:buNone/>
            </a:pPr>
            <a:endParaRPr lang="en-US" altLang="en-US" sz="1600" b="1"/>
          </a:p>
          <a:p>
            <a:pPr>
              <a:buFont typeface="Monotype Sorts" pitchFamily="2" charset="2"/>
              <a:buNone/>
            </a:pPr>
            <a:r>
              <a:rPr lang="en-US" altLang="en-US" sz="2400" b="1"/>
              <a:t>Begin by comparing ‘A’ to the value in the root node, moving left it is less, or moving right if it is greater.  This continues until it can be inserted as a leaf. </a:t>
            </a:r>
            <a:endParaRPr lang="en-US" altLang="en-US" sz="1800" b="1"/>
          </a:p>
          <a:p>
            <a:pPr>
              <a:buFont typeface="Monotype Sorts" pitchFamily="2" charset="2"/>
              <a:buNone/>
            </a:pPr>
            <a:endParaRPr lang="en-US" altLang="en-US" sz="2400" b="1"/>
          </a:p>
          <a:p>
            <a:pPr>
              <a:buFont typeface="Monotype Sorts" pitchFamily="2" charset="2"/>
              <a:buNone/>
            </a:pPr>
            <a:endParaRPr lang="en-US" altLang="en-US" sz="2400" b="1"/>
          </a:p>
          <a:p>
            <a:pPr>
              <a:buFont typeface="Monotype Sorts" pitchFamily="2" charset="2"/>
              <a:buNone/>
            </a:pPr>
            <a:endParaRPr lang="en-US" altLang="en-US" sz="2400" b="1"/>
          </a:p>
        </p:txBody>
      </p:sp>
      <p:sp>
        <p:nvSpPr>
          <p:cNvPr id="43011" name="Rectangle 3"/>
          <p:cNvSpPr>
            <a:spLocks noGrp="1" noChangeArrowheads="1"/>
          </p:cNvSpPr>
          <p:nvPr>
            <p:ph type="title"/>
          </p:nvPr>
        </p:nvSpPr>
        <p:spPr>
          <a:xfrm>
            <a:off x="323850" y="342900"/>
            <a:ext cx="8382000" cy="990600"/>
          </a:xfrm>
          <a:noFill/>
          <a:ln/>
        </p:spPr>
        <p:txBody>
          <a:bodyPr/>
          <a:lstStyle/>
          <a:p>
            <a:r>
              <a:rPr lang="en-US" altLang="en-US"/>
              <a:t>Inserting ‘A’ into the BST</a:t>
            </a:r>
          </a:p>
        </p:txBody>
      </p:sp>
      <p:grpSp>
        <p:nvGrpSpPr>
          <p:cNvPr id="43030" name="Group 22"/>
          <p:cNvGrpSpPr>
            <a:grpSpLocks/>
          </p:cNvGrpSpPr>
          <p:nvPr/>
        </p:nvGrpSpPr>
        <p:grpSpPr bwMode="auto">
          <a:xfrm>
            <a:off x="1492250" y="3841750"/>
            <a:ext cx="4273550" cy="1704975"/>
            <a:chOff x="940" y="2420"/>
            <a:chExt cx="2692" cy="1074"/>
          </a:xfrm>
        </p:grpSpPr>
        <p:grpSp>
          <p:nvGrpSpPr>
            <p:cNvPr id="43014" name="Group 6"/>
            <p:cNvGrpSpPr>
              <a:grpSpLocks/>
            </p:cNvGrpSpPr>
            <p:nvPr/>
          </p:nvGrpSpPr>
          <p:grpSpPr bwMode="auto">
            <a:xfrm>
              <a:off x="2421" y="2420"/>
              <a:ext cx="581" cy="288"/>
              <a:chOff x="2421" y="2420"/>
              <a:chExt cx="581" cy="288"/>
            </a:xfrm>
          </p:grpSpPr>
          <p:sp>
            <p:nvSpPr>
              <p:cNvPr id="43012" name="Rectangle 4"/>
              <p:cNvSpPr>
                <a:spLocks noChangeArrowheads="1"/>
              </p:cNvSpPr>
              <p:nvPr/>
            </p:nvSpPr>
            <p:spPr bwMode="auto">
              <a:xfrm>
                <a:off x="2421" y="2423"/>
                <a:ext cx="581" cy="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3013" name="Rectangle 5"/>
              <p:cNvSpPr>
                <a:spLocks noChangeArrowheads="1"/>
              </p:cNvSpPr>
              <p:nvPr/>
            </p:nvSpPr>
            <p:spPr bwMode="auto">
              <a:xfrm>
                <a:off x="2531" y="2420"/>
                <a:ext cx="329" cy="288"/>
              </a:xfrm>
              <a:prstGeom prst="rect">
                <a:avLst/>
              </a:prstGeom>
              <a:noFill/>
              <a:ln w="9525">
                <a:noFill/>
                <a:miter lim="800000"/>
                <a:headEnd/>
                <a:tailEnd/>
              </a:ln>
              <a:effectLst/>
            </p:spPr>
            <p:txBody>
              <a:bodyPr wrap="none" lIns="92075" tIns="46038" rIns="92075" bIns="46038">
                <a:spAutoFit/>
              </a:bodyPr>
              <a:lstStyle/>
              <a:p>
                <a:r>
                  <a:rPr lang="en-US" altLang="en-US" sz="2400" b="1"/>
                  <a:t>‘J’</a:t>
                </a:r>
              </a:p>
            </p:txBody>
          </p:sp>
        </p:grpSp>
        <p:grpSp>
          <p:nvGrpSpPr>
            <p:cNvPr id="43018" name="Group 10"/>
            <p:cNvGrpSpPr>
              <a:grpSpLocks/>
            </p:cNvGrpSpPr>
            <p:nvPr/>
          </p:nvGrpSpPr>
          <p:grpSpPr bwMode="auto">
            <a:xfrm>
              <a:off x="1538" y="2592"/>
              <a:ext cx="946" cy="518"/>
              <a:chOff x="1538" y="2592"/>
              <a:chExt cx="946" cy="518"/>
            </a:xfrm>
          </p:grpSpPr>
          <p:sp>
            <p:nvSpPr>
              <p:cNvPr id="43015" name="Rectangle 7"/>
              <p:cNvSpPr>
                <a:spLocks noChangeArrowheads="1"/>
              </p:cNvSpPr>
              <p:nvPr/>
            </p:nvSpPr>
            <p:spPr bwMode="auto">
              <a:xfrm>
                <a:off x="1538" y="2828"/>
                <a:ext cx="599" cy="24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3016" name="Line 8"/>
              <p:cNvSpPr>
                <a:spLocks noChangeShapeType="1"/>
              </p:cNvSpPr>
              <p:nvPr/>
            </p:nvSpPr>
            <p:spPr bwMode="auto">
              <a:xfrm flipV="1">
                <a:off x="1922" y="2592"/>
                <a:ext cx="562" cy="233"/>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3017" name="Rectangle 9"/>
              <p:cNvSpPr>
                <a:spLocks noChangeArrowheads="1"/>
              </p:cNvSpPr>
              <p:nvPr/>
            </p:nvSpPr>
            <p:spPr bwMode="auto">
              <a:xfrm>
                <a:off x="1609" y="2822"/>
                <a:ext cx="404" cy="288"/>
              </a:xfrm>
              <a:prstGeom prst="rect">
                <a:avLst/>
              </a:prstGeom>
              <a:noFill/>
              <a:ln w="9525">
                <a:noFill/>
                <a:miter lim="800000"/>
                <a:headEnd/>
                <a:tailEnd/>
              </a:ln>
              <a:effectLst/>
            </p:spPr>
            <p:txBody>
              <a:bodyPr wrap="none" lIns="92075" tIns="46038" rIns="92075" bIns="46038">
                <a:spAutoFit/>
              </a:bodyPr>
              <a:lstStyle/>
              <a:p>
                <a:r>
                  <a:rPr lang="en-US" altLang="en-US" sz="2400" b="1"/>
                  <a:t> ‘E’</a:t>
                </a:r>
              </a:p>
            </p:txBody>
          </p:sp>
        </p:grpSp>
        <p:sp>
          <p:nvSpPr>
            <p:cNvPr id="43019" name="Rectangle 11"/>
            <p:cNvSpPr>
              <a:spLocks noChangeArrowheads="1"/>
            </p:cNvSpPr>
            <p:nvPr/>
          </p:nvSpPr>
          <p:spPr bwMode="auto">
            <a:xfrm>
              <a:off x="2121" y="3212"/>
              <a:ext cx="599" cy="24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3020" name="Line 12"/>
            <p:cNvSpPr>
              <a:spLocks noChangeShapeType="1"/>
            </p:cNvSpPr>
            <p:nvPr/>
          </p:nvSpPr>
          <p:spPr bwMode="auto">
            <a:xfrm flipH="1" flipV="1">
              <a:off x="2004" y="3000"/>
              <a:ext cx="452" cy="209"/>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3021" name="Rectangle 13"/>
            <p:cNvSpPr>
              <a:spLocks noChangeArrowheads="1"/>
            </p:cNvSpPr>
            <p:nvPr/>
          </p:nvSpPr>
          <p:spPr bwMode="auto">
            <a:xfrm flipH="1">
              <a:off x="2221" y="3206"/>
              <a:ext cx="393" cy="288"/>
            </a:xfrm>
            <a:prstGeom prst="rect">
              <a:avLst/>
            </a:prstGeom>
            <a:noFill/>
            <a:ln w="9525">
              <a:noFill/>
              <a:miter lim="800000"/>
              <a:headEnd/>
              <a:tailEnd/>
            </a:ln>
            <a:effectLst/>
          </p:spPr>
          <p:txBody>
            <a:bodyPr wrap="none" lIns="92075" tIns="46038" rIns="92075" bIns="46038">
              <a:spAutoFit/>
            </a:bodyPr>
            <a:lstStyle/>
            <a:p>
              <a:r>
                <a:rPr lang="en-US" altLang="en-US" sz="2400" b="1"/>
                <a:t> ‘F’</a:t>
              </a:r>
            </a:p>
          </p:txBody>
        </p:sp>
        <p:grpSp>
          <p:nvGrpSpPr>
            <p:cNvPr id="43025" name="Group 17"/>
            <p:cNvGrpSpPr>
              <a:grpSpLocks/>
            </p:cNvGrpSpPr>
            <p:nvPr/>
          </p:nvGrpSpPr>
          <p:grpSpPr bwMode="auto">
            <a:xfrm>
              <a:off x="2916" y="2592"/>
              <a:ext cx="716" cy="494"/>
              <a:chOff x="2916" y="2592"/>
              <a:chExt cx="716" cy="494"/>
            </a:xfrm>
          </p:grpSpPr>
          <p:sp>
            <p:nvSpPr>
              <p:cNvPr id="43022" name="Rectangle 14"/>
              <p:cNvSpPr>
                <a:spLocks noChangeArrowheads="1"/>
              </p:cNvSpPr>
              <p:nvPr/>
            </p:nvSpPr>
            <p:spPr bwMode="auto">
              <a:xfrm>
                <a:off x="3033" y="2804"/>
                <a:ext cx="599" cy="24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3023" name="Line 15"/>
              <p:cNvSpPr>
                <a:spLocks noChangeShapeType="1"/>
              </p:cNvSpPr>
              <p:nvPr/>
            </p:nvSpPr>
            <p:spPr bwMode="auto">
              <a:xfrm flipH="1" flipV="1">
                <a:off x="2916" y="2592"/>
                <a:ext cx="452" cy="209"/>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3024" name="Rectangle 16"/>
              <p:cNvSpPr>
                <a:spLocks noChangeArrowheads="1"/>
              </p:cNvSpPr>
              <p:nvPr/>
            </p:nvSpPr>
            <p:spPr bwMode="auto">
              <a:xfrm flipH="1">
                <a:off x="3133" y="2798"/>
                <a:ext cx="393" cy="288"/>
              </a:xfrm>
              <a:prstGeom prst="rect">
                <a:avLst/>
              </a:prstGeom>
              <a:noFill/>
              <a:ln w="9525">
                <a:noFill/>
                <a:miter lim="800000"/>
                <a:headEnd/>
                <a:tailEnd/>
              </a:ln>
              <a:effectLst/>
            </p:spPr>
            <p:txBody>
              <a:bodyPr wrap="none" lIns="92075" tIns="46038" rIns="92075" bIns="46038">
                <a:spAutoFit/>
              </a:bodyPr>
              <a:lstStyle/>
              <a:p>
                <a:r>
                  <a:rPr lang="en-US" altLang="en-US" sz="2400" b="1"/>
                  <a:t> ‘T’</a:t>
                </a:r>
              </a:p>
            </p:txBody>
          </p:sp>
        </p:grpSp>
        <p:grpSp>
          <p:nvGrpSpPr>
            <p:cNvPr id="43029" name="Group 21"/>
            <p:cNvGrpSpPr>
              <a:grpSpLocks/>
            </p:cNvGrpSpPr>
            <p:nvPr/>
          </p:nvGrpSpPr>
          <p:grpSpPr bwMode="auto">
            <a:xfrm>
              <a:off x="940" y="3000"/>
              <a:ext cx="716" cy="494"/>
              <a:chOff x="940" y="3000"/>
              <a:chExt cx="716" cy="494"/>
            </a:xfrm>
          </p:grpSpPr>
          <p:sp>
            <p:nvSpPr>
              <p:cNvPr id="43026" name="Rectangle 18"/>
              <p:cNvSpPr>
                <a:spLocks noChangeArrowheads="1"/>
              </p:cNvSpPr>
              <p:nvPr/>
            </p:nvSpPr>
            <p:spPr bwMode="auto">
              <a:xfrm>
                <a:off x="940" y="3212"/>
                <a:ext cx="599" cy="24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3027" name="Line 19"/>
              <p:cNvSpPr>
                <a:spLocks noChangeShapeType="1"/>
              </p:cNvSpPr>
              <p:nvPr/>
            </p:nvSpPr>
            <p:spPr bwMode="auto">
              <a:xfrm flipV="1">
                <a:off x="1204" y="3000"/>
                <a:ext cx="452" cy="209"/>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3028" name="Rectangle 20"/>
              <p:cNvSpPr>
                <a:spLocks noChangeArrowheads="1"/>
              </p:cNvSpPr>
              <p:nvPr/>
            </p:nvSpPr>
            <p:spPr bwMode="auto">
              <a:xfrm>
                <a:off x="1046" y="3206"/>
                <a:ext cx="415" cy="288"/>
              </a:xfrm>
              <a:prstGeom prst="rect">
                <a:avLst/>
              </a:prstGeom>
              <a:noFill/>
              <a:ln w="9525">
                <a:noFill/>
                <a:miter lim="800000"/>
                <a:headEnd/>
                <a:tailEnd/>
              </a:ln>
              <a:effectLst/>
            </p:spPr>
            <p:txBody>
              <a:bodyPr wrap="none" lIns="92075" tIns="46038" rIns="92075" bIns="46038">
                <a:spAutoFit/>
              </a:bodyPr>
              <a:lstStyle/>
              <a:p>
                <a:r>
                  <a:rPr lang="en-US" altLang="en-US" sz="2400" b="1"/>
                  <a:t> ‘A’</a:t>
                </a:r>
              </a:p>
            </p:txBody>
          </p:sp>
        </p:gr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58969C82-8F0B-4CE7-9767-C278C72D033C}" type="slidenum">
              <a:rPr lang="en-US" altLang="en-US"/>
              <a:pPr/>
              <a:t>29</a:t>
            </a:fld>
            <a:endParaRPr lang="en-US" altLang="en-US"/>
          </a:p>
        </p:txBody>
      </p:sp>
      <p:sp>
        <p:nvSpPr>
          <p:cNvPr id="98306" name="Rectangle 2"/>
          <p:cNvSpPr>
            <a:spLocks noGrp="1" noChangeArrowheads="1"/>
          </p:cNvSpPr>
          <p:nvPr>
            <p:ph type="title"/>
          </p:nvPr>
        </p:nvSpPr>
        <p:spPr>
          <a:xfrm>
            <a:off x="642910" y="500042"/>
            <a:ext cx="7848600" cy="557194"/>
          </a:xfrm>
        </p:spPr>
        <p:txBody>
          <a:bodyPr/>
          <a:lstStyle/>
          <a:p>
            <a:r>
              <a:rPr lang="en-US" altLang="ko-KR" sz="4000" dirty="0" smtClean="0">
                <a:ea typeface="굴림" pitchFamily="50" charset="-127"/>
              </a:rPr>
              <a:t>Summary of Insertion Operation</a:t>
            </a:r>
            <a:endParaRPr lang="ko-KR" altLang="en-US" sz="4000" dirty="0">
              <a:ea typeface="굴림" pitchFamily="50" charset="-127"/>
            </a:endParaRPr>
          </a:p>
        </p:txBody>
      </p:sp>
      <p:sp>
        <p:nvSpPr>
          <p:cNvPr id="98307" name="Rectangle 3"/>
          <p:cNvSpPr>
            <a:spLocks noGrp="1" noChangeArrowheads="1"/>
          </p:cNvSpPr>
          <p:nvPr>
            <p:ph type="body" idx="1"/>
          </p:nvPr>
        </p:nvSpPr>
        <p:spPr/>
        <p:txBody>
          <a:bodyPr/>
          <a:lstStyle/>
          <a:p>
            <a:r>
              <a:rPr lang="en-US" altLang="ko-KR" dirty="0">
                <a:ea typeface="굴림" pitchFamily="50" charset="-127"/>
              </a:rPr>
              <a:t>Recursive Operation </a:t>
            </a:r>
          </a:p>
          <a:p>
            <a:pPr lvl="1"/>
            <a:r>
              <a:rPr lang="en-US" altLang="ko-KR" dirty="0" smtClean="0">
                <a:ea typeface="굴림" pitchFamily="50" charset="-127"/>
              </a:rPr>
              <a:t>If current pointer==NUL, then insert.</a:t>
            </a:r>
            <a:endParaRPr lang="ko-KR" altLang="en-US" dirty="0">
              <a:ea typeface="굴림" pitchFamily="50" charset="-127"/>
            </a:endParaRPr>
          </a:p>
          <a:p>
            <a:pPr lvl="1"/>
            <a:r>
              <a:rPr lang="en-US" altLang="ko-KR" dirty="0" smtClean="0">
                <a:ea typeface="굴림" pitchFamily="50" charset="-127"/>
              </a:rPr>
              <a:t>If Key &gt; current key, move to right </a:t>
            </a:r>
            <a:r>
              <a:rPr lang="en-US" altLang="ko-KR" dirty="0" err="1" smtClean="0">
                <a:ea typeface="굴림" pitchFamily="50" charset="-127"/>
              </a:rPr>
              <a:t>subtree</a:t>
            </a:r>
            <a:endParaRPr lang="ko-KR" altLang="en-US" dirty="0">
              <a:ea typeface="굴림" pitchFamily="50" charset="-127"/>
            </a:endParaRPr>
          </a:p>
          <a:p>
            <a:pPr lvl="1"/>
            <a:r>
              <a:rPr lang="en-US" altLang="ko-KR" dirty="0" smtClean="0">
                <a:ea typeface="굴림" pitchFamily="50" charset="-127"/>
              </a:rPr>
              <a:t>If Key &lt; current key, move to left </a:t>
            </a:r>
            <a:r>
              <a:rPr lang="en-US" altLang="ko-KR" dirty="0" err="1" smtClean="0">
                <a:ea typeface="굴림" pitchFamily="50" charset="-127"/>
              </a:rPr>
              <a:t>subtree</a:t>
            </a:r>
            <a:endParaRPr lang="ko-KR" altLang="en-US" dirty="0">
              <a:ea typeface="굴림" pitchFamily="50" charset="-127"/>
            </a:endParaRPr>
          </a:p>
          <a:p>
            <a:pPr lvl="1"/>
            <a:r>
              <a:rPr lang="en-US" altLang="ko-KR" dirty="0" smtClean="0">
                <a:ea typeface="굴림" pitchFamily="50" charset="-127"/>
              </a:rPr>
              <a:t>If Key==current key, end with a error message. </a:t>
            </a:r>
            <a:endParaRPr lang="ko-KR" altLang="en-US" dirty="0">
              <a:ea typeface="굴림" pitchFamily="50"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슬라이드 번호 개체 틀 5"/>
          <p:cNvSpPr>
            <a:spLocks noGrp="1"/>
          </p:cNvSpPr>
          <p:nvPr>
            <p:ph type="sldNum" sz="quarter" idx="12"/>
          </p:nvPr>
        </p:nvSpPr>
        <p:spPr/>
        <p:txBody>
          <a:bodyPr/>
          <a:lstStyle/>
          <a:p>
            <a:fld id="{65E8051B-2773-4D81-A492-11C2D8015BD8}" type="slidenum">
              <a:rPr lang="en-US" altLang="en-US"/>
              <a:pPr/>
              <a:t>3</a:t>
            </a:fld>
            <a:endParaRPr lang="en-US" altLang="en-US"/>
          </a:p>
        </p:txBody>
      </p:sp>
      <p:sp>
        <p:nvSpPr>
          <p:cNvPr id="8194" name="Rectangle 2"/>
          <p:cNvSpPr>
            <a:spLocks noChangeArrowheads="1"/>
          </p:cNvSpPr>
          <p:nvPr/>
        </p:nvSpPr>
        <p:spPr bwMode="auto">
          <a:xfrm>
            <a:off x="3736975" y="2044700"/>
            <a:ext cx="2095500" cy="5207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8195" name="Rectangle 3"/>
          <p:cNvSpPr>
            <a:spLocks noChangeArrowheads="1"/>
          </p:cNvSpPr>
          <p:nvPr/>
        </p:nvSpPr>
        <p:spPr bwMode="auto">
          <a:xfrm>
            <a:off x="1641475" y="3089275"/>
            <a:ext cx="2408238"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8196" name="Rectangle 4"/>
          <p:cNvSpPr>
            <a:spLocks noChangeArrowheads="1"/>
          </p:cNvSpPr>
          <p:nvPr/>
        </p:nvSpPr>
        <p:spPr bwMode="auto">
          <a:xfrm>
            <a:off x="5607050" y="3089275"/>
            <a:ext cx="2247900"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8197" name="Line 5"/>
          <p:cNvSpPr>
            <a:spLocks noChangeShapeType="1"/>
          </p:cNvSpPr>
          <p:nvPr/>
        </p:nvSpPr>
        <p:spPr bwMode="auto">
          <a:xfrm>
            <a:off x="4719638" y="2571750"/>
            <a:ext cx="0" cy="1905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8198" name="Line 6"/>
          <p:cNvSpPr>
            <a:spLocks noChangeShapeType="1"/>
          </p:cNvSpPr>
          <p:nvPr/>
        </p:nvSpPr>
        <p:spPr bwMode="auto">
          <a:xfrm>
            <a:off x="2825750" y="2781300"/>
            <a:ext cx="3919538"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8199" name="Line 7"/>
          <p:cNvSpPr>
            <a:spLocks noChangeShapeType="1"/>
          </p:cNvSpPr>
          <p:nvPr/>
        </p:nvSpPr>
        <p:spPr bwMode="auto">
          <a:xfrm>
            <a:off x="281463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8200" name="Line 8"/>
          <p:cNvSpPr>
            <a:spLocks noChangeShapeType="1"/>
          </p:cNvSpPr>
          <p:nvPr/>
        </p:nvSpPr>
        <p:spPr bwMode="auto">
          <a:xfrm>
            <a:off x="674528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8201" name="Rectangle 9"/>
          <p:cNvSpPr>
            <a:spLocks noChangeArrowheads="1"/>
          </p:cNvSpPr>
          <p:nvPr/>
        </p:nvSpPr>
        <p:spPr bwMode="auto">
          <a:xfrm>
            <a:off x="1258888" y="4311650"/>
            <a:ext cx="868362"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8202" name="Rectangle 10"/>
          <p:cNvSpPr>
            <a:spLocks noChangeArrowheads="1"/>
          </p:cNvSpPr>
          <p:nvPr/>
        </p:nvSpPr>
        <p:spPr bwMode="auto">
          <a:xfrm>
            <a:off x="5305425" y="4311650"/>
            <a:ext cx="869950"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8203" name="Line 11"/>
          <p:cNvSpPr>
            <a:spLocks noChangeShapeType="1"/>
          </p:cNvSpPr>
          <p:nvPr/>
        </p:nvSpPr>
        <p:spPr bwMode="auto">
          <a:xfrm>
            <a:off x="2814638" y="3676650"/>
            <a:ext cx="0" cy="2476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nvGrpSpPr>
          <p:cNvPr id="8207" name="Group 15"/>
          <p:cNvGrpSpPr>
            <a:grpSpLocks/>
          </p:cNvGrpSpPr>
          <p:nvPr/>
        </p:nvGrpSpPr>
        <p:grpSpPr bwMode="auto">
          <a:xfrm>
            <a:off x="5734050" y="4019550"/>
            <a:ext cx="1993900" cy="323850"/>
            <a:chOff x="3612" y="2532"/>
            <a:chExt cx="1256" cy="204"/>
          </a:xfrm>
        </p:grpSpPr>
        <p:sp>
          <p:nvSpPr>
            <p:cNvPr id="8204" name="Line 12"/>
            <p:cNvSpPr>
              <a:spLocks noChangeShapeType="1"/>
            </p:cNvSpPr>
            <p:nvPr/>
          </p:nvSpPr>
          <p:spPr bwMode="auto">
            <a:xfrm>
              <a:off x="4868" y="2532"/>
              <a:ext cx="0" cy="20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8205" name="Line 13"/>
            <p:cNvSpPr>
              <a:spLocks noChangeShapeType="1"/>
            </p:cNvSpPr>
            <p:nvPr/>
          </p:nvSpPr>
          <p:spPr bwMode="auto">
            <a:xfrm>
              <a:off x="3612" y="2532"/>
              <a:ext cx="0" cy="185"/>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8206" name="Line 14"/>
            <p:cNvSpPr>
              <a:spLocks noChangeShapeType="1"/>
            </p:cNvSpPr>
            <p:nvPr/>
          </p:nvSpPr>
          <p:spPr bwMode="auto">
            <a:xfrm>
              <a:off x="3615" y="2532"/>
              <a:ext cx="1239"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8208" name="Line 16"/>
          <p:cNvSpPr>
            <a:spLocks noChangeShapeType="1"/>
          </p:cNvSpPr>
          <p:nvPr/>
        </p:nvSpPr>
        <p:spPr bwMode="auto">
          <a:xfrm>
            <a:off x="6731000" y="3695700"/>
            <a:ext cx="0" cy="3238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8209" name="Rectangle 17"/>
          <p:cNvSpPr>
            <a:spLocks noChangeArrowheads="1"/>
          </p:cNvSpPr>
          <p:nvPr/>
        </p:nvSpPr>
        <p:spPr bwMode="auto">
          <a:xfrm>
            <a:off x="7358063" y="4311650"/>
            <a:ext cx="74612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grpSp>
        <p:nvGrpSpPr>
          <p:cNvPr id="8213" name="Group 21"/>
          <p:cNvGrpSpPr>
            <a:grpSpLocks/>
          </p:cNvGrpSpPr>
          <p:nvPr/>
        </p:nvGrpSpPr>
        <p:grpSpPr bwMode="auto">
          <a:xfrm>
            <a:off x="1690688" y="3924300"/>
            <a:ext cx="2443162" cy="419100"/>
            <a:chOff x="1065" y="2472"/>
            <a:chExt cx="1539" cy="264"/>
          </a:xfrm>
        </p:grpSpPr>
        <p:sp>
          <p:nvSpPr>
            <p:cNvPr id="8210" name="Line 18"/>
            <p:cNvSpPr>
              <a:spLocks noChangeShapeType="1"/>
            </p:cNvSpPr>
            <p:nvPr/>
          </p:nvSpPr>
          <p:spPr bwMode="auto">
            <a:xfrm>
              <a:off x="1077" y="2472"/>
              <a:ext cx="152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8211" name="Line 19"/>
            <p:cNvSpPr>
              <a:spLocks noChangeShapeType="1"/>
            </p:cNvSpPr>
            <p:nvPr/>
          </p:nvSpPr>
          <p:spPr bwMode="auto">
            <a:xfrm>
              <a:off x="1065" y="2472"/>
              <a:ext cx="0" cy="21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8212" name="Line 20"/>
            <p:cNvSpPr>
              <a:spLocks noChangeShapeType="1"/>
            </p:cNvSpPr>
            <p:nvPr/>
          </p:nvSpPr>
          <p:spPr bwMode="auto">
            <a:xfrm>
              <a:off x="2604" y="2485"/>
              <a:ext cx="0" cy="251"/>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8214" name="Rectangle 22"/>
          <p:cNvSpPr>
            <a:spLocks noChangeArrowheads="1"/>
          </p:cNvSpPr>
          <p:nvPr/>
        </p:nvSpPr>
        <p:spPr bwMode="auto">
          <a:xfrm>
            <a:off x="3713163" y="4311650"/>
            <a:ext cx="79057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8215" name="Rectangle 23"/>
          <p:cNvSpPr>
            <a:spLocks noChangeArrowheads="1"/>
          </p:cNvSpPr>
          <p:nvPr/>
        </p:nvSpPr>
        <p:spPr bwMode="auto">
          <a:xfrm>
            <a:off x="1085850" y="2030413"/>
            <a:ext cx="7143750" cy="2806700"/>
          </a:xfrm>
          <a:prstGeom prst="rect">
            <a:avLst/>
          </a:prstGeom>
          <a:noFill/>
          <a:ln w="9525">
            <a:noFill/>
            <a:miter lim="800000"/>
            <a:headEnd/>
            <a:tailEnd/>
          </a:ln>
          <a:effectLst/>
        </p:spPr>
        <p:txBody>
          <a:bodyPr lIns="92075" tIns="46038" rIns="92075" bIns="46038">
            <a:spAutoFit/>
          </a:bodyPr>
          <a:lstStyle/>
          <a:p>
            <a:r>
              <a:rPr lang="en-US" altLang="en-US" sz="1800" b="1"/>
              <a:t>			      Owner </a:t>
            </a:r>
          </a:p>
          <a:p>
            <a:r>
              <a:rPr lang="en-US" altLang="en-US" sz="1800" b="1"/>
              <a:t>			       Jake</a:t>
            </a:r>
            <a:endParaRPr lang="en-US" altLang="en-US" sz="1400" b="1"/>
          </a:p>
          <a:p>
            <a:endParaRPr lang="en-US" altLang="en-US" sz="2000" b="1"/>
          </a:p>
          <a:p>
            <a:endParaRPr lang="en-US" altLang="en-US" sz="1400" b="1"/>
          </a:p>
          <a:p>
            <a:r>
              <a:rPr lang="en-US" altLang="en-US" sz="1800" b="1"/>
              <a:t>                   Manager 		                         Chef 		       Brad			          Carol</a:t>
            </a:r>
            <a:endParaRPr lang="en-US" altLang="en-US" sz="2000" b="1"/>
          </a:p>
          <a:p>
            <a:endParaRPr lang="en-US" altLang="en-US" sz="2000" b="1"/>
          </a:p>
          <a:p>
            <a:endParaRPr lang="en-US" altLang="en-US" sz="1000" b="1"/>
          </a:p>
          <a:p>
            <a:endParaRPr lang="en-US" altLang="en-US" sz="1000" b="1"/>
          </a:p>
          <a:p>
            <a:r>
              <a:rPr lang="en-US" altLang="en-US" sz="1600" b="1"/>
              <a:t>  Waitress                              Waiter                   Cook                         Helper</a:t>
            </a:r>
            <a:r>
              <a:rPr lang="en-US" altLang="en-US" sz="2000" b="1"/>
              <a:t> </a:t>
            </a:r>
            <a:endParaRPr lang="en-US" altLang="en-US" sz="1400" b="1"/>
          </a:p>
          <a:p>
            <a:r>
              <a:rPr lang="en-US" altLang="en-US" sz="1600" b="1"/>
              <a:t>    Joyce                                 Chris                      Max                            Len</a:t>
            </a:r>
          </a:p>
        </p:txBody>
      </p:sp>
      <p:grpSp>
        <p:nvGrpSpPr>
          <p:cNvPr id="8219" name="Group 27"/>
          <p:cNvGrpSpPr>
            <a:grpSpLocks/>
          </p:cNvGrpSpPr>
          <p:nvPr/>
        </p:nvGrpSpPr>
        <p:grpSpPr bwMode="auto">
          <a:xfrm>
            <a:off x="574675" y="285750"/>
            <a:ext cx="7940675" cy="2482850"/>
            <a:chOff x="362" y="180"/>
            <a:chExt cx="5002" cy="1564"/>
          </a:xfrm>
        </p:grpSpPr>
        <p:sp>
          <p:nvSpPr>
            <p:cNvPr id="8216" name="Rectangle 24"/>
            <p:cNvSpPr>
              <a:spLocks noChangeArrowheads="1"/>
            </p:cNvSpPr>
            <p:nvPr/>
          </p:nvSpPr>
          <p:spPr bwMode="auto">
            <a:xfrm>
              <a:off x="420" y="180"/>
              <a:ext cx="4944" cy="648"/>
            </a:xfrm>
            <a:prstGeom prst="rect">
              <a:avLst/>
            </a:prstGeom>
            <a:noFill/>
            <a:ln w="9525">
              <a:noFill/>
              <a:miter lim="800000"/>
              <a:headEnd/>
              <a:tailEnd/>
            </a:ln>
            <a:effectLst/>
          </p:spPr>
          <p:txBody>
            <a:bodyPr lIns="92075" tIns="46038" rIns="92075" bIns="46038" anchor="b"/>
            <a:lstStyle/>
            <a:p>
              <a:pPr algn="ctr"/>
              <a:r>
                <a:rPr lang="en-US" altLang="en-US" sz="4000" b="1">
                  <a:solidFill>
                    <a:schemeClr val="tx2"/>
                  </a:solidFill>
                  <a:latin typeface="Times New Roman" pitchFamily="18" charset="0"/>
                </a:rPr>
                <a:t>A Tree Has a Root Node</a:t>
              </a:r>
            </a:p>
          </p:txBody>
        </p:sp>
        <p:sp>
          <p:nvSpPr>
            <p:cNvPr id="8217" name="Rectangle 25"/>
            <p:cNvSpPr>
              <a:spLocks noChangeArrowheads="1"/>
            </p:cNvSpPr>
            <p:nvPr/>
          </p:nvSpPr>
          <p:spPr bwMode="auto">
            <a:xfrm>
              <a:off x="362" y="1310"/>
              <a:ext cx="1279" cy="288"/>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CC0000"/>
                  </a:solidFill>
                </a:rPr>
                <a:t>ROOT NODE</a:t>
              </a:r>
            </a:p>
          </p:txBody>
        </p:sp>
        <p:sp>
          <p:nvSpPr>
            <p:cNvPr id="8218" name="Oval 26"/>
            <p:cNvSpPr>
              <a:spLocks noChangeArrowheads="1"/>
            </p:cNvSpPr>
            <p:nvPr/>
          </p:nvSpPr>
          <p:spPr bwMode="auto">
            <a:xfrm>
              <a:off x="1700" y="1076"/>
              <a:ext cx="2336" cy="668"/>
            </a:xfrm>
            <a:prstGeom prst="ellipse">
              <a:avLst/>
            </a:prstGeom>
            <a:noFill/>
            <a:ln w="25400">
              <a:solidFill>
                <a:srgbClr val="CC0000"/>
              </a:solidFill>
              <a:round/>
              <a:headEnd/>
              <a:tailEnd/>
            </a:ln>
            <a:effectLst/>
          </p:spPr>
          <p:txBody>
            <a:bodyPr wrap="none" anchor="ctr"/>
            <a:lstStyle/>
            <a:p>
              <a:endParaRPr lang="ko-KR" altLang="en-US"/>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5"/>
          <p:cNvSpPr>
            <a:spLocks noGrp="1"/>
          </p:cNvSpPr>
          <p:nvPr>
            <p:ph type="sldNum" sz="quarter" idx="12"/>
          </p:nvPr>
        </p:nvSpPr>
        <p:spPr/>
        <p:txBody>
          <a:bodyPr/>
          <a:lstStyle/>
          <a:p>
            <a:fld id="{2E6A0DA2-2212-4E9E-AD2E-9AF71DC57B10}" type="slidenum">
              <a:rPr lang="en-US" altLang="en-US"/>
              <a:pPr/>
              <a:t>30</a:t>
            </a:fld>
            <a:endParaRPr lang="en-US" altLang="en-US"/>
          </a:p>
        </p:txBody>
      </p:sp>
      <p:sp>
        <p:nvSpPr>
          <p:cNvPr id="45058" name="Rectangle 2"/>
          <p:cNvSpPr>
            <a:spLocks noGrp="1" noChangeArrowheads="1"/>
          </p:cNvSpPr>
          <p:nvPr>
            <p:ph type="body" idx="1"/>
          </p:nvPr>
        </p:nvSpPr>
        <p:spPr>
          <a:xfrm>
            <a:off x="381000" y="1847850"/>
            <a:ext cx="8153400" cy="4514850"/>
          </a:xfrm>
          <a:noFill/>
          <a:ln/>
        </p:spPr>
        <p:txBody>
          <a:bodyPr/>
          <a:lstStyle/>
          <a:p>
            <a:pPr>
              <a:buFont typeface="Monotype Sorts" pitchFamily="2" charset="2"/>
              <a:buNone/>
            </a:pPr>
            <a:r>
              <a:rPr lang="en-US" altLang="en-US" sz="2400" b="1"/>
              <a:t>is obtained by inserting</a:t>
            </a:r>
          </a:p>
          <a:p>
            <a:pPr>
              <a:buFont typeface="Monotype Sorts" pitchFamily="2" charset="2"/>
              <a:buNone/>
            </a:pPr>
            <a:r>
              <a:rPr lang="en-US" altLang="en-US" sz="2400" b="1"/>
              <a:t> the elements   ‘A’   ‘E’   ‘F’  ‘J’  ‘T’    in that order?</a:t>
            </a:r>
          </a:p>
          <a:p>
            <a:pPr>
              <a:buFont typeface="Monotype Sorts" pitchFamily="2" charset="2"/>
              <a:buNone/>
            </a:pPr>
            <a:endParaRPr lang="en-US" altLang="en-US" sz="1400" b="1"/>
          </a:p>
          <a:p>
            <a:pPr>
              <a:buFont typeface="Monotype Sorts" pitchFamily="2" charset="2"/>
              <a:buNone/>
            </a:pPr>
            <a:endParaRPr lang="en-US" altLang="en-US" sz="2400" b="1"/>
          </a:p>
          <a:p>
            <a:pPr>
              <a:buFont typeface="Monotype Sorts" pitchFamily="2" charset="2"/>
              <a:buNone/>
            </a:pPr>
            <a:endParaRPr lang="en-US" altLang="en-US" sz="1800" b="1"/>
          </a:p>
          <a:p>
            <a:pPr>
              <a:buFont typeface="Monotype Sorts" pitchFamily="2" charset="2"/>
              <a:buNone/>
            </a:pPr>
            <a:endParaRPr lang="en-US" altLang="en-US" sz="1800" b="1"/>
          </a:p>
          <a:p>
            <a:pPr>
              <a:buFont typeface="Monotype Sorts" pitchFamily="2" charset="2"/>
              <a:buNone/>
            </a:pPr>
            <a:endParaRPr lang="en-US" altLang="en-US" sz="2400" b="1"/>
          </a:p>
          <a:p>
            <a:pPr>
              <a:buFont typeface="Monotype Sorts" pitchFamily="2" charset="2"/>
              <a:buNone/>
            </a:pPr>
            <a:endParaRPr lang="en-US" altLang="en-US" sz="2400" b="1"/>
          </a:p>
          <a:p>
            <a:pPr>
              <a:buFont typeface="Monotype Sorts" pitchFamily="2" charset="2"/>
              <a:buNone/>
            </a:pPr>
            <a:endParaRPr lang="en-US" altLang="en-US" sz="2400" b="1"/>
          </a:p>
        </p:txBody>
      </p:sp>
      <p:sp>
        <p:nvSpPr>
          <p:cNvPr id="45059" name="Rectangle 3"/>
          <p:cNvSpPr>
            <a:spLocks noGrp="1" noChangeArrowheads="1"/>
          </p:cNvSpPr>
          <p:nvPr>
            <p:ph type="title"/>
          </p:nvPr>
        </p:nvSpPr>
        <p:spPr>
          <a:xfrm>
            <a:off x="533400" y="419100"/>
            <a:ext cx="8001000" cy="990600"/>
          </a:xfrm>
          <a:noFill/>
          <a:ln/>
        </p:spPr>
        <p:txBody>
          <a:bodyPr/>
          <a:lstStyle/>
          <a:p>
            <a:r>
              <a:rPr lang="en-US" altLang="en-US"/>
              <a:t>What binary search tree . . .</a:t>
            </a:r>
          </a:p>
        </p:txBody>
      </p:sp>
      <p:grpSp>
        <p:nvGrpSpPr>
          <p:cNvPr id="45062" name="Group 6"/>
          <p:cNvGrpSpPr>
            <a:grpSpLocks/>
          </p:cNvGrpSpPr>
          <p:nvPr/>
        </p:nvGrpSpPr>
        <p:grpSpPr bwMode="auto">
          <a:xfrm>
            <a:off x="4090988" y="3136900"/>
            <a:ext cx="922337" cy="457200"/>
            <a:chOff x="2577" y="1976"/>
            <a:chExt cx="581" cy="288"/>
          </a:xfrm>
        </p:grpSpPr>
        <p:sp>
          <p:nvSpPr>
            <p:cNvPr id="45060" name="Rectangle 4"/>
            <p:cNvSpPr>
              <a:spLocks noChangeArrowheads="1"/>
            </p:cNvSpPr>
            <p:nvPr/>
          </p:nvSpPr>
          <p:spPr bwMode="auto">
            <a:xfrm>
              <a:off x="2577" y="1979"/>
              <a:ext cx="581" cy="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5061" name="Rectangle 5"/>
            <p:cNvSpPr>
              <a:spLocks noChangeArrowheads="1"/>
            </p:cNvSpPr>
            <p:nvPr/>
          </p:nvSpPr>
          <p:spPr bwMode="auto">
            <a:xfrm>
              <a:off x="2687" y="1976"/>
              <a:ext cx="361" cy="288"/>
            </a:xfrm>
            <a:prstGeom prst="rect">
              <a:avLst/>
            </a:prstGeom>
            <a:noFill/>
            <a:ln w="9525">
              <a:noFill/>
              <a:miter lim="800000"/>
              <a:headEnd/>
              <a:tailEnd/>
            </a:ln>
            <a:effectLst/>
          </p:spPr>
          <p:txBody>
            <a:bodyPr wrap="none" lIns="92075" tIns="46038" rIns="92075" bIns="46038">
              <a:spAutoFit/>
            </a:bodyPr>
            <a:lstStyle/>
            <a:p>
              <a:r>
                <a:rPr lang="en-US" altLang="en-US" sz="2400" b="1"/>
                <a:t>‘A’</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슬라이드 번호 개체 틀 5"/>
          <p:cNvSpPr>
            <a:spLocks noGrp="1"/>
          </p:cNvSpPr>
          <p:nvPr>
            <p:ph type="sldNum" sz="quarter" idx="12"/>
          </p:nvPr>
        </p:nvSpPr>
        <p:spPr/>
        <p:txBody>
          <a:bodyPr/>
          <a:lstStyle/>
          <a:p>
            <a:fld id="{5315B7D0-4FF4-46A7-B4AF-B350569A835F}" type="slidenum">
              <a:rPr lang="en-US" altLang="en-US"/>
              <a:pPr/>
              <a:t>31</a:t>
            </a:fld>
            <a:endParaRPr lang="en-US" altLang="en-US"/>
          </a:p>
        </p:txBody>
      </p:sp>
      <p:sp>
        <p:nvSpPr>
          <p:cNvPr id="47106" name="Rectangle 2"/>
          <p:cNvSpPr>
            <a:spLocks noGrp="1" noChangeArrowheads="1"/>
          </p:cNvSpPr>
          <p:nvPr>
            <p:ph type="body" idx="1"/>
          </p:nvPr>
        </p:nvSpPr>
        <p:spPr>
          <a:xfrm>
            <a:off x="381000" y="1847850"/>
            <a:ext cx="8153400" cy="4514850"/>
          </a:xfrm>
          <a:noFill/>
          <a:ln/>
        </p:spPr>
        <p:txBody>
          <a:bodyPr/>
          <a:lstStyle/>
          <a:p>
            <a:pPr>
              <a:buFont typeface="Monotype Sorts" pitchFamily="2" charset="2"/>
              <a:buNone/>
            </a:pPr>
            <a:r>
              <a:rPr lang="en-US" altLang="en-US" sz="2400" b="1"/>
              <a:t>obtained by inserting</a:t>
            </a:r>
          </a:p>
          <a:p>
            <a:pPr>
              <a:buFont typeface="Monotype Sorts" pitchFamily="2" charset="2"/>
              <a:buNone/>
            </a:pPr>
            <a:r>
              <a:rPr lang="en-US" altLang="en-US" sz="2400" b="1"/>
              <a:t> the elements   ‘A’   ‘E’   ‘F’  ‘J’  ‘T’    in that order.</a:t>
            </a:r>
          </a:p>
          <a:p>
            <a:pPr>
              <a:buFont typeface="Monotype Sorts" pitchFamily="2" charset="2"/>
              <a:buNone/>
            </a:pPr>
            <a:endParaRPr lang="en-US" altLang="en-US" sz="1400" b="1"/>
          </a:p>
          <a:p>
            <a:pPr>
              <a:buFont typeface="Monotype Sorts" pitchFamily="2" charset="2"/>
              <a:buNone/>
            </a:pPr>
            <a:endParaRPr lang="en-US" altLang="en-US" sz="2400" b="1"/>
          </a:p>
          <a:p>
            <a:pPr>
              <a:buFont typeface="Monotype Sorts" pitchFamily="2" charset="2"/>
              <a:buNone/>
            </a:pPr>
            <a:endParaRPr lang="en-US" altLang="en-US" sz="1800" b="1"/>
          </a:p>
          <a:p>
            <a:pPr>
              <a:buFont typeface="Monotype Sorts" pitchFamily="2" charset="2"/>
              <a:buNone/>
            </a:pPr>
            <a:endParaRPr lang="en-US" altLang="en-US" sz="1800" b="1"/>
          </a:p>
          <a:p>
            <a:pPr>
              <a:buFont typeface="Monotype Sorts" pitchFamily="2" charset="2"/>
              <a:buNone/>
            </a:pPr>
            <a:endParaRPr lang="en-US" altLang="en-US" sz="2400" b="1"/>
          </a:p>
          <a:p>
            <a:pPr>
              <a:buFont typeface="Monotype Sorts" pitchFamily="2" charset="2"/>
              <a:buNone/>
            </a:pPr>
            <a:endParaRPr lang="en-US" altLang="en-US" sz="2400" b="1"/>
          </a:p>
          <a:p>
            <a:pPr>
              <a:buFont typeface="Monotype Sorts" pitchFamily="2" charset="2"/>
              <a:buNone/>
            </a:pPr>
            <a:endParaRPr lang="en-US" altLang="en-US" sz="2400" b="1"/>
          </a:p>
        </p:txBody>
      </p:sp>
      <p:sp>
        <p:nvSpPr>
          <p:cNvPr id="47107" name="Rectangle 3"/>
          <p:cNvSpPr>
            <a:spLocks noGrp="1" noChangeArrowheads="1"/>
          </p:cNvSpPr>
          <p:nvPr>
            <p:ph type="title"/>
          </p:nvPr>
        </p:nvSpPr>
        <p:spPr>
          <a:xfrm>
            <a:off x="533400" y="419100"/>
            <a:ext cx="8001000" cy="990600"/>
          </a:xfrm>
          <a:noFill/>
          <a:ln/>
        </p:spPr>
        <p:txBody>
          <a:bodyPr/>
          <a:lstStyle/>
          <a:p>
            <a:r>
              <a:rPr lang="en-US" altLang="en-US"/>
              <a:t>Binary search tree . . .</a:t>
            </a:r>
          </a:p>
        </p:txBody>
      </p:sp>
      <p:grpSp>
        <p:nvGrpSpPr>
          <p:cNvPr id="47123" name="Group 19"/>
          <p:cNvGrpSpPr>
            <a:grpSpLocks/>
          </p:cNvGrpSpPr>
          <p:nvPr/>
        </p:nvGrpSpPr>
        <p:grpSpPr bwMode="auto">
          <a:xfrm>
            <a:off x="3005138" y="3041650"/>
            <a:ext cx="4960937" cy="2819400"/>
            <a:chOff x="1893" y="1916"/>
            <a:chExt cx="3125" cy="1776"/>
          </a:xfrm>
        </p:grpSpPr>
        <p:grpSp>
          <p:nvGrpSpPr>
            <p:cNvPr id="47110" name="Group 6"/>
            <p:cNvGrpSpPr>
              <a:grpSpLocks/>
            </p:cNvGrpSpPr>
            <p:nvPr/>
          </p:nvGrpSpPr>
          <p:grpSpPr bwMode="auto">
            <a:xfrm>
              <a:off x="1893" y="1916"/>
              <a:ext cx="581" cy="288"/>
              <a:chOff x="1893" y="1916"/>
              <a:chExt cx="581" cy="288"/>
            </a:xfrm>
          </p:grpSpPr>
          <p:sp>
            <p:nvSpPr>
              <p:cNvPr id="47108" name="Rectangle 4"/>
              <p:cNvSpPr>
                <a:spLocks noChangeArrowheads="1"/>
              </p:cNvSpPr>
              <p:nvPr/>
            </p:nvSpPr>
            <p:spPr bwMode="auto">
              <a:xfrm>
                <a:off x="1893" y="1919"/>
                <a:ext cx="581" cy="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7109" name="Rectangle 5"/>
              <p:cNvSpPr>
                <a:spLocks noChangeArrowheads="1"/>
              </p:cNvSpPr>
              <p:nvPr/>
            </p:nvSpPr>
            <p:spPr bwMode="auto">
              <a:xfrm>
                <a:off x="2003" y="1916"/>
                <a:ext cx="361" cy="288"/>
              </a:xfrm>
              <a:prstGeom prst="rect">
                <a:avLst/>
              </a:prstGeom>
              <a:noFill/>
              <a:ln w="9525">
                <a:noFill/>
                <a:miter lim="800000"/>
                <a:headEnd/>
                <a:tailEnd/>
              </a:ln>
              <a:effectLst/>
            </p:spPr>
            <p:txBody>
              <a:bodyPr wrap="none" lIns="92075" tIns="46038" rIns="92075" bIns="46038">
                <a:spAutoFit/>
              </a:bodyPr>
              <a:lstStyle/>
              <a:p>
                <a:r>
                  <a:rPr lang="en-US" altLang="en-US" sz="2400" b="1"/>
                  <a:t>‘A’</a:t>
                </a:r>
              </a:p>
            </p:txBody>
          </p:sp>
        </p:grpSp>
        <p:grpSp>
          <p:nvGrpSpPr>
            <p:cNvPr id="47113" name="Group 9"/>
            <p:cNvGrpSpPr>
              <a:grpSpLocks/>
            </p:cNvGrpSpPr>
            <p:nvPr/>
          </p:nvGrpSpPr>
          <p:grpSpPr bwMode="auto">
            <a:xfrm>
              <a:off x="2529" y="2288"/>
              <a:ext cx="581" cy="288"/>
              <a:chOff x="2529" y="2288"/>
              <a:chExt cx="581" cy="288"/>
            </a:xfrm>
          </p:grpSpPr>
          <p:sp>
            <p:nvSpPr>
              <p:cNvPr id="47111" name="Rectangle 7"/>
              <p:cNvSpPr>
                <a:spLocks noChangeArrowheads="1"/>
              </p:cNvSpPr>
              <p:nvPr/>
            </p:nvSpPr>
            <p:spPr bwMode="auto">
              <a:xfrm>
                <a:off x="2529" y="2291"/>
                <a:ext cx="581" cy="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7112" name="Rectangle 8"/>
              <p:cNvSpPr>
                <a:spLocks noChangeArrowheads="1"/>
              </p:cNvSpPr>
              <p:nvPr/>
            </p:nvSpPr>
            <p:spPr bwMode="auto">
              <a:xfrm>
                <a:off x="2639" y="2288"/>
                <a:ext cx="351" cy="288"/>
              </a:xfrm>
              <a:prstGeom prst="rect">
                <a:avLst/>
              </a:prstGeom>
              <a:noFill/>
              <a:ln w="9525">
                <a:noFill/>
                <a:miter lim="800000"/>
                <a:headEnd/>
                <a:tailEnd/>
              </a:ln>
              <a:effectLst/>
            </p:spPr>
            <p:txBody>
              <a:bodyPr wrap="none" lIns="92075" tIns="46038" rIns="92075" bIns="46038">
                <a:spAutoFit/>
              </a:bodyPr>
              <a:lstStyle/>
              <a:p>
                <a:r>
                  <a:rPr lang="en-US" altLang="en-US" sz="2400" b="1"/>
                  <a:t>‘E’</a:t>
                </a:r>
              </a:p>
            </p:txBody>
          </p:sp>
        </p:grpSp>
        <p:grpSp>
          <p:nvGrpSpPr>
            <p:cNvPr id="47116" name="Group 12"/>
            <p:cNvGrpSpPr>
              <a:grpSpLocks/>
            </p:cNvGrpSpPr>
            <p:nvPr/>
          </p:nvGrpSpPr>
          <p:grpSpPr bwMode="auto">
            <a:xfrm>
              <a:off x="3165" y="2660"/>
              <a:ext cx="581" cy="288"/>
              <a:chOff x="3165" y="2660"/>
              <a:chExt cx="581" cy="288"/>
            </a:xfrm>
          </p:grpSpPr>
          <p:sp>
            <p:nvSpPr>
              <p:cNvPr id="47114" name="Rectangle 10"/>
              <p:cNvSpPr>
                <a:spLocks noChangeArrowheads="1"/>
              </p:cNvSpPr>
              <p:nvPr/>
            </p:nvSpPr>
            <p:spPr bwMode="auto">
              <a:xfrm>
                <a:off x="3165" y="2663"/>
                <a:ext cx="581" cy="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7115" name="Rectangle 11"/>
              <p:cNvSpPr>
                <a:spLocks noChangeArrowheads="1"/>
              </p:cNvSpPr>
              <p:nvPr/>
            </p:nvSpPr>
            <p:spPr bwMode="auto">
              <a:xfrm>
                <a:off x="3275" y="2660"/>
                <a:ext cx="340" cy="288"/>
              </a:xfrm>
              <a:prstGeom prst="rect">
                <a:avLst/>
              </a:prstGeom>
              <a:noFill/>
              <a:ln w="9525">
                <a:noFill/>
                <a:miter lim="800000"/>
                <a:headEnd/>
                <a:tailEnd/>
              </a:ln>
              <a:effectLst/>
            </p:spPr>
            <p:txBody>
              <a:bodyPr wrap="none" lIns="92075" tIns="46038" rIns="92075" bIns="46038">
                <a:spAutoFit/>
              </a:bodyPr>
              <a:lstStyle/>
              <a:p>
                <a:r>
                  <a:rPr lang="en-US" altLang="en-US" sz="2400" b="1"/>
                  <a:t>‘F’</a:t>
                </a:r>
              </a:p>
            </p:txBody>
          </p:sp>
        </p:grpSp>
        <p:grpSp>
          <p:nvGrpSpPr>
            <p:cNvPr id="47119" name="Group 15"/>
            <p:cNvGrpSpPr>
              <a:grpSpLocks/>
            </p:cNvGrpSpPr>
            <p:nvPr/>
          </p:nvGrpSpPr>
          <p:grpSpPr bwMode="auto">
            <a:xfrm>
              <a:off x="3801" y="3032"/>
              <a:ext cx="581" cy="288"/>
              <a:chOff x="3801" y="3032"/>
              <a:chExt cx="581" cy="288"/>
            </a:xfrm>
          </p:grpSpPr>
          <p:sp>
            <p:nvSpPr>
              <p:cNvPr id="47117" name="Rectangle 13"/>
              <p:cNvSpPr>
                <a:spLocks noChangeArrowheads="1"/>
              </p:cNvSpPr>
              <p:nvPr/>
            </p:nvSpPr>
            <p:spPr bwMode="auto">
              <a:xfrm>
                <a:off x="3801" y="3035"/>
                <a:ext cx="581" cy="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7118" name="Rectangle 14"/>
              <p:cNvSpPr>
                <a:spLocks noChangeArrowheads="1"/>
              </p:cNvSpPr>
              <p:nvPr/>
            </p:nvSpPr>
            <p:spPr bwMode="auto">
              <a:xfrm>
                <a:off x="3911" y="3032"/>
                <a:ext cx="329" cy="288"/>
              </a:xfrm>
              <a:prstGeom prst="rect">
                <a:avLst/>
              </a:prstGeom>
              <a:noFill/>
              <a:ln w="9525">
                <a:noFill/>
                <a:miter lim="800000"/>
                <a:headEnd/>
                <a:tailEnd/>
              </a:ln>
              <a:effectLst/>
            </p:spPr>
            <p:txBody>
              <a:bodyPr wrap="none" lIns="92075" tIns="46038" rIns="92075" bIns="46038">
                <a:spAutoFit/>
              </a:bodyPr>
              <a:lstStyle/>
              <a:p>
                <a:r>
                  <a:rPr lang="en-US" altLang="en-US" sz="2400" b="1"/>
                  <a:t>‘J’</a:t>
                </a:r>
              </a:p>
            </p:txBody>
          </p:sp>
        </p:grpSp>
        <p:grpSp>
          <p:nvGrpSpPr>
            <p:cNvPr id="47122" name="Group 18"/>
            <p:cNvGrpSpPr>
              <a:grpSpLocks/>
            </p:cNvGrpSpPr>
            <p:nvPr/>
          </p:nvGrpSpPr>
          <p:grpSpPr bwMode="auto">
            <a:xfrm>
              <a:off x="4437" y="3404"/>
              <a:ext cx="581" cy="288"/>
              <a:chOff x="4437" y="3404"/>
              <a:chExt cx="581" cy="288"/>
            </a:xfrm>
          </p:grpSpPr>
          <p:sp>
            <p:nvSpPr>
              <p:cNvPr id="47120" name="Rectangle 16"/>
              <p:cNvSpPr>
                <a:spLocks noChangeArrowheads="1"/>
              </p:cNvSpPr>
              <p:nvPr/>
            </p:nvSpPr>
            <p:spPr bwMode="auto">
              <a:xfrm>
                <a:off x="4437" y="3407"/>
                <a:ext cx="581" cy="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7121" name="Rectangle 17"/>
              <p:cNvSpPr>
                <a:spLocks noChangeArrowheads="1"/>
              </p:cNvSpPr>
              <p:nvPr/>
            </p:nvSpPr>
            <p:spPr bwMode="auto">
              <a:xfrm>
                <a:off x="4547" y="3404"/>
                <a:ext cx="340" cy="288"/>
              </a:xfrm>
              <a:prstGeom prst="rect">
                <a:avLst/>
              </a:prstGeom>
              <a:noFill/>
              <a:ln w="9525">
                <a:noFill/>
                <a:miter lim="800000"/>
                <a:headEnd/>
                <a:tailEnd/>
              </a:ln>
              <a:effectLst/>
            </p:spPr>
            <p:txBody>
              <a:bodyPr wrap="none" lIns="92075" tIns="46038" rIns="92075" bIns="46038">
                <a:spAutoFit/>
              </a:bodyPr>
              <a:lstStyle/>
              <a:p>
                <a:r>
                  <a:rPr lang="en-US" altLang="en-US" sz="2400" b="1"/>
                  <a:t>‘T’</a:t>
                </a:r>
              </a:p>
            </p:txBody>
          </p:sp>
        </p:grpSp>
      </p:grpSp>
      <p:sp>
        <p:nvSpPr>
          <p:cNvPr id="47124" name="Line 20"/>
          <p:cNvSpPr>
            <a:spLocks noChangeShapeType="1"/>
          </p:cNvSpPr>
          <p:nvPr/>
        </p:nvSpPr>
        <p:spPr bwMode="auto">
          <a:xfrm flipH="1" flipV="1">
            <a:off x="3714750" y="3352800"/>
            <a:ext cx="457200" cy="2857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7125" name="Line 21"/>
          <p:cNvSpPr>
            <a:spLocks noChangeShapeType="1"/>
          </p:cNvSpPr>
          <p:nvPr/>
        </p:nvSpPr>
        <p:spPr bwMode="auto">
          <a:xfrm flipH="1" flipV="1">
            <a:off x="4724400" y="3943350"/>
            <a:ext cx="457200" cy="2857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7126" name="Line 22"/>
          <p:cNvSpPr>
            <a:spLocks noChangeShapeType="1"/>
          </p:cNvSpPr>
          <p:nvPr/>
        </p:nvSpPr>
        <p:spPr bwMode="auto">
          <a:xfrm flipH="1" flipV="1">
            <a:off x="5753100" y="4533900"/>
            <a:ext cx="457200" cy="2857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7127" name="Line 23"/>
          <p:cNvSpPr>
            <a:spLocks noChangeShapeType="1"/>
          </p:cNvSpPr>
          <p:nvPr/>
        </p:nvSpPr>
        <p:spPr bwMode="auto">
          <a:xfrm flipH="1" flipV="1">
            <a:off x="6781800" y="5124450"/>
            <a:ext cx="457200" cy="2857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슬라이드 번호 개체 틀 5"/>
          <p:cNvSpPr>
            <a:spLocks noGrp="1"/>
          </p:cNvSpPr>
          <p:nvPr>
            <p:ph type="sldNum" sz="quarter" idx="12"/>
          </p:nvPr>
        </p:nvSpPr>
        <p:spPr/>
        <p:txBody>
          <a:bodyPr/>
          <a:lstStyle/>
          <a:p>
            <a:fld id="{F5626723-6C10-4BE1-8D5E-3326784D702E}" type="slidenum">
              <a:rPr lang="en-US" altLang="en-US"/>
              <a:pPr/>
              <a:t>32</a:t>
            </a:fld>
            <a:endParaRPr lang="en-US" altLang="en-US"/>
          </a:p>
        </p:txBody>
      </p:sp>
      <p:sp>
        <p:nvSpPr>
          <p:cNvPr id="49154" name="Rectangle 2"/>
          <p:cNvSpPr>
            <a:spLocks noGrp="1" noChangeArrowheads="1"/>
          </p:cNvSpPr>
          <p:nvPr>
            <p:ph type="body" idx="1"/>
          </p:nvPr>
        </p:nvSpPr>
        <p:spPr>
          <a:xfrm>
            <a:off x="666750" y="1714500"/>
            <a:ext cx="7867650" cy="4248150"/>
          </a:xfrm>
          <a:noFill/>
          <a:ln/>
        </p:spPr>
        <p:txBody>
          <a:bodyPr/>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49155" name="Rectangle 3"/>
          <p:cNvSpPr>
            <a:spLocks noGrp="1" noChangeArrowheads="1"/>
          </p:cNvSpPr>
          <p:nvPr>
            <p:ph type="title"/>
          </p:nvPr>
        </p:nvSpPr>
        <p:spPr>
          <a:xfrm>
            <a:off x="361950" y="152400"/>
            <a:ext cx="8515350" cy="1143000"/>
          </a:xfrm>
          <a:noFill/>
          <a:ln/>
        </p:spPr>
        <p:txBody>
          <a:bodyPr/>
          <a:lstStyle/>
          <a:p>
            <a:r>
              <a:rPr lang="en-US" altLang="en-US"/>
              <a:t/>
            </a:r>
            <a:br>
              <a:rPr lang="en-US" altLang="en-US"/>
            </a:br>
            <a:r>
              <a:rPr lang="en-US" altLang="en-US"/>
              <a:t>Another binary search tree</a:t>
            </a:r>
          </a:p>
        </p:txBody>
      </p:sp>
      <p:sp>
        <p:nvSpPr>
          <p:cNvPr id="49156" name="Rectangle 4"/>
          <p:cNvSpPr>
            <a:spLocks noChangeArrowheads="1"/>
          </p:cNvSpPr>
          <p:nvPr/>
        </p:nvSpPr>
        <p:spPr bwMode="auto">
          <a:xfrm>
            <a:off x="825500" y="4975225"/>
            <a:ext cx="7246938" cy="1066800"/>
          </a:xfrm>
          <a:prstGeom prst="rect">
            <a:avLst/>
          </a:prstGeom>
          <a:noFill/>
          <a:ln w="9525">
            <a:noFill/>
            <a:miter lim="800000"/>
            <a:headEnd/>
            <a:tailEnd/>
          </a:ln>
          <a:effectLst/>
        </p:spPr>
        <p:txBody>
          <a:bodyPr wrap="none" lIns="92075" tIns="46038" rIns="92075" bIns="46038">
            <a:spAutoFit/>
          </a:bodyPr>
          <a:lstStyle/>
          <a:p>
            <a:r>
              <a:rPr lang="en-US" altLang="en-US" sz="2400" b="1"/>
              <a:t>Add nodes containing these values in this order:</a:t>
            </a:r>
          </a:p>
          <a:p>
            <a:endParaRPr lang="en-US" altLang="en-US" sz="1600" b="1"/>
          </a:p>
          <a:p>
            <a:r>
              <a:rPr lang="en-US" altLang="en-US" sz="2400" b="1"/>
              <a:t>‘D’      ‘B’      ‘L’       ‘Q’       ‘S’       ‘V’        ‘Z’</a:t>
            </a:r>
          </a:p>
        </p:txBody>
      </p:sp>
      <p:sp>
        <p:nvSpPr>
          <p:cNvPr id="49157" name="Rectangle 5"/>
          <p:cNvSpPr>
            <a:spLocks noChangeArrowheads="1"/>
          </p:cNvSpPr>
          <p:nvPr/>
        </p:nvSpPr>
        <p:spPr bwMode="auto">
          <a:xfrm>
            <a:off x="2041525" y="2584450"/>
            <a:ext cx="950913" cy="3810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9158" name="Rectangle 6"/>
          <p:cNvSpPr>
            <a:spLocks noChangeArrowheads="1"/>
          </p:cNvSpPr>
          <p:nvPr/>
        </p:nvSpPr>
        <p:spPr bwMode="auto">
          <a:xfrm>
            <a:off x="1187450" y="3365500"/>
            <a:ext cx="841375" cy="366713"/>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9159" name="Rectangle 7"/>
          <p:cNvSpPr>
            <a:spLocks noChangeArrowheads="1"/>
          </p:cNvSpPr>
          <p:nvPr/>
        </p:nvSpPr>
        <p:spPr bwMode="auto">
          <a:xfrm>
            <a:off x="2609850" y="3348038"/>
            <a:ext cx="860425" cy="39846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49162" name="Group 10"/>
          <p:cNvGrpSpPr>
            <a:grpSpLocks/>
          </p:cNvGrpSpPr>
          <p:nvPr/>
        </p:nvGrpSpPr>
        <p:grpSpPr bwMode="auto">
          <a:xfrm>
            <a:off x="4167188" y="1765300"/>
            <a:ext cx="922337" cy="457200"/>
            <a:chOff x="2625" y="1112"/>
            <a:chExt cx="581" cy="288"/>
          </a:xfrm>
        </p:grpSpPr>
        <p:sp>
          <p:nvSpPr>
            <p:cNvPr id="49160" name="Rectangle 8"/>
            <p:cNvSpPr>
              <a:spLocks noChangeArrowheads="1"/>
            </p:cNvSpPr>
            <p:nvPr/>
          </p:nvSpPr>
          <p:spPr bwMode="auto">
            <a:xfrm>
              <a:off x="2625" y="1115"/>
              <a:ext cx="581" cy="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9161" name="Rectangle 9"/>
            <p:cNvSpPr>
              <a:spLocks noChangeArrowheads="1"/>
            </p:cNvSpPr>
            <p:nvPr/>
          </p:nvSpPr>
          <p:spPr bwMode="auto">
            <a:xfrm>
              <a:off x="2711" y="1112"/>
              <a:ext cx="329" cy="288"/>
            </a:xfrm>
            <a:prstGeom prst="rect">
              <a:avLst/>
            </a:prstGeom>
            <a:noFill/>
            <a:ln w="9525">
              <a:noFill/>
              <a:miter lim="800000"/>
              <a:headEnd/>
              <a:tailEnd/>
            </a:ln>
            <a:effectLst/>
          </p:spPr>
          <p:txBody>
            <a:bodyPr wrap="none" lIns="92075" tIns="46038" rIns="92075" bIns="46038">
              <a:spAutoFit/>
            </a:bodyPr>
            <a:lstStyle/>
            <a:p>
              <a:r>
                <a:rPr lang="en-US" altLang="en-US" sz="2400" b="1"/>
                <a:t>‘J’</a:t>
              </a:r>
            </a:p>
          </p:txBody>
        </p:sp>
      </p:grpSp>
      <p:sp>
        <p:nvSpPr>
          <p:cNvPr id="49163" name="Line 11"/>
          <p:cNvSpPr>
            <a:spLocks noChangeShapeType="1"/>
          </p:cNvSpPr>
          <p:nvPr/>
        </p:nvSpPr>
        <p:spPr bwMode="auto">
          <a:xfrm flipH="1" flipV="1">
            <a:off x="5064125" y="1997075"/>
            <a:ext cx="1482725" cy="5905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9164" name="Line 12"/>
          <p:cNvSpPr>
            <a:spLocks noChangeShapeType="1"/>
          </p:cNvSpPr>
          <p:nvPr/>
        </p:nvSpPr>
        <p:spPr bwMode="auto">
          <a:xfrm flipH="1" flipV="1">
            <a:off x="2789238" y="2855913"/>
            <a:ext cx="539750" cy="46831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9165" name="Line 13"/>
          <p:cNvSpPr>
            <a:spLocks noChangeShapeType="1"/>
          </p:cNvSpPr>
          <p:nvPr/>
        </p:nvSpPr>
        <p:spPr bwMode="auto">
          <a:xfrm flipV="1">
            <a:off x="1709738" y="2868613"/>
            <a:ext cx="565150" cy="492125"/>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9166" name="Line 14"/>
          <p:cNvSpPr>
            <a:spLocks noChangeShapeType="1"/>
          </p:cNvSpPr>
          <p:nvPr/>
        </p:nvSpPr>
        <p:spPr bwMode="auto">
          <a:xfrm flipV="1">
            <a:off x="2651125" y="2009775"/>
            <a:ext cx="1566863" cy="569913"/>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9167" name="Rectangle 15"/>
          <p:cNvSpPr>
            <a:spLocks noChangeArrowheads="1"/>
          </p:cNvSpPr>
          <p:nvPr/>
        </p:nvSpPr>
        <p:spPr bwMode="auto">
          <a:xfrm>
            <a:off x="2154238" y="2574925"/>
            <a:ext cx="641350" cy="457200"/>
          </a:xfrm>
          <a:prstGeom prst="rect">
            <a:avLst/>
          </a:prstGeom>
          <a:noFill/>
          <a:ln w="9525">
            <a:noFill/>
            <a:miter lim="800000"/>
            <a:headEnd/>
            <a:tailEnd/>
          </a:ln>
          <a:effectLst/>
        </p:spPr>
        <p:txBody>
          <a:bodyPr wrap="none" lIns="92075" tIns="46038" rIns="92075" bIns="46038">
            <a:spAutoFit/>
          </a:bodyPr>
          <a:lstStyle/>
          <a:p>
            <a:r>
              <a:rPr lang="en-US" altLang="en-US" sz="2400" b="1"/>
              <a:t> ‘E’</a:t>
            </a:r>
          </a:p>
        </p:txBody>
      </p:sp>
      <p:sp>
        <p:nvSpPr>
          <p:cNvPr id="49168" name="Rectangle 16"/>
          <p:cNvSpPr>
            <a:spLocks noChangeArrowheads="1"/>
          </p:cNvSpPr>
          <p:nvPr/>
        </p:nvSpPr>
        <p:spPr bwMode="auto">
          <a:xfrm>
            <a:off x="1296988" y="3367088"/>
            <a:ext cx="573087" cy="457200"/>
          </a:xfrm>
          <a:prstGeom prst="rect">
            <a:avLst/>
          </a:prstGeom>
          <a:noFill/>
          <a:ln w="9525">
            <a:noFill/>
            <a:miter lim="800000"/>
            <a:headEnd/>
            <a:tailEnd/>
          </a:ln>
          <a:effectLst/>
        </p:spPr>
        <p:txBody>
          <a:bodyPr wrap="none" lIns="92075" tIns="46038" rIns="92075" bIns="46038">
            <a:spAutoFit/>
          </a:bodyPr>
          <a:lstStyle/>
          <a:p>
            <a:r>
              <a:rPr lang="en-US" altLang="en-US" sz="2400" b="1"/>
              <a:t>‘A’</a:t>
            </a:r>
          </a:p>
        </p:txBody>
      </p:sp>
      <p:sp>
        <p:nvSpPr>
          <p:cNvPr id="49169" name="Rectangle 17"/>
          <p:cNvSpPr>
            <a:spLocks noChangeArrowheads="1"/>
          </p:cNvSpPr>
          <p:nvPr/>
        </p:nvSpPr>
        <p:spPr bwMode="auto">
          <a:xfrm>
            <a:off x="2719388" y="3371850"/>
            <a:ext cx="573087" cy="457200"/>
          </a:xfrm>
          <a:prstGeom prst="rect">
            <a:avLst/>
          </a:prstGeom>
          <a:noFill/>
          <a:ln w="9525">
            <a:noFill/>
            <a:miter lim="800000"/>
            <a:headEnd/>
            <a:tailEnd/>
          </a:ln>
          <a:effectLst/>
        </p:spPr>
        <p:txBody>
          <a:bodyPr wrap="none" lIns="92075" tIns="46038" rIns="92075" bIns="46038">
            <a:spAutoFit/>
          </a:bodyPr>
          <a:lstStyle/>
          <a:p>
            <a:r>
              <a:rPr lang="en-US" altLang="en-US" sz="2400" b="1"/>
              <a:t>‘H’</a:t>
            </a:r>
          </a:p>
        </p:txBody>
      </p:sp>
      <p:sp>
        <p:nvSpPr>
          <p:cNvPr id="49170" name="Rectangle 18"/>
          <p:cNvSpPr>
            <a:spLocks noChangeArrowheads="1"/>
          </p:cNvSpPr>
          <p:nvPr/>
        </p:nvSpPr>
        <p:spPr bwMode="auto">
          <a:xfrm>
            <a:off x="6137275" y="2578100"/>
            <a:ext cx="877888" cy="37465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9171" name="Rectangle 19"/>
          <p:cNvSpPr>
            <a:spLocks noChangeArrowheads="1"/>
          </p:cNvSpPr>
          <p:nvPr/>
        </p:nvSpPr>
        <p:spPr bwMode="auto">
          <a:xfrm>
            <a:off x="5230813" y="3363913"/>
            <a:ext cx="893762" cy="3825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9172" name="Rectangle 20"/>
          <p:cNvSpPr>
            <a:spLocks noChangeArrowheads="1"/>
          </p:cNvSpPr>
          <p:nvPr/>
        </p:nvSpPr>
        <p:spPr bwMode="auto">
          <a:xfrm>
            <a:off x="4421188" y="4143375"/>
            <a:ext cx="796925" cy="366713"/>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9173" name="Rectangle 21"/>
          <p:cNvSpPr>
            <a:spLocks noChangeArrowheads="1"/>
          </p:cNvSpPr>
          <p:nvPr/>
        </p:nvSpPr>
        <p:spPr bwMode="auto">
          <a:xfrm>
            <a:off x="5764213" y="4129088"/>
            <a:ext cx="817562" cy="396875"/>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9174" name="Rectangle 22"/>
          <p:cNvSpPr>
            <a:spLocks noChangeArrowheads="1"/>
          </p:cNvSpPr>
          <p:nvPr/>
        </p:nvSpPr>
        <p:spPr bwMode="auto">
          <a:xfrm>
            <a:off x="6232525" y="2549525"/>
            <a:ext cx="539750" cy="457200"/>
          </a:xfrm>
          <a:prstGeom prst="rect">
            <a:avLst/>
          </a:prstGeom>
          <a:noFill/>
          <a:ln w="9525">
            <a:noFill/>
            <a:miter lim="800000"/>
            <a:headEnd/>
            <a:tailEnd/>
          </a:ln>
          <a:effectLst/>
        </p:spPr>
        <p:txBody>
          <a:bodyPr wrap="none" lIns="92075" tIns="46038" rIns="92075" bIns="46038">
            <a:spAutoFit/>
          </a:bodyPr>
          <a:lstStyle/>
          <a:p>
            <a:r>
              <a:rPr lang="en-US" altLang="en-US" sz="2400" b="1"/>
              <a:t>‘T’</a:t>
            </a:r>
          </a:p>
        </p:txBody>
      </p:sp>
      <p:sp>
        <p:nvSpPr>
          <p:cNvPr id="49175" name="Line 23"/>
          <p:cNvSpPr>
            <a:spLocks noChangeShapeType="1"/>
          </p:cNvSpPr>
          <p:nvPr/>
        </p:nvSpPr>
        <p:spPr bwMode="auto">
          <a:xfrm flipH="1" flipV="1">
            <a:off x="5934075" y="3633788"/>
            <a:ext cx="511175" cy="46831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9176" name="Line 24"/>
          <p:cNvSpPr>
            <a:spLocks noChangeShapeType="1"/>
          </p:cNvSpPr>
          <p:nvPr/>
        </p:nvSpPr>
        <p:spPr bwMode="auto">
          <a:xfrm flipV="1">
            <a:off x="4913313" y="3648075"/>
            <a:ext cx="533400" cy="492125"/>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9177" name="Line 25"/>
          <p:cNvSpPr>
            <a:spLocks noChangeShapeType="1"/>
          </p:cNvSpPr>
          <p:nvPr/>
        </p:nvSpPr>
        <p:spPr bwMode="auto">
          <a:xfrm flipV="1">
            <a:off x="5689600" y="2806700"/>
            <a:ext cx="590550" cy="5143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49178" name="Rectangle 26"/>
          <p:cNvSpPr>
            <a:spLocks noChangeArrowheads="1"/>
          </p:cNvSpPr>
          <p:nvPr/>
        </p:nvSpPr>
        <p:spPr bwMode="auto">
          <a:xfrm>
            <a:off x="5260975" y="3375025"/>
            <a:ext cx="692150" cy="457200"/>
          </a:xfrm>
          <a:prstGeom prst="rect">
            <a:avLst/>
          </a:prstGeom>
          <a:noFill/>
          <a:ln w="9525">
            <a:noFill/>
            <a:miter lim="800000"/>
            <a:headEnd/>
            <a:tailEnd/>
          </a:ln>
          <a:effectLst/>
        </p:spPr>
        <p:txBody>
          <a:bodyPr wrap="none" lIns="92075" tIns="46038" rIns="92075" bIns="46038">
            <a:spAutoFit/>
          </a:bodyPr>
          <a:lstStyle/>
          <a:p>
            <a:r>
              <a:rPr lang="en-US" altLang="en-US" sz="2400" b="1"/>
              <a:t> ‘M’</a:t>
            </a:r>
          </a:p>
        </p:txBody>
      </p:sp>
      <p:sp>
        <p:nvSpPr>
          <p:cNvPr id="49179" name="Rectangle 27"/>
          <p:cNvSpPr>
            <a:spLocks noChangeArrowheads="1"/>
          </p:cNvSpPr>
          <p:nvPr/>
        </p:nvSpPr>
        <p:spPr bwMode="auto">
          <a:xfrm>
            <a:off x="4543425" y="4152900"/>
            <a:ext cx="573088" cy="457200"/>
          </a:xfrm>
          <a:prstGeom prst="rect">
            <a:avLst/>
          </a:prstGeom>
          <a:noFill/>
          <a:ln w="9525">
            <a:noFill/>
            <a:miter lim="800000"/>
            <a:headEnd/>
            <a:tailEnd/>
          </a:ln>
          <a:effectLst/>
        </p:spPr>
        <p:txBody>
          <a:bodyPr wrap="none" lIns="92075" tIns="46038" rIns="92075" bIns="46038">
            <a:spAutoFit/>
          </a:bodyPr>
          <a:lstStyle/>
          <a:p>
            <a:r>
              <a:rPr lang="en-US" altLang="en-US" sz="2400" b="1"/>
              <a:t>‘K’</a:t>
            </a:r>
          </a:p>
        </p:txBody>
      </p:sp>
      <p:sp>
        <p:nvSpPr>
          <p:cNvPr id="49180" name="Rectangle 28"/>
          <p:cNvSpPr>
            <a:spLocks noChangeArrowheads="1"/>
          </p:cNvSpPr>
          <p:nvPr/>
        </p:nvSpPr>
        <p:spPr bwMode="auto">
          <a:xfrm>
            <a:off x="5910263" y="4149725"/>
            <a:ext cx="557212" cy="457200"/>
          </a:xfrm>
          <a:prstGeom prst="rect">
            <a:avLst/>
          </a:prstGeom>
          <a:noFill/>
          <a:ln w="9525">
            <a:noFill/>
            <a:miter lim="800000"/>
            <a:headEnd/>
            <a:tailEnd/>
          </a:ln>
          <a:effectLst/>
        </p:spPr>
        <p:txBody>
          <a:bodyPr wrap="none" lIns="92075" tIns="46038" rIns="92075" bIns="46038">
            <a:spAutoFit/>
          </a:bodyPr>
          <a:lstStyle/>
          <a:p>
            <a:r>
              <a:rPr lang="en-US" altLang="en-US" sz="2400" b="1"/>
              <a:t>‘P’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슬라이드 번호 개체 틀 5"/>
          <p:cNvSpPr>
            <a:spLocks noGrp="1"/>
          </p:cNvSpPr>
          <p:nvPr>
            <p:ph type="sldNum" sz="quarter" idx="12"/>
          </p:nvPr>
        </p:nvSpPr>
        <p:spPr/>
        <p:txBody>
          <a:bodyPr/>
          <a:lstStyle/>
          <a:p>
            <a:fld id="{2D873AFE-7337-4D80-91D2-EFB0CA3BF1FE}" type="slidenum">
              <a:rPr lang="en-US" altLang="en-US"/>
              <a:pPr/>
              <a:t>33</a:t>
            </a:fld>
            <a:endParaRPr lang="en-US" altLang="en-US"/>
          </a:p>
        </p:txBody>
      </p:sp>
      <p:sp>
        <p:nvSpPr>
          <p:cNvPr id="50178" name="Rectangle 2"/>
          <p:cNvSpPr>
            <a:spLocks noGrp="1" noChangeArrowheads="1"/>
          </p:cNvSpPr>
          <p:nvPr>
            <p:ph type="body" idx="1"/>
          </p:nvPr>
        </p:nvSpPr>
        <p:spPr>
          <a:xfrm>
            <a:off x="666750" y="1714500"/>
            <a:ext cx="7867650" cy="4248150"/>
          </a:xfrm>
          <a:noFill/>
          <a:ln/>
        </p:spPr>
        <p:txBody>
          <a:bodyPr/>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50179" name="Rectangle 3"/>
          <p:cNvSpPr>
            <a:spLocks noGrp="1" noChangeArrowheads="1"/>
          </p:cNvSpPr>
          <p:nvPr>
            <p:ph type="title"/>
          </p:nvPr>
        </p:nvSpPr>
        <p:spPr>
          <a:xfrm>
            <a:off x="361950" y="152400"/>
            <a:ext cx="8515350" cy="1143000"/>
          </a:xfrm>
          <a:noFill/>
          <a:ln/>
        </p:spPr>
        <p:txBody>
          <a:bodyPr/>
          <a:lstStyle/>
          <a:p>
            <a:r>
              <a:rPr lang="en-US" altLang="en-US"/>
              <a:t/>
            </a:r>
            <a:br>
              <a:rPr lang="en-US" altLang="en-US"/>
            </a:br>
            <a:r>
              <a:rPr lang="en-US" altLang="ko-KR">
                <a:ea typeface="굴림" pitchFamily="50" charset="-127"/>
              </a:rPr>
              <a:t>Insert </a:t>
            </a:r>
            <a:r>
              <a:rPr lang="en-US" altLang="en-US"/>
              <a:t>‘D’</a:t>
            </a:r>
          </a:p>
        </p:txBody>
      </p:sp>
      <p:sp>
        <p:nvSpPr>
          <p:cNvPr id="50180" name="Rectangle 4"/>
          <p:cNvSpPr>
            <a:spLocks noChangeArrowheads="1"/>
          </p:cNvSpPr>
          <p:nvPr/>
        </p:nvSpPr>
        <p:spPr bwMode="auto">
          <a:xfrm>
            <a:off x="4167188" y="1770063"/>
            <a:ext cx="922337" cy="376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0181" name="Rectangle 5"/>
          <p:cNvSpPr>
            <a:spLocks noChangeArrowheads="1"/>
          </p:cNvSpPr>
          <p:nvPr/>
        </p:nvSpPr>
        <p:spPr bwMode="auto">
          <a:xfrm>
            <a:off x="2041525" y="2584450"/>
            <a:ext cx="950913" cy="3810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0182" name="Rectangle 6"/>
          <p:cNvSpPr>
            <a:spLocks noChangeArrowheads="1"/>
          </p:cNvSpPr>
          <p:nvPr/>
        </p:nvSpPr>
        <p:spPr bwMode="auto">
          <a:xfrm>
            <a:off x="996950" y="3365500"/>
            <a:ext cx="841375" cy="366713"/>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0183" name="Rectangle 7"/>
          <p:cNvSpPr>
            <a:spLocks noChangeArrowheads="1"/>
          </p:cNvSpPr>
          <p:nvPr/>
        </p:nvSpPr>
        <p:spPr bwMode="auto">
          <a:xfrm>
            <a:off x="2876550" y="3348038"/>
            <a:ext cx="860425" cy="39846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0184" name="Rectangle 8"/>
          <p:cNvSpPr>
            <a:spLocks noChangeArrowheads="1"/>
          </p:cNvSpPr>
          <p:nvPr/>
        </p:nvSpPr>
        <p:spPr bwMode="auto">
          <a:xfrm>
            <a:off x="4303713" y="1765300"/>
            <a:ext cx="522287" cy="457200"/>
          </a:xfrm>
          <a:prstGeom prst="rect">
            <a:avLst/>
          </a:prstGeom>
          <a:noFill/>
          <a:ln w="9525">
            <a:noFill/>
            <a:miter lim="800000"/>
            <a:headEnd/>
            <a:tailEnd/>
          </a:ln>
          <a:effectLst/>
        </p:spPr>
        <p:txBody>
          <a:bodyPr wrap="none" lIns="92075" tIns="46038" rIns="92075" bIns="46038">
            <a:spAutoFit/>
          </a:bodyPr>
          <a:lstStyle/>
          <a:p>
            <a:r>
              <a:rPr lang="en-US" altLang="en-US" sz="2400" b="1"/>
              <a:t>‘J’</a:t>
            </a:r>
          </a:p>
        </p:txBody>
      </p:sp>
      <p:sp>
        <p:nvSpPr>
          <p:cNvPr id="50185" name="Line 9"/>
          <p:cNvSpPr>
            <a:spLocks noChangeShapeType="1"/>
          </p:cNvSpPr>
          <p:nvPr/>
        </p:nvSpPr>
        <p:spPr bwMode="auto">
          <a:xfrm flipH="1" flipV="1">
            <a:off x="5064125" y="1997075"/>
            <a:ext cx="1482725" cy="5905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0186" name="Line 10"/>
          <p:cNvSpPr>
            <a:spLocks noChangeShapeType="1"/>
          </p:cNvSpPr>
          <p:nvPr/>
        </p:nvSpPr>
        <p:spPr bwMode="auto">
          <a:xfrm flipH="1" flipV="1">
            <a:off x="2789238" y="2855913"/>
            <a:ext cx="539750" cy="46831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0187" name="Line 11"/>
          <p:cNvSpPr>
            <a:spLocks noChangeShapeType="1"/>
          </p:cNvSpPr>
          <p:nvPr/>
        </p:nvSpPr>
        <p:spPr bwMode="auto">
          <a:xfrm flipV="1">
            <a:off x="1709738" y="2868613"/>
            <a:ext cx="565150" cy="492125"/>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0188" name="Line 12"/>
          <p:cNvSpPr>
            <a:spLocks noChangeShapeType="1"/>
          </p:cNvSpPr>
          <p:nvPr/>
        </p:nvSpPr>
        <p:spPr bwMode="auto">
          <a:xfrm flipV="1">
            <a:off x="2651125" y="2009775"/>
            <a:ext cx="1566863" cy="569913"/>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0189" name="Rectangle 13"/>
          <p:cNvSpPr>
            <a:spLocks noChangeArrowheads="1"/>
          </p:cNvSpPr>
          <p:nvPr/>
        </p:nvSpPr>
        <p:spPr bwMode="auto">
          <a:xfrm>
            <a:off x="2154238" y="2574925"/>
            <a:ext cx="641350" cy="457200"/>
          </a:xfrm>
          <a:prstGeom prst="rect">
            <a:avLst/>
          </a:prstGeom>
          <a:noFill/>
          <a:ln w="9525">
            <a:noFill/>
            <a:miter lim="800000"/>
            <a:headEnd/>
            <a:tailEnd/>
          </a:ln>
          <a:effectLst/>
        </p:spPr>
        <p:txBody>
          <a:bodyPr wrap="none" lIns="92075" tIns="46038" rIns="92075" bIns="46038">
            <a:spAutoFit/>
          </a:bodyPr>
          <a:lstStyle/>
          <a:p>
            <a:r>
              <a:rPr lang="en-US" altLang="en-US" sz="2400" b="1"/>
              <a:t> ‘E’</a:t>
            </a:r>
          </a:p>
        </p:txBody>
      </p:sp>
      <p:sp>
        <p:nvSpPr>
          <p:cNvPr id="50190" name="Rectangle 14"/>
          <p:cNvSpPr>
            <a:spLocks noChangeArrowheads="1"/>
          </p:cNvSpPr>
          <p:nvPr/>
        </p:nvSpPr>
        <p:spPr bwMode="auto">
          <a:xfrm>
            <a:off x="1220788" y="3328988"/>
            <a:ext cx="573087" cy="457200"/>
          </a:xfrm>
          <a:prstGeom prst="rect">
            <a:avLst/>
          </a:prstGeom>
          <a:noFill/>
          <a:ln w="9525">
            <a:noFill/>
            <a:miter lim="800000"/>
            <a:headEnd/>
            <a:tailEnd/>
          </a:ln>
          <a:effectLst/>
        </p:spPr>
        <p:txBody>
          <a:bodyPr wrap="none" lIns="92075" tIns="46038" rIns="92075" bIns="46038">
            <a:spAutoFit/>
          </a:bodyPr>
          <a:lstStyle/>
          <a:p>
            <a:r>
              <a:rPr lang="en-US" altLang="en-US" sz="2400" b="1"/>
              <a:t>‘A’</a:t>
            </a:r>
          </a:p>
        </p:txBody>
      </p:sp>
      <p:sp>
        <p:nvSpPr>
          <p:cNvPr id="50191" name="Rectangle 15"/>
          <p:cNvSpPr>
            <a:spLocks noChangeArrowheads="1"/>
          </p:cNvSpPr>
          <p:nvPr/>
        </p:nvSpPr>
        <p:spPr bwMode="auto">
          <a:xfrm>
            <a:off x="2967038" y="3371850"/>
            <a:ext cx="573087" cy="457200"/>
          </a:xfrm>
          <a:prstGeom prst="rect">
            <a:avLst/>
          </a:prstGeom>
          <a:noFill/>
          <a:ln w="9525">
            <a:noFill/>
            <a:miter lim="800000"/>
            <a:headEnd/>
            <a:tailEnd/>
          </a:ln>
          <a:effectLst/>
        </p:spPr>
        <p:txBody>
          <a:bodyPr wrap="none" lIns="92075" tIns="46038" rIns="92075" bIns="46038">
            <a:spAutoFit/>
          </a:bodyPr>
          <a:lstStyle/>
          <a:p>
            <a:r>
              <a:rPr lang="en-US" altLang="en-US" sz="2400" b="1"/>
              <a:t>‘H’</a:t>
            </a:r>
          </a:p>
        </p:txBody>
      </p:sp>
      <p:sp>
        <p:nvSpPr>
          <p:cNvPr id="50192" name="Rectangle 16"/>
          <p:cNvSpPr>
            <a:spLocks noChangeArrowheads="1"/>
          </p:cNvSpPr>
          <p:nvPr/>
        </p:nvSpPr>
        <p:spPr bwMode="auto">
          <a:xfrm>
            <a:off x="6137275" y="2578100"/>
            <a:ext cx="877888" cy="37465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0193" name="Rectangle 17"/>
          <p:cNvSpPr>
            <a:spLocks noChangeArrowheads="1"/>
          </p:cNvSpPr>
          <p:nvPr/>
        </p:nvSpPr>
        <p:spPr bwMode="auto">
          <a:xfrm>
            <a:off x="5040313" y="3363913"/>
            <a:ext cx="893762" cy="3825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0195" name="Rectangle 19"/>
          <p:cNvSpPr>
            <a:spLocks noChangeArrowheads="1"/>
          </p:cNvSpPr>
          <p:nvPr/>
        </p:nvSpPr>
        <p:spPr bwMode="auto">
          <a:xfrm>
            <a:off x="5764213" y="4129088"/>
            <a:ext cx="817562" cy="396875"/>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0196" name="Rectangle 20"/>
          <p:cNvSpPr>
            <a:spLocks noChangeArrowheads="1"/>
          </p:cNvSpPr>
          <p:nvPr/>
        </p:nvSpPr>
        <p:spPr bwMode="auto">
          <a:xfrm>
            <a:off x="6232525" y="2549525"/>
            <a:ext cx="539750" cy="457200"/>
          </a:xfrm>
          <a:prstGeom prst="rect">
            <a:avLst/>
          </a:prstGeom>
          <a:noFill/>
          <a:ln w="9525">
            <a:noFill/>
            <a:miter lim="800000"/>
            <a:headEnd/>
            <a:tailEnd/>
          </a:ln>
          <a:effectLst/>
        </p:spPr>
        <p:txBody>
          <a:bodyPr wrap="none" lIns="92075" tIns="46038" rIns="92075" bIns="46038">
            <a:spAutoFit/>
          </a:bodyPr>
          <a:lstStyle/>
          <a:p>
            <a:r>
              <a:rPr lang="en-US" altLang="en-US" sz="2400" b="1"/>
              <a:t>‘T’</a:t>
            </a:r>
          </a:p>
        </p:txBody>
      </p:sp>
      <p:sp>
        <p:nvSpPr>
          <p:cNvPr id="50198" name="Line 22"/>
          <p:cNvSpPr>
            <a:spLocks noChangeShapeType="1"/>
          </p:cNvSpPr>
          <p:nvPr/>
        </p:nvSpPr>
        <p:spPr bwMode="auto">
          <a:xfrm flipH="1" flipV="1">
            <a:off x="5934075" y="3633788"/>
            <a:ext cx="511175" cy="46831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0199" name="Line 23"/>
          <p:cNvSpPr>
            <a:spLocks noChangeShapeType="1"/>
          </p:cNvSpPr>
          <p:nvPr/>
        </p:nvSpPr>
        <p:spPr bwMode="auto">
          <a:xfrm flipV="1">
            <a:off x="5689600" y="2806700"/>
            <a:ext cx="590550" cy="5143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0200" name="Rectangle 24"/>
          <p:cNvSpPr>
            <a:spLocks noChangeArrowheads="1"/>
          </p:cNvSpPr>
          <p:nvPr/>
        </p:nvSpPr>
        <p:spPr bwMode="auto">
          <a:xfrm>
            <a:off x="5127625" y="3355975"/>
            <a:ext cx="692150" cy="457200"/>
          </a:xfrm>
          <a:prstGeom prst="rect">
            <a:avLst/>
          </a:prstGeom>
          <a:noFill/>
          <a:ln w="9525">
            <a:noFill/>
            <a:miter lim="800000"/>
            <a:headEnd/>
            <a:tailEnd/>
          </a:ln>
          <a:effectLst/>
        </p:spPr>
        <p:txBody>
          <a:bodyPr wrap="none" lIns="92075" tIns="46038" rIns="92075" bIns="46038">
            <a:spAutoFit/>
          </a:bodyPr>
          <a:lstStyle/>
          <a:p>
            <a:r>
              <a:rPr lang="en-US" altLang="en-US" sz="2400" b="1"/>
              <a:t> ‘M’</a:t>
            </a:r>
          </a:p>
        </p:txBody>
      </p:sp>
      <p:grpSp>
        <p:nvGrpSpPr>
          <p:cNvPr id="50204" name="Group 28"/>
          <p:cNvGrpSpPr>
            <a:grpSpLocks/>
          </p:cNvGrpSpPr>
          <p:nvPr/>
        </p:nvGrpSpPr>
        <p:grpSpPr bwMode="auto">
          <a:xfrm>
            <a:off x="4306888" y="3648075"/>
            <a:ext cx="1025525" cy="962025"/>
            <a:chOff x="2713" y="2298"/>
            <a:chExt cx="646" cy="606"/>
          </a:xfrm>
        </p:grpSpPr>
        <p:sp>
          <p:nvSpPr>
            <p:cNvPr id="50201" name="Rectangle 25"/>
            <p:cNvSpPr>
              <a:spLocks noChangeArrowheads="1"/>
            </p:cNvSpPr>
            <p:nvPr/>
          </p:nvSpPr>
          <p:spPr bwMode="auto">
            <a:xfrm>
              <a:off x="2713" y="2610"/>
              <a:ext cx="502" cy="23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0202" name="Line 26"/>
            <p:cNvSpPr>
              <a:spLocks noChangeShapeType="1"/>
            </p:cNvSpPr>
            <p:nvPr/>
          </p:nvSpPr>
          <p:spPr bwMode="auto">
            <a:xfrm flipV="1">
              <a:off x="3023" y="2298"/>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0203" name="Rectangle 27"/>
            <p:cNvSpPr>
              <a:spLocks noChangeArrowheads="1"/>
            </p:cNvSpPr>
            <p:nvPr/>
          </p:nvSpPr>
          <p:spPr bwMode="auto">
            <a:xfrm>
              <a:off x="2790" y="2616"/>
              <a:ext cx="361" cy="288"/>
            </a:xfrm>
            <a:prstGeom prst="rect">
              <a:avLst/>
            </a:prstGeom>
            <a:noFill/>
            <a:ln w="9525">
              <a:noFill/>
              <a:miter lim="800000"/>
              <a:headEnd/>
              <a:tailEnd/>
            </a:ln>
            <a:effectLst/>
          </p:spPr>
          <p:txBody>
            <a:bodyPr wrap="none" lIns="92075" tIns="46038" rIns="92075" bIns="46038">
              <a:spAutoFit/>
            </a:bodyPr>
            <a:lstStyle/>
            <a:p>
              <a:r>
                <a:rPr lang="en-US" altLang="en-US" sz="2400" b="1"/>
                <a:t>‘K’</a:t>
              </a:r>
            </a:p>
          </p:txBody>
        </p:sp>
      </p:grpSp>
      <p:sp>
        <p:nvSpPr>
          <p:cNvPr id="50206" name="Rectangle 30"/>
          <p:cNvSpPr>
            <a:spLocks noChangeArrowheads="1"/>
          </p:cNvSpPr>
          <p:nvPr/>
        </p:nvSpPr>
        <p:spPr bwMode="auto">
          <a:xfrm>
            <a:off x="5910263" y="4149725"/>
            <a:ext cx="557212" cy="457200"/>
          </a:xfrm>
          <a:prstGeom prst="rect">
            <a:avLst/>
          </a:prstGeom>
          <a:noFill/>
          <a:ln w="9525">
            <a:noFill/>
            <a:miter lim="800000"/>
            <a:headEnd/>
            <a:tailEnd/>
          </a:ln>
          <a:effectLst/>
        </p:spPr>
        <p:txBody>
          <a:bodyPr wrap="none" lIns="92075" tIns="46038" rIns="92075" bIns="46038">
            <a:spAutoFit/>
          </a:bodyPr>
          <a:lstStyle/>
          <a:p>
            <a:r>
              <a:rPr lang="en-US" altLang="en-US" sz="2400" b="1"/>
              <a:t>‘P’</a:t>
            </a:r>
          </a:p>
        </p:txBody>
      </p:sp>
      <p:grpSp>
        <p:nvGrpSpPr>
          <p:cNvPr id="50214" name="Group 38"/>
          <p:cNvGrpSpPr>
            <a:grpSpLocks/>
          </p:cNvGrpSpPr>
          <p:nvPr/>
        </p:nvGrpSpPr>
        <p:grpSpPr bwMode="auto">
          <a:xfrm>
            <a:off x="1652588" y="3629025"/>
            <a:ext cx="1025525" cy="962025"/>
            <a:chOff x="1041" y="2286"/>
            <a:chExt cx="646" cy="606"/>
          </a:xfrm>
        </p:grpSpPr>
        <p:sp>
          <p:nvSpPr>
            <p:cNvPr id="50211" name="Rectangle 35"/>
            <p:cNvSpPr>
              <a:spLocks noChangeArrowheads="1"/>
            </p:cNvSpPr>
            <p:nvPr/>
          </p:nvSpPr>
          <p:spPr bwMode="auto">
            <a:xfrm>
              <a:off x="1185" y="2598"/>
              <a:ext cx="502" cy="231"/>
            </a:xfrm>
            <a:prstGeom prst="rect">
              <a:avLst/>
            </a:prstGeom>
            <a:solidFill>
              <a:schemeClr val="bg1"/>
            </a:solidFill>
            <a:ln w="12700">
              <a:solidFill>
                <a:schemeClr val="tx1"/>
              </a:solidFill>
              <a:miter lim="800000"/>
              <a:headEnd/>
              <a:tailEnd/>
            </a:ln>
            <a:effectLst/>
          </p:spPr>
          <p:txBody>
            <a:bodyPr wrap="none" anchor="ctr"/>
            <a:lstStyle/>
            <a:p>
              <a:endParaRPr lang="ko-KR" altLang="en-US"/>
            </a:p>
          </p:txBody>
        </p:sp>
        <p:sp>
          <p:nvSpPr>
            <p:cNvPr id="50212" name="Line 36"/>
            <p:cNvSpPr>
              <a:spLocks noChangeShapeType="1"/>
            </p:cNvSpPr>
            <p:nvPr/>
          </p:nvSpPr>
          <p:spPr bwMode="auto">
            <a:xfrm flipH="1" flipV="1">
              <a:off x="1041" y="2286"/>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0213" name="Rectangle 37"/>
            <p:cNvSpPr>
              <a:spLocks noChangeArrowheads="1"/>
            </p:cNvSpPr>
            <p:nvPr/>
          </p:nvSpPr>
          <p:spPr bwMode="auto">
            <a:xfrm flipH="1">
              <a:off x="1249" y="2604"/>
              <a:ext cx="361" cy="288"/>
            </a:xfrm>
            <a:prstGeom prst="rect">
              <a:avLst/>
            </a:prstGeom>
            <a:solidFill>
              <a:schemeClr val="bg1"/>
            </a:solidFill>
            <a:ln w="9525">
              <a:noFill/>
              <a:miter lim="800000"/>
              <a:headEnd/>
              <a:tailEnd/>
            </a:ln>
            <a:effectLst/>
          </p:spPr>
          <p:txBody>
            <a:bodyPr wrap="none" lIns="92075" tIns="46038" rIns="92075" bIns="46038">
              <a:spAutoFit/>
            </a:bodyPr>
            <a:lstStyle/>
            <a:p>
              <a:r>
                <a:rPr lang="en-US" altLang="en-US" sz="2400" b="1"/>
                <a:t>‘D’</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슬라이드 번호 개체 틀 5"/>
          <p:cNvSpPr>
            <a:spLocks noGrp="1"/>
          </p:cNvSpPr>
          <p:nvPr>
            <p:ph type="sldNum" sz="quarter" idx="12"/>
          </p:nvPr>
        </p:nvSpPr>
        <p:spPr/>
        <p:txBody>
          <a:bodyPr/>
          <a:lstStyle/>
          <a:p>
            <a:fld id="{4C45BBC1-7768-4412-A24F-1652C1FA7AC2}" type="slidenum">
              <a:rPr lang="en-US" altLang="en-US"/>
              <a:pPr/>
              <a:t>34</a:t>
            </a:fld>
            <a:endParaRPr lang="en-US" altLang="en-US"/>
          </a:p>
        </p:txBody>
      </p:sp>
      <p:sp>
        <p:nvSpPr>
          <p:cNvPr id="99330" name="Rectangle 2"/>
          <p:cNvSpPr>
            <a:spLocks noGrp="1" noChangeArrowheads="1"/>
          </p:cNvSpPr>
          <p:nvPr>
            <p:ph type="body" idx="1"/>
          </p:nvPr>
        </p:nvSpPr>
        <p:spPr>
          <a:xfrm>
            <a:off x="666750" y="1714500"/>
            <a:ext cx="7867650" cy="4248150"/>
          </a:xfrm>
          <a:noFill/>
          <a:ln/>
        </p:spPr>
        <p:txBody>
          <a:bodyPr/>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99331" name="Rectangle 3"/>
          <p:cNvSpPr>
            <a:spLocks noGrp="1" noChangeArrowheads="1"/>
          </p:cNvSpPr>
          <p:nvPr>
            <p:ph type="title"/>
          </p:nvPr>
        </p:nvSpPr>
        <p:spPr>
          <a:xfrm>
            <a:off x="361950" y="152400"/>
            <a:ext cx="8515350" cy="1143000"/>
          </a:xfrm>
          <a:noFill/>
          <a:ln/>
        </p:spPr>
        <p:txBody>
          <a:bodyPr/>
          <a:lstStyle/>
          <a:p>
            <a:r>
              <a:rPr lang="en-US" altLang="en-US"/>
              <a:t/>
            </a:r>
            <a:br>
              <a:rPr lang="en-US" altLang="en-US"/>
            </a:br>
            <a:r>
              <a:rPr lang="en-US" altLang="en-US"/>
              <a:t> </a:t>
            </a:r>
            <a:r>
              <a:rPr lang="en-US" altLang="ko-KR">
                <a:ea typeface="굴림" pitchFamily="50" charset="-127"/>
              </a:rPr>
              <a:t>Insert </a:t>
            </a:r>
            <a:r>
              <a:rPr lang="en-US" altLang="en-US"/>
              <a:t>‘B’</a:t>
            </a:r>
          </a:p>
        </p:txBody>
      </p:sp>
      <p:sp>
        <p:nvSpPr>
          <p:cNvPr id="99332" name="Rectangle 4"/>
          <p:cNvSpPr>
            <a:spLocks noChangeArrowheads="1"/>
          </p:cNvSpPr>
          <p:nvPr/>
        </p:nvSpPr>
        <p:spPr bwMode="auto">
          <a:xfrm>
            <a:off x="4167188" y="1770063"/>
            <a:ext cx="922337" cy="376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99333" name="Rectangle 5"/>
          <p:cNvSpPr>
            <a:spLocks noChangeArrowheads="1"/>
          </p:cNvSpPr>
          <p:nvPr/>
        </p:nvSpPr>
        <p:spPr bwMode="auto">
          <a:xfrm>
            <a:off x="2041525" y="2584450"/>
            <a:ext cx="950913" cy="3810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99334" name="Rectangle 6"/>
          <p:cNvSpPr>
            <a:spLocks noChangeArrowheads="1"/>
          </p:cNvSpPr>
          <p:nvPr/>
        </p:nvSpPr>
        <p:spPr bwMode="auto">
          <a:xfrm>
            <a:off x="996950" y="3365500"/>
            <a:ext cx="841375" cy="366713"/>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99335" name="Rectangle 7"/>
          <p:cNvSpPr>
            <a:spLocks noChangeArrowheads="1"/>
          </p:cNvSpPr>
          <p:nvPr/>
        </p:nvSpPr>
        <p:spPr bwMode="auto">
          <a:xfrm>
            <a:off x="2876550" y="3348038"/>
            <a:ext cx="860425" cy="39846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99336" name="Rectangle 8"/>
          <p:cNvSpPr>
            <a:spLocks noChangeArrowheads="1"/>
          </p:cNvSpPr>
          <p:nvPr/>
        </p:nvSpPr>
        <p:spPr bwMode="auto">
          <a:xfrm>
            <a:off x="4303713" y="1765300"/>
            <a:ext cx="522287" cy="457200"/>
          </a:xfrm>
          <a:prstGeom prst="rect">
            <a:avLst/>
          </a:prstGeom>
          <a:noFill/>
          <a:ln w="9525">
            <a:noFill/>
            <a:miter lim="800000"/>
            <a:headEnd/>
            <a:tailEnd/>
          </a:ln>
          <a:effectLst/>
        </p:spPr>
        <p:txBody>
          <a:bodyPr wrap="none" lIns="92075" tIns="46038" rIns="92075" bIns="46038">
            <a:spAutoFit/>
          </a:bodyPr>
          <a:lstStyle/>
          <a:p>
            <a:r>
              <a:rPr lang="en-US" altLang="en-US" sz="2400" b="1"/>
              <a:t>‘J’</a:t>
            </a:r>
          </a:p>
        </p:txBody>
      </p:sp>
      <p:sp>
        <p:nvSpPr>
          <p:cNvPr id="99337" name="Line 9"/>
          <p:cNvSpPr>
            <a:spLocks noChangeShapeType="1"/>
          </p:cNvSpPr>
          <p:nvPr/>
        </p:nvSpPr>
        <p:spPr bwMode="auto">
          <a:xfrm flipH="1" flipV="1">
            <a:off x="5064125" y="1997075"/>
            <a:ext cx="1482725" cy="5905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99338" name="Line 10"/>
          <p:cNvSpPr>
            <a:spLocks noChangeShapeType="1"/>
          </p:cNvSpPr>
          <p:nvPr/>
        </p:nvSpPr>
        <p:spPr bwMode="auto">
          <a:xfrm flipH="1" flipV="1">
            <a:off x="2789238" y="2855913"/>
            <a:ext cx="539750" cy="46831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99339" name="Line 11"/>
          <p:cNvSpPr>
            <a:spLocks noChangeShapeType="1"/>
          </p:cNvSpPr>
          <p:nvPr/>
        </p:nvSpPr>
        <p:spPr bwMode="auto">
          <a:xfrm flipV="1">
            <a:off x="1709738" y="2868613"/>
            <a:ext cx="565150" cy="492125"/>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99340" name="Line 12"/>
          <p:cNvSpPr>
            <a:spLocks noChangeShapeType="1"/>
          </p:cNvSpPr>
          <p:nvPr/>
        </p:nvSpPr>
        <p:spPr bwMode="auto">
          <a:xfrm flipV="1">
            <a:off x="2651125" y="2009775"/>
            <a:ext cx="1566863" cy="569913"/>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99341" name="Rectangle 13"/>
          <p:cNvSpPr>
            <a:spLocks noChangeArrowheads="1"/>
          </p:cNvSpPr>
          <p:nvPr/>
        </p:nvSpPr>
        <p:spPr bwMode="auto">
          <a:xfrm>
            <a:off x="2154238" y="2574925"/>
            <a:ext cx="641350" cy="457200"/>
          </a:xfrm>
          <a:prstGeom prst="rect">
            <a:avLst/>
          </a:prstGeom>
          <a:noFill/>
          <a:ln w="9525">
            <a:noFill/>
            <a:miter lim="800000"/>
            <a:headEnd/>
            <a:tailEnd/>
          </a:ln>
          <a:effectLst/>
        </p:spPr>
        <p:txBody>
          <a:bodyPr wrap="none" lIns="92075" tIns="46038" rIns="92075" bIns="46038">
            <a:spAutoFit/>
          </a:bodyPr>
          <a:lstStyle/>
          <a:p>
            <a:r>
              <a:rPr lang="en-US" altLang="en-US" sz="2400" b="1"/>
              <a:t> ‘E’</a:t>
            </a:r>
          </a:p>
        </p:txBody>
      </p:sp>
      <p:sp>
        <p:nvSpPr>
          <p:cNvPr id="99342" name="Rectangle 14"/>
          <p:cNvSpPr>
            <a:spLocks noChangeArrowheads="1"/>
          </p:cNvSpPr>
          <p:nvPr/>
        </p:nvSpPr>
        <p:spPr bwMode="auto">
          <a:xfrm>
            <a:off x="1220788" y="3328988"/>
            <a:ext cx="573087" cy="457200"/>
          </a:xfrm>
          <a:prstGeom prst="rect">
            <a:avLst/>
          </a:prstGeom>
          <a:noFill/>
          <a:ln w="9525">
            <a:noFill/>
            <a:miter lim="800000"/>
            <a:headEnd/>
            <a:tailEnd/>
          </a:ln>
          <a:effectLst/>
        </p:spPr>
        <p:txBody>
          <a:bodyPr wrap="none" lIns="92075" tIns="46038" rIns="92075" bIns="46038">
            <a:spAutoFit/>
          </a:bodyPr>
          <a:lstStyle/>
          <a:p>
            <a:r>
              <a:rPr lang="en-US" altLang="en-US" sz="2400" b="1"/>
              <a:t>‘A’</a:t>
            </a:r>
          </a:p>
        </p:txBody>
      </p:sp>
      <p:sp>
        <p:nvSpPr>
          <p:cNvPr id="99343" name="Rectangle 15"/>
          <p:cNvSpPr>
            <a:spLocks noChangeArrowheads="1"/>
          </p:cNvSpPr>
          <p:nvPr/>
        </p:nvSpPr>
        <p:spPr bwMode="auto">
          <a:xfrm>
            <a:off x="2967038" y="3371850"/>
            <a:ext cx="573087" cy="457200"/>
          </a:xfrm>
          <a:prstGeom prst="rect">
            <a:avLst/>
          </a:prstGeom>
          <a:noFill/>
          <a:ln w="9525">
            <a:noFill/>
            <a:miter lim="800000"/>
            <a:headEnd/>
            <a:tailEnd/>
          </a:ln>
          <a:effectLst/>
        </p:spPr>
        <p:txBody>
          <a:bodyPr wrap="none" lIns="92075" tIns="46038" rIns="92075" bIns="46038">
            <a:spAutoFit/>
          </a:bodyPr>
          <a:lstStyle/>
          <a:p>
            <a:r>
              <a:rPr lang="en-US" altLang="en-US" sz="2400" b="1"/>
              <a:t>‘H’</a:t>
            </a:r>
          </a:p>
        </p:txBody>
      </p:sp>
      <p:sp>
        <p:nvSpPr>
          <p:cNvPr id="99344" name="Rectangle 16"/>
          <p:cNvSpPr>
            <a:spLocks noChangeArrowheads="1"/>
          </p:cNvSpPr>
          <p:nvPr/>
        </p:nvSpPr>
        <p:spPr bwMode="auto">
          <a:xfrm>
            <a:off x="6137275" y="2578100"/>
            <a:ext cx="877888" cy="37465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99345" name="Rectangle 17"/>
          <p:cNvSpPr>
            <a:spLocks noChangeArrowheads="1"/>
          </p:cNvSpPr>
          <p:nvPr/>
        </p:nvSpPr>
        <p:spPr bwMode="auto">
          <a:xfrm>
            <a:off x="5040313" y="3363913"/>
            <a:ext cx="893762" cy="3825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99347" name="Rectangle 19"/>
          <p:cNvSpPr>
            <a:spLocks noChangeArrowheads="1"/>
          </p:cNvSpPr>
          <p:nvPr/>
        </p:nvSpPr>
        <p:spPr bwMode="auto">
          <a:xfrm>
            <a:off x="5764213" y="4129088"/>
            <a:ext cx="817562" cy="396875"/>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99348" name="Rectangle 20"/>
          <p:cNvSpPr>
            <a:spLocks noChangeArrowheads="1"/>
          </p:cNvSpPr>
          <p:nvPr/>
        </p:nvSpPr>
        <p:spPr bwMode="auto">
          <a:xfrm>
            <a:off x="6232525" y="2549525"/>
            <a:ext cx="539750" cy="457200"/>
          </a:xfrm>
          <a:prstGeom prst="rect">
            <a:avLst/>
          </a:prstGeom>
          <a:noFill/>
          <a:ln w="9525">
            <a:noFill/>
            <a:miter lim="800000"/>
            <a:headEnd/>
            <a:tailEnd/>
          </a:ln>
          <a:effectLst/>
        </p:spPr>
        <p:txBody>
          <a:bodyPr wrap="none" lIns="92075" tIns="46038" rIns="92075" bIns="46038">
            <a:spAutoFit/>
          </a:bodyPr>
          <a:lstStyle/>
          <a:p>
            <a:r>
              <a:rPr lang="en-US" altLang="en-US" sz="2400" b="1"/>
              <a:t>‘T’</a:t>
            </a:r>
          </a:p>
        </p:txBody>
      </p:sp>
      <p:sp>
        <p:nvSpPr>
          <p:cNvPr id="99350" name="Line 22"/>
          <p:cNvSpPr>
            <a:spLocks noChangeShapeType="1"/>
          </p:cNvSpPr>
          <p:nvPr/>
        </p:nvSpPr>
        <p:spPr bwMode="auto">
          <a:xfrm flipH="1" flipV="1">
            <a:off x="5934075" y="3633788"/>
            <a:ext cx="511175" cy="46831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99351" name="Line 23"/>
          <p:cNvSpPr>
            <a:spLocks noChangeShapeType="1"/>
          </p:cNvSpPr>
          <p:nvPr/>
        </p:nvSpPr>
        <p:spPr bwMode="auto">
          <a:xfrm flipV="1">
            <a:off x="5689600" y="2806700"/>
            <a:ext cx="590550" cy="5143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99352" name="Rectangle 24"/>
          <p:cNvSpPr>
            <a:spLocks noChangeArrowheads="1"/>
          </p:cNvSpPr>
          <p:nvPr/>
        </p:nvSpPr>
        <p:spPr bwMode="auto">
          <a:xfrm>
            <a:off x="5127625" y="3355975"/>
            <a:ext cx="692150" cy="457200"/>
          </a:xfrm>
          <a:prstGeom prst="rect">
            <a:avLst/>
          </a:prstGeom>
          <a:noFill/>
          <a:ln w="9525">
            <a:noFill/>
            <a:miter lim="800000"/>
            <a:headEnd/>
            <a:tailEnd/>
          </a:ln>
          <a:effectLst/>
        </p:spPr>
        <p:txBody>
          <a:bodyPr wrap="none" lIns="92075" tIns="46038" rIns="92075" bIns="46038">
            <a:spAutoFit/>
          </a:bodyPr>
          <a:lstStyle/>
          <a:p>
            <a:r>
              <a:rPr lang="en-US" altLang="en-US" sz="2400" b="1"/>
              <a:t> ‘M’</a:t>
            </a:r>
          </a:p>
        </p:txBody>
      </p:sp>
      <p:grpSp>
        <p:nvGrpSpPr>
          <p:cNvPr id="99353" name="Group 25"/>
          <p:cNvGrpSpPr>
            <a:grpSpLocks/>
          </p:cNvGrpSpPr>
          <p:nvPr/>
        </p:nvGrpSpPr>
        <p:grpSpPr bwMode="auto">
          <a:xfrm>
            <a:off x="4306888" y="3648075"/>
            <a:ext cx="1025525" cy="962025"/>
            <a:chOff x="2713" y="2298"/>
            <a:chExt cx="646" cy="606"/>
          </a:xfrm>
        </p:grpSpPr>
        <p:sp>
          <p:nvSpPr>
            <p:cNvPr id="99354" name="Rectangle 26"/>
            <p:cNvSpPr>
              <a:spLocks noChangeArrowheads="1"/>
            </p:cNvSpPr>
            <p:nvPr/>
          </p:nvSpPr>
          <p:spPr bwMode="auto">
            <a:xfrm>
              <a:off x="2713" y="2610"/>
              <a:ext cx="502" cy="23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99355" name="Line 27"/>
            <p:cNvSpPr>
              <a:spLocks noChangeShapeType="1"/>
            </p:cNvSpPr>
            <p:nvPr/>
          </p:nvSpPr>
          <p:spPr bwMode="auto">
            <a:xfrm flipV="1">
              <a:off x="3023" y="2298"/>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99356" name="Rectangle 28"/>
            <p:cNvSpPr>
              <a:spLocks noChangeArrowheads="1"/>
            </p:cNvSpPr>
            <p:nvPr/>
          </p:nvSpPr>
          <p:spPr bwMode="auto">
            <a:xfrm>
              <a:off x="2790" y="2616"/>
              <a:ext cx="361" cy="288"/>
            </a:xfrm>
            <a:prstGeom prst="rect">
              <a:avLst/>
            </a:prstGeom>
            <a:noFill/>
            <a:ln w="9525">
              <a:noFill/>
              <a:miter lim="800000"/>
              <a:headEnd/>
              <a:tailEnd/>
            </a:ln>
            <a:effectLst/>
          </p:spPr>
          <p:txBody>
            <a:bodyPr wrap="none" lIns="92075" tIns="46038" rIns="92075" bIns="46038">
              <a:spAutoFit/>
            </a:bodyPr>
            <a:lstStyle/>
            <a:p>
              <a:r>
                <a:rPr lang="en-US" altLang="en-US" sz="2400" b="1"/>
                <a:t>‘K’</a:t>
              </a:r>
            </a:p>
          </p:txBody>
        </p:sp>
      </p:grpSp>
      <p:sp>
        <p:nvSpPr>
          <p:cNvPr id="99358" name="Rectangle 30"/>
          <p:cNvSpPr>
            <a:spLocks noChangeArrowheads="1"/>
          </p:cNvSpPr>
          <p:nvPr/>
        </p:nvSpPr>
        <p:spPr bwMode="auto">
          <a:xfrm>
            <a:off x="5910263" y="4149725"/>
            <a:ext cx="557212" cy="457200"/>
          </a:xfrm>
          <a:prstGeom prst="rect">
            <a:avLst/>
          </a:prstGeom>
          <a:noFill/>
          <a:ln w="9525">
            <a:noFill/>
            <a:miter lim="800000"/>
            <a:headEnd/>
            <a:tailEnd/>
          </a:ln>
          <a:effectLst/>
        </p:spPr>
        <p:txBody>
          <a:bodyPr wrap="none" lIns="92075" tIns="46038" rIns="92075" bIns="46038">
            <a:spAutoFit/>
          </a:bodyPr>
          <a:lstStyle/>
          <a:p>
            <a:r>
              <a:rPr lang="en-US" altLang="en-US" sz="2400" b="1"/>
              <a:t>‘P’</a:t>
            </a:r>
          </a:p>
        </p:txBody>
      </p:sp>
      <p:grpSp>
        <p:nvGrpSpPr>
          <p:cNvPr id="99363" name="Group 35"/>
          <p:cNvGrpSpPr>
            <a:grpSpLocks/>
          </p:cNvGrpSpPr>
          <p:nvPr/>
        </p:nvGrpSpPr>
        <p:grpSpPr bwMode="auto">
          <a:xfrm>
            <a:off x="1652588" y="3629025"/>
            <a:ext cx="1025525" cy="962025"/>
            <a:chOff x="1041" y="2286"/>
            <a:chExt cx="646" cy="606"/>
          </a:xfrm>
        </p:grpSpPr>
        <p:sp>
          <p:nvSpPr>
            <p:cNvPr id="99364" name="Rectangle 36"/>
            <p:cNvSpPr>
              <a:spLocks noChangeArrowheads="1"/>
            </p:cNvSpPr>
            <p:nvPr/>
          </p:nvSpPr>
          <p:spPr bwMode="auto">
            <a:xfrm>
              <a:off x="1185" y="2598"/>
              <a:ext cx="502" cy="23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99365" name="Line 37"/>
            <p:cNvSpPr>
              <a:spLocks noChangeShapeType="1"/>
            </p:cNvSpPr>
            <p:nvPr/>
          </p:nvSpPr>
          <p:spPr bwMode="auto">
            <a:xfrm flipH="1" flipV="1">
              <a:off x="1041" y="2286"/>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99366" name="Rectangle 38"/>
            <p:cNvSpPr>
              <a:spLocks noChangeArrowheads="1"/>
            </p:cNvSpPr>
            <p:nvPr/>
          </p:nvSpPr>
          <p:spPr bwMode="auto">
            <a:xfrm flipH="1">
              <a:off x="1249" y="2604"/>
              <a:ext cx="361" cy="288"/>
            </a:xfrm>
            <a:prstGeom prst="rect">
              <a:avLst/>
            </a:prstGeom>
            <a:noFill/>
            <a:ln w="9525">
              <a:noFill/>
              <a:miter lim="800000"/>
              <a:headEnd/>
              <a:tailEnd/>
            </a:ln>
            <a:effectLst/>
          </p:spPr>
          <p:txBody>
            <a:bodyPr wrap="none" lIns="92075" tIns="46038" rIns="92075" bIns="46038">
              <a:spAutoFit/>
            </a:bodyPr>
            <a:lstStyle/>
            <a:p>
              <a:r>
                <a:rPr lang="en-US" altLang="en-US" sz="2400" b="1"/>
                <a:t>‘D’</a:t>
              </a:r>
            </a:p>
          </p:txBody>
        </p:sp>
      </p:grpSp>
      <p:grpSp>
        <p:nvGrpSpPr>
          <p:cNvPr id="99375" name="Group 47"/>
          <p:cNvGrpSpPr>
            <a:grpSpLocks/>
          </p:cNvGrpSpPr>
          <p:nvPr/>
        </p:nvGrpSpPr>
        <p:grpSpPr bwMode="auto">
          <a:xfrm>
            <a:off x="1163638" y="4410075"/>
            <a:ext cx="1025525" cy="962025"/>
            <a:chOff x="733" y="2778"/>
            <a:chExt cx="646" cy="606"/>
          </a:xfrm>
        </p:grpSpPr>
        <p:sp>
          <p:nvSpPr>
            <p:cNvPr id="99376" name="Rectangle 48"/>
            <p:cNvSpPr>
              <a:spLocks noChangeArrowheads="1"/>
            </p:cNvSpPr>
            <p:nvPr/>
          </p:nvSpPr>
          <p:spPr bwMode="auto">
            <a:xfrm>
              <a:off x="733" y="3090"/>
              <a:ext cx="502" cy="231"/>
            </a:xfrm>
            <a:prstGeom prst="rect">
              <a:avLst/>
            </a:prstGeom>
            <a:solidFill>
              <a:schemeClr val="bg1"/>
            </a:solidFill>
            <a:ln w="12700">
              <a:solidFill>
                <a:schemeClr val="tx1"/>
              </a:solidFill>
              <a:miter lim="800000"/>
              <a:headEnd/>
              <a:tailEnd/>
            </a:ln>
            <a:effectLst/>
          </p:spPr>
          <p:txBody>
            <a:bodyPr wrap="none" anchor="ctr"/>
            <a:lstStyle/>
            <a:p>
              <a:endParaRPr lang="ko-KR" altLang="en-US"/>
            </a:p>
          </p:txBody>
        </p:sp>
        <p:sp>
          <p:nvSpPr>
            <p:cNvPr id="99377" name="Line 49"/>
            <p:cNvSpPr>
              <a:spLocks noChangeShapeType="1"/>
            </p:cNvSpPr>
            <p:nvPr/>
          </p:nvSpPr>
          <p:spPr bwMode="auto">
            <a:xfrm flipV="1">
              <a:off x="1043" y="2778"/>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99378" name="Rectangle 50"/>
            <p:cNvSpPr>
              <a:spLocks noChangeArrowheads="1"/>
            </p:cNvSpPr>
            <p:nvPr/>
          </p:nvSpPr>
          <p:spPr bwMode="auto">
            <a:xfrm>
              <a:off x="810" y="3096"/>
              <a:ext cx="361" cy="288"/>
            </a:xfrm>
            <a:prstGeom prst="rect">
              <a:avLst/>
            </a:prstGeom>
            <a:solidFill>
              <a:schemeClr val="bg1"/>
            </a:solidFill>
            <a:ln w="9525">
              <a:noFill/>
              <a:miter lim="800000"/>
              <a:headEnd/>
              <a:tailEnd/>
            </a:ln>
            <a:effectLst/>
          </p:spPr>
          <p:txBody>
            <a:bodyPr wrap="none" lIns="92075" tIns="46038" rIns="92075" bIns="46038">
              <a:spAutoFit/>
            </a:bodyPr>
            <a:lstStyle/>
            <a:p>
              <a:r>
                <a:rPr lang="en-US" altLang="en-US" sz="2400" b="1"/>
                <a:t>‘B’</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슬라이드 번호 개체 틀 5"/>
          <p:cNvSpPr>
            <a:spLocks noGrp="1"/>
          </p:cNvSpPr>
          <p:nvPr>
            <p:ph type="sldNum" sz="quarter" idx="12"/>
          </p:nvPr>
        </p:nvSpPr>
        <p:spPr/>
        <p:txBody>
          <a:bodyPr/>
          <a:lstStyle/>
          <a:p>
            <a:fld id="{F43660FD-3061-43B1-AB67-3B90113A7AB7}" type="slidenum">
              <a:rPr lang="en-US" altLang="en-US"/>
              <a:pPr/>
              <a:t>35</a:t>
            </a:fld>
            <a:endParaRPr lang="en-US" altLang="en-US"/>
          </a:p>
        </p:txBody>
      </p:sp>
      <p:sp>
        <p:nvSpPr>
          <p:cNvPr id="101378" name="Rectangle 2"/>
          <p:cNvSpPr>
            <a:spLocks noGrp="1" noChangeArrowheads="1"/>
          </p:cNvSpPr>
          <p:nvPr>
            <p:ph type="body" idx="1"/>
          </p:nvPr>
        </p:nvSpPr>
        <p:spPr>
          <a:xfrm>
            <a:off x="666750" y="1714500"/>
            <a:ext cx="7867650" cy="4248150"/>
          </a:xfrm>
          <a:noFill/>
          <a:ln/>
        </p:spPr>
        <p:txBody>
          <a:bodyPr/>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01379" name="Rectangle 3"/>
          <p:cNvSpPr>
            <a:spLocks noGrp="1" noChangeArrowheads="1"/>
          </p:cNvSpPr>
          <p:nvPr>
            <p:ph type="title"/>
          </p:nvPr>
        </p:nvSpPr>
        <p:spPr>
          <a:xfrm>
            <a:off x="361950" y="152400"/>
            <a:ext cx="8515350" cy="1143000"/>
          </a:xfrm>
          <a:noFill/>
          <a:ln/>
        </p:spPr>
        <p:txBody>
          <a:bodyPr/>
          <a:lstStyle/>
          <a:p>
            <a:r>
              <a:rPr lang="en-US" altLang="en-US"/>
              <a:t/>
            </a:r>
            <a:br>
              <a:rPr lang="en-US" altLang="en-US"/>
            </a:br>
            <a:r>
              <a:rPr lang="en-US" altLang="en-US"/>
              <a:t> </a:t>
            </a:r>
            <a:r>
              <a:rPr lang="en-US" altLang="ko-KR">
                <a:ea typeface="굴림" pitchFamily="50" charset="-127"/>
              </a:rPr>
              <a:t>Insert </a:t>
            </a:r>
            <a:r>
              <a:rPr lang="en-US" altLang="en-US"/>
              <a:t>‘L’</a:t>
            </a:r>
          </a:p>
        </p:txBody>
      </p:sp>
      <p:sp>
        <p:nvSpPr>
          <p:cNvPr id="101380" name="Rectangle 4"/>
          <p:cNvSpPr>
            <a:spLocks noChangeArrowheads="1"/>
          </p:cNvSpPr>
          <p:nvPr/>
        </p:nvSpPr>
        <p:spPr bwMode="auto">
          <a:xfrm>
            <a:off x="4167188" y="1770063"/>
            <a:ext cx="922337" cy="376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1381" name="Rectangle 5"/>
          <p:cNvSpPr>
            <a:spLocks noChangeArrowheads="1"/>
          </p:cNvSpPr>
          <p:nvPr/>
        </p:nvSpPr>
        <p:spPr bwMode="auto">
          <a:xfrm>
            <a:off x="2041525" y="2584450"/>
            <a:ext cx="950913" cy="3810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1382" name="Rectangle 6"/>
          <p:cNvSpPr>
            <a:spLocks noChangeArrowheads="1"/>
          </p:cNvSpPr>
          <p:nvPr/>
        </p:nvSpPr>
        <p:spPr bwMode="auto">
          <a:xfrm>
            <a:off x="996950" y="3365500"/>
            <a:ext cx="841375" cy="366713"/>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1383" name="Rectangle 7"/>
          <p:cNvSpPr>
            <a:spLocks noChangeArrowheads="1"/>
          </p:cNvSpPr>
          <p:nvPr/>
        </p:nvSpPr>
        <p:spPr bwMode="auto">
          <a:xfrm>
            <a:off x="2876550" y="3348038"/>
            <a:ext cx="860425" cy="39846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1384" name="Rectangle 8"/>
          <p:cNvSpPr>
            <a:spLocks noChangeArrowheads="1"/>
          </p:cNvSpPr>
          <p:nvPr/>
        </p:nvSpPr>
        <p:spPr bwMode="auto">
          <a:xfrm>
            <a:off x="4303713" y="1765300"/>
            <a:ext cx="522287" cy="457200"/>
          </a:xfrm>
          <a:prstGeom prst="rect">
            <a:avLst/>
          </a:prstGeom>
          <a:noFill/>
          <a:ln w="9525">
            <a:noFill/>
            <a:miter lim="800000"/>
            <a:headEnd/>
            <a:tailEnd/>
          </a:ln>
          <a:effectLst/>
        </p:spPr>
        <p:txBody>
          <a:bodyPr wrap="none" lIns="92075" tIns="46038" rIns="92075" bIns="46038">
            <a:spAutoFit/>
          </a:bodyPr>
          <a:lstStyle/>
          <a:p>
            <a:r>
              <a:rPr lang="en-US" altLang="en-US" sz="2400" b="1"/>
              <a:t>‘J’</a:t>
            </a:r>
          </a:p>
        </p:txBody>
      </p:sp>
      <p:sp>
        <p:nvSpPr>
          <p:cNvPr id="101385" name="Line 9"/>
          <p:cNvSpPr>
            <a:spLocks noChangeShapeType="1"/>
          </p:cNvSpPr>
          <p:nvPr/>
        </p:nvSpPr>
        <p:spPr bwMode="auto">
          <a:xfrm flipH="1" flipV="1">
            <a:off x="5064125" y="1997075"/>
            <a:ext cx="1482725" cy="5905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1386" name="Line 10"/>
          <p:cNvSpPr>
            <a:spLocks noChangeShapeType="1"/>
          </p:cNvSpPr>
          <p:nvPr/>
        </p:nvSpPr>
        <p:spPr bwMode="auto">
          <a:xfrm flipH="1" flipV="1">
            <a:off x="2789238" y="2855913"/>
            <a:ext cx="539750" cy="46831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1387" name="Line 11"/>
          <p:cNvSpPr>
            <a:spLocks noChangeShapeType="1"/>
          </p:cNvSpPr>
          <p:nvPr/>
        </p:nvSpPr>
        <p:spPr bwMode="auto">
          <a:xfrm flipV="1">
            <a:off x="1709738" y="2868613"/>
            <a:ext cx="565150" cy="492125"/>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1388" name="Line 12"/>
          <p:cNvSpPr>
            <a:spLocks noChangeShapeType="1"/>
          </p:cNvSpPr>
          <p:nvPr/>
        </p:nvSpPr>
        <p:spPr bwMode="auto">
          <a:xfrm flipV="1">
            <a:off x="2651125" y="2009775"/>
            <a:ext cx="1566863" cy="569913"/>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1389" name="Rectangle 13"/>
          <p:cNvSpPr>
            <a:spLocks noChangeArrowheads="1"/>
          </p:cNvSpPr>
          <p:nvPr/>
        </p:nvSpPr>
        <p:spPr bwMode="auto">
          <a:xfrm>
            <a:off x="2154238" y="2574925"/>
            <a:ext cx="641350" cy="457200"/>
          </a:xfrm>
          <a:prstGeom prst="rect">
            <a:avLst/>
          </a:prstGeom>
          <a:noFill/>
          <a:ln w="9525">
            <a:noFill/>
            <a:miter lim="800000"/>
            <a:headEnd/>
            <a:tailEnd/>
          </a:ln>
          <a:effectLst/>
        </p:spPr>
        <p:txBody>
          <a:bodyPr wrap="none" lIns="92075" tIns="46038" rIns="92075" bIns="46038">
            <a:spAutoFit/>
          </a:bodyPr>
          <a:lstStyle/>
          <a:p>
            <a:r>
              <a:rPr lang="en-US" altLang="en-US" sz="2400" b="1"/>
              <a:t> ‘E’</a:t>
            </a:r>
          </a:p>
        </p:txBody>
      </p:sp>
      <p:sp>
        <p:nvSpPr>
          <p:cNvPr id="101390" name="Rectangle 14"/>
          <p:cNvSpPr>
            <a:spLocks noChangeArrowheads="1"/>
          </p:cNvSpPr>
          <p:nvPr/>
        </p:nvSpPr>
        <p:spPr bwMode="auto">
          <a:xfrm>
            <a:off x="1220788" y="3328988"/>
            <a:ext cx="573087" cy="457200"/>
          </a:xfrm>
          <a:prstGeom prst="rect">
            <a:avLst/>
          </a:prstGeom>
          <a:noFill/>
          <a:ln w="9525">
            <a:noFill/>
            <a:miter lim="800000"/>
            <a:headEnd/>
            <a:tailEnd/>
          </a:ln>
          <a:effectLst/>
        </p:spPr>
        <p:txBody>
          <a:bodyPr wrap="none" lIns="92075" tIns="46038" rIns="92075" bIns="46038">
            <a:spAutoFit/>
          </a:bodyPr>
          <a:lstStyle/>
          <a:p>
            <a:r>
              <a:rPr lang="en-US" altLang="en-US" sz="2400" b="1"/>
              <a:t>‘A’</a:t>
            </a:r>
          </a:p>
        </p:txBody>
      </p:sp>
      <p:sp>
        <p:nvSpPr>
          <p:cNvPr id="101391" name="Rectangle 15"/>
          <p:cNvSpPr>
            <a:spLocks noChangeArrowheads="1"/>
          </p:cNvSpPr>
          <p:nvPr/>
        </p:nvSpPr>
        <p:spPr bwMode="auto">
          <a:xfrm>
            <a:off x="2967038" y="3371850"/>
            <a:ext cx="573087" cy="457200"/>
          </a:xfrm>
          <a:prstGeom prst="rect">
            <a:avLst/>
          </a:prstGeom>
          <a:noFill/>
          <a:ln w="9525">
            <a:noFill/>
            <a:miter lim="800000"/>
            <a:headEnd/>
            <a:tailEnd/>
          </a:ln>
          <a:effectLst/>
        </p:spPr>
        <p:txBody>
          <a:bodyPr wrap="none" lIns="92075" tIns="46038" rIns="92075" bIns="46038">
            <a:spAutoFit/>
          </a:bodyPr>
          <a:lstStyle/>
          <a:p>
            <a:r>
              <a:rPr lang="en-US" altLang="en-US" sz="2400" b="1"/>
              <a:t>‘H’</a:t>
            </a:r>
          </a:p>
        </p:txBody>
      </p:sp>
      <p:sp>
        <p:nvSpPr>
          <p:cNvPr id="101392" name="Rectangle 16"/>
          <p:cNvSpPr>
            <a:spLocks noChangeArrowheads="1"/>
          </p:cNvSpPr>
          <p:nvPr/>
        </p:nvSpPr>
        <p:spPr bwMode="auto">
          <a:xfrm>
            <a:off x="6137275" y="2578100"/>
            <a:ext cx="877888" cy="37465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1393" name="Rectangle 17"/>
          <p:cNvSpPr>
            <a:spLocks noChangeArrowheads="1"/>
          </p:cNvSpPr>
          <p:nvPr/>
        </p:nvSpPr>
        <p:spPr bwMode="auto">
          <a:xfrm>
            <a:off x="5040313" y="3363913"/>
            <a:ext cx="893762" cy="3825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1395" name="Rectangle 19"/>
          <p:cNvSpPr>
            <a:spLocks noChangeArrowheads="1"/>
          </p:cNvSpPr>
          <p:nvPr/>
        </p:nvSpPr>
        <p:spPr bwMode="auto">
          <a:xfrm>
            <a:off x="5764213" y="4129088"/>
            <a:ext cx="817562" cy="396875"/>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1396" name="Rectangle 20"/>
          <p:cNvSpPr>
            <a:spLocks noChangeArrowheads="1"/>
          </p:cNvSpPr>
          <p:nvPr/>
        </p:nvSpPr>
        <p:spPr bwMode="auto">
          <a:xfrm>
            <a:off x="6232525" y="2549525"/>
            <a:ext cx="539750" cy="457200"/>
          </a:xfrm>
          <a:prstGeom prst="rect">
            <a:avLst/>
          </a:prstGeom>
          <a:noFill/>
          <a:ln w="9525">
            <a:noFill/>
            <a:miter lim="800000"/>
            <a:headEnd/>
            <a:tailEnd/>
          </a:ln>
          <a:effectLst/>
        </p:spPr>
        <p:txBody>
          <a:bodyPr wrap="none" lIns="92075" tIns="46038" rIns="92075" bIns="46038">
            <a:spAutoFit/>
          </a:bodyPr>
          <a:lstStyle/>
          <a:p>
            <a:r>
              <a:rPr lang="en-US" altLang="en-US" sz="2400" b="1"/>
              <a:t>‘T’</a:t>
            </a:r>
          </a:p>
        </p:txBody>
      </p:sp>
      <p:sp>
        <p:nvSpPr>
          <p:cNvPr id="101398" name="Line 22"/>
          <p:cNvSpPr>
            <a:spLocks noChangeShapeType="1"/>
          </p:cNvSpPr>
          <p:nvPr/>
        </p:nvSpPr>
        <p:spPr bwMode="auto">
          <a:xfrm flipH="1" flipV="1">
            <a:off x="5934075" y="3633788"/>
            <a:ext cx="511175" cy="46831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1399" name="Line 23"/>
          <p:cNvSpPr>
            <a:spLocks noChangeShapeType="1"/>
          </p:cNvSpPr>
          <p:nvPr/>
        </p:nvSpPr>
        <p:spPr bwMode="auto">
          <a:xfrm flipV="1">
            <a:off x="5689600" y="2806700"/>
            <a:ext cx="590550" cy="5143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1400" name="Rectangle 24"/>
          <p:cNvSpPr>
            <a:spLocks noChangeArrowheads="1"/>
          </p:cNvSpPr>
          <p:nvPr/>
        </p:nvSpPr>
        <p:spPr bwMode="auto">
          <a:xfrm>
            <a:off x="5127625" y="3355975"/>
            <a:ext cx="692150" cy="457200"/>
          </a:xfrm>
          <a:prstGeom prst="rect">
            <a:avLst/>
          </a:prstGeom>
          <a:noFill/>
          <a:ln w="9525">
            <a:noFill/>
            <a:miter lim="800000"/>
            <a:headEnd/>
            <a:tailEnd/>
          </a:ln>
          <a:effectLst/>
        </p:spPr>
        <p:txBody>
          <a:bodyPr wrap="none" lIns="92075" tIns="46038" rIns="92075" bIns="46038">
            <a:spAutoFit/>
          </a:bodyPr>
          <a:lstStyle/>
          <a:p>
            <a:r>
              <a:rPr lang="en-US" altLang="en-US" sz="2400" b="1"/>
              <a:t> ‘M’</a:t>
            </a:r>
          </a:p>
        </p:txBody>
      </p:sp>
      <p:grpSp>
        <p:nvGrpSpPr>
          <p:cNvPr id="101401" name="Group 25"/>
          <p:cNvGrpSpPr>
            <a:grpSpLocks/>
          </p:cNvGrpSpPr>
          <p:nvPr/>
        </p:nvGrpSpPr>
        <p:grpSpPr bwMode="auto">
          <a:xfrm>
            <a:off x="4306888" y="3648075"/>
            <a:ext cx="1025525" cy="962025"/>
            <a:chOff x="2713" y="2298"/>
            <a:chExt cx="646" cy="606"/>
          </a:xfrm>
        </p:grpSpPr>
        <p:sp>
          <p:nvSpPr>
            <p:cNvPr id="101402" name="Rectangle 26"/>
            <p:cNvSpPr>
              <a:spLocks noChangeArrowheads="1"/>
            </p:cNvSpPr>
            <p:nvPr/>
          </p:nvSpPr>
          <p:spPr bwMode="auto">
            <a:xfrm>
              <a:off x="2713" y="2610"/>
              <a:ext cx="502" cy="23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1403" name="Line 27"/>
            <p:cNvSpPr>
              <a:spLocks noChangeShapeType="1"/>
            </p:cNvSpPr>
            <p:nvPr/>
          </p:nvSpPr>
          <p:spPr bwMode="auto">
            <a:xfrm flipV="1">
              <a:off x="3023" y="2298"/>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1404" name="Rectangle 28"/>
            <p:cNvSpPr>
              <a:spLocks noChangeArrowheads="1"/>
            </p:cNvSpPr>
            <p:nvPr/>
          </p:nvSpPr>
          <p:spPr bwMode="auto">
            <a:xfrm>
              <a:off x="2790" y="2616"/>
              <a:ext cx="361" cy="288"/>
            </a:xfrm>
            <a:prstGeom prst="rect">
              <a:avLst/>
            </a:prstGeom>
            <a:noFill/>
            <a:ln w="9525">
              <a:noFill/>
              <a:miter lim="800000"/>
              <a:headEnd/>
              <a:tailEnd/>
            </a:ln>
            <a:effectLst/>
          </p:spPr>
          <p:txBody>
            <a:bodyPr wrap="none" lIns="92075" tIns="46038" rIns="92075" bIns="46038">
              <a:spAutoFit/>
            </a:bodyPr>
            <a:lstStyle/>
            <a:p>
              <a:r>
                <a:rPr lang="en-US" altLang="en-US" sz="2400" b="1"/>
                <a:t>‘K’</a:t>
              </a:r>
            </a:p>
          </p:txBody>
        </p:sp>
      </p:grpSp>
      <p:sp>
        <p:nvSpPr>
          <p:cNvPr id="101406" name="Rectangle 30"/>
          <p:cNvSpPr>
            <a:spLocks noChangeArrowheads="1"/>
          </p:cNvSpPr>
          <p:nvPr/>
        </p:nvSpPr>
        <p:spPr bwMode="auto">
          <a:xfrm>
            <a:off x="5910263" y="4149725"/>
            <a:ext cx="557212" cy="457200"/>
          </a:xfrm>
          <a:prstGeom prst="rect">
            <a:avLst/>
          </a:prstGeom>
          <a:noFill/>
          <a:ln w="9525">
            <a:noFill/>
            <a:miter lim="800000"/>
            <a:headEnd/>
            <a:tailEnd/>
          </a:ln>
          <a:effectLst/>
        </p:spPr>
        <p:txBody>
          <a:bodyPr wrap="none" lIns="92075" tIns="46038" rIns="92075" bIns="46038">
            <a:spAutoFit/>
          </a:bodyPr>
          <a:lstStyle/>
          <a:p>
            <a:r>
              <a:rPr lang="en-US" altLang="en-US" sz="2400" b="1"/>
              <a:t>‘P’</a:t>
            </a:r>
          </a:p>
        </p:txBody>
      </p:sp>
      <p:grpSp>
        <p:nvGrpSpPr>
          <p:cNvPr id="101411" name="Group 35"/>
          <p:cNvGrpSpPr>
            <a:grpSpLocks/>
          </p:cNvGrpSpPr>
          <p:nvPr/>
        </p:nvGrpSpPr>
        <p:grpSpPr bwMode="auto">
          <a:xfrm>
            <a:off x="1652588" y="3629025"/>
            <a:ext cx="1025525" cy="962025"/>
            <a:chOff x="1041" y="2286"/>
            <a:chExt cx="646" cy="606"/>
          </a:xfrm>
        </p:grpSpPr>
        <p:sp>
          <p:nvSpPr>
            <p:cNvPr id="101412" name="Rectangle 36"/>
            <p:cNvSpPr>
              <a:spLocks noChangeArrowheads="1"/>
            </p:cNvSpPr>
            <p:nvPr/>
          </p:nvSpPr>
          <p:spPr bwMode="auto">
            <a:xfrm>
              <a:off x="1185" y="2598"/>
              <a:ext cx="502" cy="23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1413" name="Line 37"/>
            <p:cNvSpPr>
              <a:spLocks noChangeShapeType="1"/>
            </p:cNvSpPr>
            <p:nvPr/>
          </p:nvSpPr>
          <p:spPr bwMode="auto">
            <a:xfrm flipH="1" flipV="1">
              <a:off x="1041" y="2286"/>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1414" name="Rectangle 38"/>
            <p:cNvSpPr>
              <a:spLocks noChangeArrowheads="1"/>
            </p:cNvSpPr>
            <p:nvPr/>
          </p:nvSpPr>
          <p:spPr bwMode="auto">
            <a:xfrm flipH="1">
              <a:off x="1249" y="2604"/>
              <a:ext cx="361" cy="288"/>
            </a:xfrm>
            <a:prstGeom prst="rect">
              <a:avLst/>
            </a:prstGeom>
            <a:noFill/>
            <a:ln w="9525">
              <a:noFill/>
              <a:miter lim="800000"/>
              <a:headEnd/>
              <a:tailEnd/>
            </a:ln>
            <a:effectLst/>
          </p:spPr>
          <p:txBody>
            <a:bodyPr wrap="none" lIns="92075" tIns="46038" rIns="92075" bIns="46038">
              <a:spAutoFit/>
            </a:bodyPr>
            <a:lstStyle/>
            <a:p>
              <a:r>
                <a:rPr lang="en-US" altLang="en-US" sz="2400" b="1"/>
                <a:t>‘D’</a:t>
              </a:r>
            </a:p>
          </p:txBody>
        </p:sp>
      </p:grpSp>
      <p:grpSp>
        <p:nvGrpSpPr>
          <p:cNvPr id="101419" name="Group 43"/>
          <p:cNvGrpSpPr>
            <a:grpSpLocks/>
          </p:cNvGrpSpPr>
          <p:nvPr/>
        </p:nvGrpSpPr>
        <p:grpSpPr bwMode="auto">
          <a:xfrm>
            <a:off x="4967288" y="4410075"/>
            <a:ext cx="1025525" cy="962025"/>
            <a:chOff x="3129" y="2778"/>
            <a:chExt cx="646" cy="606"/>
          </a:xfrm>
        </p:grpSpPr>
        <p:sp>
          <p:nvSpPr>
            <p:cNvPr id="101420" name="Rectangle 44"/>
            <p:cNvSpPr>
              <a:spLocks noChangeArrowheads="1"/>
            </p:cNvSpPr>
            <p:nvPr/>
          </p:nvSpPr>
          <p:spPr bwMode="auto">
            <a:xfrm>
              <a:off x="3273" y="3090"/>
              <a:ext cx="502" cy="231"/>
            </a:xfrm>
            <a:prstGeom prst="rect">
              <a:avLst/>
            </a:prstGeom>
            <a:solidFill>
              <a:schemeClr val="bg1"/>
            </a:solidFill>
            <a:ln w="12700">
              <a:solidFill>
                <a:schemeClr val="tx1"/>
              </a:solidFill>
              <a:miter lim="800000"/>
              <a:headEnd/>
              <a:tailEnd/>
            </a:ln>
            <a:effectLst/>
          </p:spPr>
          <p:txBody>
            <a:bodyPr wrap="none" anchor="ctr"/>
            <a:lstStyle/>
            <a:p>
              <a:endParaRPr lang="ko-KR" altLang="en-US"/>
            </a:p>
          </p:txBody>
        </p:sp>
        <p:sp>
          <p:nvSpPr>
            <p:cNvPr id="101421" name="Line 45"/>
            <p:cNvSpPr>
              <a:spLocks noChangeShapeType="1"/>
            </p:cNvSpPr>
            <p:nvPr/>
          </p:nvSpPr>
          <p:spPr bwMode="auto">
            <a:xfrm flipH="1" flipV="1">
              <a:off x="3129" y="2778"/>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1422" name="Rectangle 46"/>
            <p:cNvSpPr>
              <a:spLocks noChangeArrowheads="1"/>
            </p:cNvSpPr>
            <p:nvPr/>
          </p:nvSpPr>
          <p:spPr bwMode="auto">
            <a:xfrm flipH="1">
              <a:off x="3337" y="3096"/>
              <a:ext cx="340" cy="288"/>
            </a:xfrm>
            <a:prstGeom prst="rect">
              <a:avLst/>
            </a:prstGeom>
            <a:solidFill>
              <a:schemeClr val="bg1"/>
            </a:solidFill>
            <a:ln w="9525">
              <a:noFill/>
              <a:miter lim="800000"/>
              <a:headEnd/>
              <a:tailEnd/>
            </a:ln>
            <a:effectLst/>
          </p:spPr>
          <p:txBody>
            <a:bodyPr wrap="none" lIns="92075" tIns="46038" rIns="92075" bIns="46038">
              <a:spAutoFit/>
            </a:bodyPr>
            <a:lstStyle/>
            <a:p>
              <a:r>
                <a:rPr lang="en-US" altLang="en-US" sz="2400" b="1"/>
                <a:t>‘L’</a:t>
              </a:r>
            </a:p>
          </p:txBody>
        </p:sp>
      </p:grpSp>
      <p:grpSp>
        <p:nvGrpSpPr>
          <p:cNvPr id="101423" name="Group 47"/>
          <p:cNvGrpSpPr>
            <a:grpSpLocks/>
          </p:cNvGrpSpPr>
          <p:nvPr/>
        </p:nvGrpSpPr>
        <p:grpSpPr bwMode="auto">
          <a:xfrm>
            <a:off x="1163638" y="4410075"/>
            <a:ext cx="1025525" cy="962025"/>
            <a:chOff x="733" y="2778"/>
            <a:chExt cx="646" cy="606"/>
          </a:xfrm>
        </p:grpSpPr>
        <p:sp>
          <p:nvSpPr>
            <p:cNvPr id="101424" name="Rectangle 48"/>
            <p:cNvSpPr>
              <a:spLocks noChangeArrowheads="1"/>
            </p:cNvSpPr>
            <p:nvPr/>
          </p:nvSpPr>
          <p:spPr bwMode="auto">
            <a:xfrm>
              <a:off x="733" y="3090"/>
              <a:ext cx="502" cy="23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1425" name="Line 49"/>
            <p:cNvSpPr>
              <a:spLocks noChangeShapeType="1"/>
            </p:cNvSpPr>
            <p:nvPr/>
          </p:nvSpPr>
          <p:spPr bwMode="auto">
            <a:xfrm flipV="1">
              <a:off x="1043" y="2778"/>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1426" name="Rectangle 50"/>
            <p:cNvSpPr>
              <a:spLocks noChangeArrowheads="1"/>
            </p:cNvSpPr>
            <p:nvPr/>
          </p:nvSpPr>
          <p:spPr bwMode="auto">
            <a:xfrm>
              <a:off x="810" y="3096"/>
              <a:ext cx="361" cy="288"/>
            </a:xfrm>
            <a:prstGeom prst="rect">
              <a:avLst/>
            </a:prstGeom>
            <a:noFill/>
            <a:ln w="9525">
              <a:noFill/>
              <a:miter lim="800000"/>
              <a:headEnd/>
              <a:tailEnd/>
            </a:ln>
            <a:effectLst/>
          </p:spPr>
          <p:txBody>
            <a:bodyPr wrap="none" lIns="92075" tIns="46038" rIns="92075" bIns="46038">
              <a:spAutoFit/>
            </a:bodyPr>
            <a:lstStyle/>
            <a:p>
              <a:r>
                <a:rPr lang="en-US" altLang="en-US" sz="2400" b="1"/>
                <a:t>‘B’</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슬라이드 번호 개체 틀 5"/>
          <p:cNvSpPr>
            <a:spLocks noGrp="1"/>
          </p:cNvSpPr>
          <p:nvPr>
            <p:ph type="sldNum" sz="quarter" idx="12"/>
          </p:nvPr>
        </p:nvSpPr>
        <p:spPr/>
        <p:txBody>
          <a:bodyPr/>
          <a:lstStyle/>
          <a:p>
            <a:fld id="{03D6B85F-0237-4D39-B3A1-E4060565C062}" type="slidenum">
              <a:rPr lang="en-US" altLang="en-US"/>
              <a:pPr/>
              <a:t>36</a:t>
            </a:fld>
            <a:endParaRPr lang="en-US" altLang="en-US"/>
          </a:p>
        </p:txBody>
      </p:sp>
      <p:sp>
        <p:nvSpPr>
          <p:cNvPr id="103426" name="Rectangle 2"/>
          <p:cNvSpPr>
            <a:spLocks noGrp="1" noChangeArrowheads="1"/>
          </p:cNvSpPr>
          <p:nvPr>
            <p:ph type="body" idx="1"/>
          </p:nvPr>
        </p:nvSpPr>
        <p:spPr>
          <a:xfrm>
            <a:off x="666750" y="1714500"/>
            <a:ext cx="7867650" cy="4248150"/>
          </a:xfrm>
          <a:noFill/>
          <a:ln/>
        </p:spPr>
        <p:txBody>
          <a:bodyPr/>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03427" name="Rectangle 3"/>
          <p:cNvSpPr>
            <a:spLocks noGrp="1" noChangeArrowheads="1"/>
          </p:cNvSpPr>
          <p:nvPr>
            <p:ph type="title"/>
          </p:nvPr>
        </p:nvSpPr>
        <p:spPr>
          <a:xfrm>
            <a:off x="361950" y="152400"/>
            <a:ext cx="8515350" cy="1143000"/>
          </a:xfrm>
          <a:noFill/>
          <a:ln/>
        </p:spPr>
        <p:txBody>
          <a:bodyPr/>
          <a:lstStyle/>
          <a:p>
            <a:r>
              <a:rPr lang="en-US" altLang="en-US"/>
              <a:t/>
            </a:r>
            <a:br>
              <a:rPr lang="en-US" altLang="en-US"/>
            </a:br>
            <a:r>
              <a:rPr lang="en-US" altLang="en-US"/>
              <a:t> </a:t>
            </a:r>
            <a:r>
              <a:rPr lang="en-US" altLang="ko-KR">
                <a:ea typeface="굴림" pitchFamily="50" charset="-127"/>
              </a:rPr>
              <a:t>Insert </a:t>
            </a:r>
            <a:r>
              <a:rPr lang="en-US" altLang="en-US" sz="3200">
                <a:solidFill>
                  <a:schemeClr val="tx1"/>
                </a:solidFill>
                <a:latin typeface="Arial" pitchFamily="34" charset="0"/>
              </a:rPr>
              <a:t>‘Q’       ‘S’       ‘V’        ‘Z’</a:t>
            </a:r>
          </a:p>
        </p:txBody>
      </p:sp>
      <p:sp>
        <p:nvSpPr>
          <p:cNvPr id="103428" name="Rectangle 4"/>
          <p:cNvSpPr>
            <a:spLocks noChangeArrowheads="1"/>
          </p:cNvSpPr>
          <p:nvPr/>
        </p:nvSpPr>
        <p:spPr bwMode="auto">
          <a:xfrm>
            <a:off x="4167188" y="1770063"/>
            <a:ext cx="922337" cy="3762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3429" name="Rectangle 5"/>
          <p:cNvSpPr>
            <a:spLocks noChangeArrowheads="1"/>
          </p:cNvSpPr>
          <p:nvPr/>
        </p:nvSpPr>
        <p:spPr bwMode="auto">
          <a:xfrm>
            <a:off x="2041525" y="2584450"/>
            <a:ext cx="950913" cy="3810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3430" name="Rectangle 6"/>
          <p:cNvSpPr>
            <a:spLocks noChangeArrowheads="1"/>
          </p:cNvSpPr>
          <p:nvPr/>
        </p:nvSpPr>
        <p:spPr bwMode="auto">
          <a:xfrm>
            <a:off x="996950" y="3365500"/>
            <a:ext cx="841375" cy="366713"/>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3431" name="Rectangle 7"/>
          <p:cNvSpPr>
            <a:spLocks noChangeArrowheads="1"/>
          </p:cNvSpPr>
          <p:nvPr/>
        </p:nvSpPr>
        <p:spPr bwMode="auto">
          <a:xfrm>
            <a:off x="2876550" y="3348038"/>
            <a:ext cx="860425" cy="39846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3432" name="Rectangle 8"/>
          <p:cNvSpPr>
            <a:spLocks noChangeArrowheads="1"/>
          </p:cNvSpPr>
          <p:nvPr/>
        </p:nvSpPr>
        <p:spPr bwMode="auto">
          <a:xfrm>
            <a:off x="4303713" y="1765300"/>
            <a:ext cx="522287" cy="457200"/>
          </a:xfrm>
          <a:prstGeom prst="rect">
            <a:avLst/>
          </a:prstGeom>
          <a:noFill/>
          <a:ln w="9525">
            <a:noFill/>
            <a:miter lim="800000"/>
            <a:headEnd/>
            <a:tailEnd/>
          </a:ln>
          <a:effectLst/>
        </p:spPr>
        <p:txBody>
          <a:bodyPr wrap="none" lIns="92075" tIns="46038" rIns="92075" bIns="46038">
            <a:spAutoFit/>
          </a:bodyPr>
          <a:lstStyle/>
          <a:p>
            <a:r>
              <a:rPr lang="en-US" altLang="en-US" sz="2400" b="1"/>
              <a:t>‘J’</a:t>
            </a:r>
          </a:p>
        </p:txBody>
      </p:sp>
      <p:sp>
        <p:nvSpPr>
          <p:cNvPr id="103433" name="Line 9"/>
          <p:cNvSpPr>
            <a:spLocks noChangeShapeType="1"/>
          </p:cNvSpPr>
          <p:nvPr/>
        </p:nvSpPr>
        <p:spPr bwMode="auto">
          <a:xfrm flipH="1" flipV="1">
            <a:off x="5064125" y="1997075"/>
            <a:ext cx="1482725" cy="5905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3434" name="Line 10"/>
          <p:cNvSpPr>
            <a:spLocks noChangeShapeType="1"/>
          </p:cNvSpPr>
          <p:nvPr/>
        </p:nvSpPr>
        <p:spPr bwMode="auto">
          <a:xfrm flipH="1" flipV="1">
            <a:off x="2789238" y="2855913"/>
            <a:ext cx="539750" cy="46831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3435" name="Line 11"/>
          <p:cNvSpPr>
            <a:spLocks noChangeShapeType="1"/>
          </p:cNvSpPr>
          <p:nvPr/>
        </p:nvSpPr>
        <p:spPr bwMode="auto">
          <a:xfrm flipV="1">
            <a:off x="1709738" y="2868613"/>
            <a:ext cx="565150" cy="492125"/>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3436" name="Line 12"/>
          <p:cNvSpPr>
            <a:spLocks noChangeShapeType="1"/>
          </p:cNvSpPr>
          <p:nvPr/>
        </p:nvSpPr>
        <p:spPr bwMode="auto">
          <a:xfrm flipV="1">
            <a:off x="2651125" y="2009775"/>
            <a:ext cx="1566863" cy="569913"/>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3437" name="Rectangle 13"/>
          <p:cNvSpPr>
            <a:spLocks noChangeArrowheads="1"/>
          </p:cNvSpPr>
          <p:nvPr/>
        </p:nvSpPr>
        <p:spPr bwMode="auto">
          <a:xfrm>
            <a:off x="2154238" y="2574925"/>
            <a:ext cx="641350" cy="457200"/>
          </a:xfrm>
          <a:prstGeom prst="rect">
            <a:avLst/>
          </a:prstGeom>
          <a:noFill/>
          <a:ln w="9525">
            <a:noFill/>
            <a:miter lim="800000"/>
            <a:headEnd/>
            <a:tailEnd/>
          </a:ln>
          <a:effectLst/>
        </p:spPr>
        <p:txBody>
          <a:bodyPr wrap="none" lIns="92075" tIns="46038" rIns="92075" bIns="46038">
            <a:spAutoFit/>
          </a:bodyPr>
          <a:lstStyle/>
          <a:p>
            <a:r>
              <a:rPr lang="en-US" altLang="en-US" sz="2400" b="1"/>
              <a:t> ‘E’</a:t>
            </a:r>
          </a:p>
        </p:txBody>
      </p:sp>
      <p:sp>
        <p:nvSpPr>
          <p:cNvPr id="103438" name="Rectangle 14"/>
          <p:cNvSpPr>
            <a:spLocks noChangeArrowheads="1"/>
          </p:cNvSpPr>
          <p:nvPr/>
        </p:nvSpPr>
        <p:spPr bwMode="auto">
          <a:xfrm>
            <a:off x="1220788" y="3328988"/>
            <a:ext cx="573087" cy="457200"/>
          </a:xfrm>
          <a:prstGeom prst="rect">
            <a:avLst/>
          </a:prstGeom>
          <a:noFill/>
          <a:ln w="9525">
            <a:noFill/>
            <a:miter lim="800000"/>
            <a:headEnd/>
            <a:tailEnd/>
          </a:ln>
          <a:effectLst/>
        </p:spPr>
        <p:txBody>
          <a:bodyPr wrap="none" lIns="92075" tIns="46038" rIns="92075" bIns="46038">
            <a:spAutoFit/>
          </a:bodyPr>
          <a:lstStyle/>
          <a:p>
            <a:r>
              <a:rPr lang="en-US" altLang="en-US" sz="2400" b="1"/>
              <a:t>‘A’</a:t>
            </a:r>
          </a:p>
        </p:txBody>
      </p:sp>
      <p:sp>
        <p:nvSpPr>
          <p:cNvPr id="103439" name="Rectangle 15"/>
          <p:cNvSpPr>
            <a:spLocks noChangeArrowheads="1"/>
          </p:cNvSpPr>
          <p:nvPr/>
        </p:nvSpPr>
        <p:spPr bwMode="auto">
          <a:xfrm>
            <a:off x="2967038" y="3371850"/>
            <a:ext cx="573087" cy="457200"/>
          </a:xfrm>
          <a:prstGeom prst="rect">
            <a:avLst/>
          </a:prstGeom>
          <a:noFill/>
          <a:ln w="9525">
            <a:noFill/>
            <a:miter lim="800000"/>
            <a:headEnd/>
            <a:tailEnd/>
          </a:ln>
          <a:effectLst/>
        </p:spPr>
        <p:txBody>
          <a:bodyPr wrap="none" lIns="92075" tIns="46038" rIns="92075" bIns="46038">
            <a:spAutoFit/>
          </a:bodyPr>
          <a:lstStyle/>
          <a:p>
            <a:r>
              <a:rPr lang="en-US" altLang="en-US" sz="2400" b="1"/>
              <a:t>‘H’</a:t>
            </a:r>
          </a:p>
        </p:txBody>
      </p:sp>
      <p:sp>
        <p:nvSpPr>
          <p:cNvPr id="103440" name="Rectangle 16"/>
          <p:cNvSpPr>
            <a:spLocks noChangeArrowheads="1"/>
          </p:cNvSpPr>
          <p:nvPr/>
        </p:nvSpPr>
        <p:spPr bwMode="auto">
          <a:xfrm>
            <a:off x="6137275" y="2578100"/>
            <a:ext cx="877888" cy="37465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3441" name="Rectangle 17"/>
          <p:cNvSpPr>
            <a:spLocks noChangeArrowheads="1"/>
          </p:cNvSpPr>
          <p:nvPr/>
        </p:nvSpPr>
        <p:spPr bwMode="auto">
          <a:xfrm>
            <a:off x="5040313" y="3363913"/>
            <a:ext cx="893762" cy="3825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3442" name="Rectangle 18"/>
          <p:cNvSpPr>
            <a:spLocks noChangeArrowheads="1"/>
          </p:cNvSpPr>
          <p:nvPr/>
        </p:nvSpPr>
        <p:spPr bwMode="auto">
          <a:xfrm>
            <a:off x="7288213" y="3357563"/>
            <a:ext cx="839787" cy="3889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3443" name="Rectangle 19"/>
          <p:cNvSpPr>
            <a:spLocks noChangeArrowheads="1"/>
          </p:cNvSpPr>
          <p:nvPr/>
        </p:nvSpPr>
        <p:spPr bwMode="auto">
          <a:xfrm>
            <a:off x="5764213" y="4129088"/>
            <a:ext cx="817562" cy="396875"/>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3444" name="Rectangle 20"/>
          <p:cNvSpPr>
            <a:spLocks noChangeArrowheads="1"/>
          </p:cNvSpPr>
          <p:nvPr/>
        </p:nvSpPr>
        <p:spPr bwMode="auto">
          <a:xfrm>
            <a:off x="6232525" y="2549525"/>
            <a:ext cx="539750" cy="457200"/>
          </a:xfrm>
          <a:prstGeom prst="rect">
            <a:avLst/>
          </a:prstGeom>
          <a:noFill/>
          <a:ln w="9525">
            <a:noFill/>
            <a:miter lim="800000"/>
            <a:headEnd/>
            <a:tailEnd/>
          </a:ln>
          <a:effectLst/>
        </p:spPr>
        <p:txBody>
          <a:bodyPr wrap="none" lIns="92075" tIns="46038" rIns="92075" bIns="46038">
            <a:spAutoFit/>
          </a:bodyPr>
          <a:lstStyle/>
          <a:p>
            <a:r>
              <a:rPr lang="en-US" altLang="en-US" sz="2400" b="1"/>
              <a:t>‘T’</a:t>
            </a:r>
          </a:p>
        </p:txBody>
      </p:sp>
      <p:sp>
        <p:nvSpPr>
          <p:cNvPr id="103445" name="Line 21"/>
          <p:cNvSpPr>
            <a:spLocks noChangeShapeType="1"/>
          </p:cNvSpPr>
          <p:nvPr/>
        </p:nvSpPr>
        <p:spPr bwMode="auto">
          <a:xfrm flipH="1" flipV="1">
            <a:off x="6896100" y="2800350"/>
            <a:ext cx="776288" cy="58420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3446" name="Line 22"/>
          <p:cNvSpPr>
            <a:spLocks noChangeShapeType="1"/>
          </p:cNvSpPr>
          <p:nvPr/>
        </p:nvSpPr>
        <p:spPr bwMode="auto">
          <a:xfrm flipH="1" flipV="1">
            <a:off x="5934075" y="3633788"/>
            <a:ext cx="511175" cy="46831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3447" name="Line 23"/>
          <p:cNvSpPr>
            <a:spLocks noChangeShapeType="1"/>
          </p:cNvSpPr>
          <p:nvPr/>
        </p:nvSpPr>
        <p:spPr bwMode="auto">
          <a:xfrm flipV="1">
            <a:off x="5689600" y="2806700"/>
            <a:ext cx="590550" cy="5143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3448" name="Rectangle 24"/>
          <p:cNvSpPr>
            <a:spLocks noChangeArrowheads="1"/>
          </p:cNvSpPr>
          <p:nvPr/>
        </p:nvSpPr>
        <p:spPr bwMode="auto">
          <a:xfrm>
            <a:off x="5127625" y="3355975"/>
            <a:ext cx="692150" cy="457200"/>
          </a:xfrm>
          <a:prstGeom prst="rect">
            <a:avLst/>
          </a:prstGeom>
          <a:noFill/>
          <a:ln w="9525">
            <a:noFill/>
            <a:miter lim="800000"/>
            <a:headEnd/>
            <a:tailEnd/>
          </a:ln>
          <a:effectLst/>
        </p:spPr>
        <p:txBody>
          <a:bodyPr wrap="none" lIns="92075" tIns="46038" rIns="92075" bIns="46038">
            <a:spAutoFit/>
          </a:bodyPr>
          <a:lstStyle/>
          <a:p>
            <a:r>
              <a:rPr lang="en-US" altLang="en-US" sz="2400" b="1"/>
              <a:t> ‘M’</a:t>
            </a:r>
          </a:p>
        </p:txBody>
      </p:sp>
      <p:grpSp>
        <p:nvGrpSpPr>
          <p:cNvPr id="103449" name="Group 25"/>
          <p:cNvGrpSpPr>
            <a:grpSpLocks/>
          </p:cNvGrpSpPr>
          <p:nvPr/>
        </p:nvGrpSpPr>
        <p:grpSpPr bwMode="auto">
          <a:xfrm>
            <a:off x="4306888" y="3648075"/>
            <a:ext cx="1025525" cy="962025"/>
            <a:chOff x="2713" y="2298"/>
            <a:chExt cx="646" cy="606"/>
          </a:xfrm>
        </p:grpSpPr>
        <p:sp>
          <p:nvSpPr>
            <p:cNvPr id="103450" name="Rectangle 26"/>
            <p:cNvSpPr>
              <a:spLocks noChangeArrowheads="1"/>
            </p:cNvSpPr>
            <p:nvPr/>
          </p:nvSpPr>
          <p:spPr bwMode="auto">
            <a:xfrm>
              <a:off x="2713" y="2610"/>
              <a:ext cx="502" cy="23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3451" name="Line 27"/>
            <p:cNvSpPr>
              <a:spLocks noChangeShapeType="1"/>
            </p:cNvSpPr>
            <p:nvPr/>
          </p:nvSpPr>
          <p:spPr bwMode="auto">
            <a:xfrm flipV="1">
              <a:off x="3023" y="2298"/>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3452" name="Rectangle 28"/>
            <p:cNvSpPr>
              <a:spLocks noChangeArrowheads="1"/>
            </p:cNvSpPr>
            <p:nvPr/>
          </p:nvSpPr>
          <p:spPr bwMode="auto">
            <a:xfrm>
              <a:off x="2790" y="2616"/>
              <a:ext cx="361" cy="288"/>
            </a:xfrm>
            <a:prstGeom prst="rect">
              <a:avLst/>
            </a:prstGeom>
            <a:noFill/>
            <a:ln w="9525">
              <a:noFill/>
              <a:miter lim="800000"/>
              <a:headEnd/>
              <a:tailEnd/>
            </a:ln>
            <a:effectLst/>
          </p:spPr>
          <p:txBody>
            <a:bodyPr wrap="none" lIns="92075" tIns="46038" rIns="92075" bIns="46038">
              <a:spAutoFit/>
            </a:bodyPr>
            <a:lstStyle/>
            <a:p>
              <a:r>
                <a:rPr lang="en-US" altLang="en-US" sz="2400" b="1"/>
                <a:t>‘K’</a:t>
              </a:r>
            </a:p>
          </p:txBody>
        </p:sp>
      </p:grpSp>
      <p:sp>
        <p:nvSpPr>
          <p:cNvPr id="103453" name="Rectangle 29"/>
          <p:cNvSpPr>
            <a:spLocks noChangeArrowheads="1"/>
          </p:cNvSpPr>
          <p:nvPr/>
        </p:nvSpPr>
        <p:spPr bwMode="auto">
          <a:xfrm>
            <a:off x="7389813" y="3338513"/>
            <a:ext cx="557212" cy="457200"/>
          </a:xfrm>
          <a:prstGeom prst="rect">
            <a:avLst/>
          </a:prstGeom>
          <a:solidFill>
            <a:schemeClr val="bg1"/>
          </a:solidFill>
          <a:ln w="9525">
            <a:noFill/>
            <a:miter lim="800000"/>
            <a:headEnd/>
            <a:tailEnd/>
          </a:ln>
          <a:effectLst/>
        </p:spPr>
        <p:txBody>
          <a:bodyPr wrap="none" lIns="92075" tIns="46038" rIns="92075" bIns="46038">
            <a:spAutoFit/>
          </a:bodyPr>
          <a:lstStyle/>
          <a:p>
            <a:r>
              <a:rPr lang="en-US" altLang="en-US" sz="2400" b="1"/>
              <a:t>‘V’</a:t>
            </a:r>
          </a:p>
        </p:txBody>
      </p:sp>
      <p:sp>
        <p:nvSpPr>
          <p:cNvPr id="103454" name="Rectangle 30"/>
          <p:cNvSpPr>
            <a:spLocks noChangeArrowheads="1"/>
          </p:cNvSpPr>
          <p:nvPr/>
        </p:nvSpPr>
        <p:spPr bwMode="auto">
          <a:xfrm>
            <a:off x="5910263" y="4149725"/>
            <a:ext cx="557212" cy="457200"/>
          </a:xfrm>
          <a:prstGeom prst="rect">
            <a:avLst/>
          </a:prstGeom>
          <a:solidFill>
            <a:schemeClr val="accent1"/>
          </a:solidFill>
          <a:ln w="9525">
            <a:noFill/>
            <a:miter lim="800000"/>
            <a:headEnd/>
            <a:tailEnd/>
          </a:ln>
          <a:effectLst/>
        </p:spPr>
        <p:txBody>
          <a:bodyPr wrap="none" lIns="92075" tIns="46038" rIns="92075" bIns="46038">
            <a:spAutoFit/>
          </a:bodyPr>
          <a:lstStyle/>
          <a:p>
            <a:r>
              <a:rPr lang="en-US" altLang="en-US" sz="2400" b="1"/>
              <a:t>‘P’</a:t>
            </a:r>
          </a:p>
        </p:txBody>
      </p:sp>
      <p:grpSp>
        <p:nvGrpSpPr>
          <p:cNvPr id="103455" name="Group 31"/>
          <p:cNvGrpSpPr>
            <a:grpSpLocks/>
          </p:cNvGrpSpPr>
          <p:nvPr/>
        </p:nvGrpSpPr>
        <p:grpSpPr bwMode="auto">
          <a:xfrm>
            <a:off x="7729538" y="3629025"/>
            <a:ext cx="1025525" cy="962025"/>
            <a:chOff x="4869" y="2286"/>
            <a:chExt cx="646" cy="606"/>
          </a:xfrm>
        </p:grpSpPr>
        <p:sp>
          <p:nvSpPr>
            <p:cNvPr id="103456" name="Rectangle 32"/>
            <p:cNvSpPr>
              <a:spLocks noChangeArrowheads="1"/>
            </p:cNvSpPr>
            <p:nvPr/>
          </p:nvSpPr>
          <p:spPr bwMode="auto">
            <a:xfrm>
              <a:off x="5013" y="2598"/>
              <a:ext cx="502" cy="231"/>
            </a:xfrm>
            <a:prstGeom prst="rect">
              <a:avLst/>
            </a:prstGeom>
            <a:solidFill>
              <a:schemeClr val="bg1"/>
            </a:solidFill>
            <a:ln w="12700">
              <a:solidFill>
                <a:schemeClr val="tx1"/>
              </a:solidFill>
              <a:miter lim="800000"/>
              <a:headEnd/>
              <a:tailEnd/>
            </a:ln>
            <a:effectLst/>
          </p:spPr>
          <p:txBody>
            <a:bodyPr wrap="none" anchor="ctr"/>
            <a:lstStyle/>
            <a:p>
              <a:endParaRPr lang="ko-KR" altLang="en-US"/>
            </a:p>
          </p:txBody>
        </p:sp>
        <p:sp>
          <p:nvSpPr>
            <p:cNvPr id="103457" name="Line 33"/>
            <p:cNvSpPr>
              <a:spLocks noChangeShapeType="1"/>
            </p:cNvSpPr>
            <p:nvPr/>
          </p:nvSpPr>
          <p:spPr bwMode="auto">
            <a:xfrm flipH="1" flipV="1">
              <a:off x="4869" y="2286"/>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3458" name="Rectangle 34"/>
            <p:cNvSpPr>
              <a:spLocks noChangeArrowheads="1"/>
            </p:cNvSpPr>
            <p:nvPr/>
          </p:nvSpPr>
          <p:spPr bwMode="auto">
            <a:xfrm flipH="1">
              <a:off x="5077" y="2604"/>
              <a:ext cx="340" cy="288"/>
            </a:xfrm>
            <a:prstGeom prst="rect">
              <a:avLst/>
            </a:prstGeom>
            <a:solidFill>
              <a:schemeClr val="bg1"/>
            </a:solidFill>
            <a:ln w="9525">
              <a:noFill/>
              <a:miter lim="800000"/>
              <a:headEnd/>
              <a:tailEnd/>
            </a:ln>
            <a:effectLst/>
          </p:spPr>
          <p:txBody>
            <a:bodyPr wrap="none" lIns="92075" tIns="46038" rIns="92075" bIns="46038">
              <a:spAutoFit/>
            </a:bodyPr>
            <a:lstStyle/>
            <a:p>
              <a:r>
                <a:rPr lang="en-US" altLang="en-US" sz="2400" b="1"/>
                <a:t>‘Z’</a:t>
              </a:r>
            </a:p>
          </p:txBody>
        </p:sp>
      </p:grpSp>
      <p:grpSp>
        <p:nvGrpSpPr>
          <p:cNvPr id="103459" name="Group 35"/>
          <p:cNvGrpSpPr>
            <a:grpSpLocks/>
          </p:cNvGrpSpPr>
          <p:nvPr/>
        </p:nvGrpSpPr>
        <p:grpSpPr bwMode="auto">
          <a:xfrm>
            <a:off x="1652588" y="3629025"/>
            <a:ext cx="1025525" cy="962025"/>
            <a:chOff x="1041" y="2286"/>
            <a:chExt cx="646" cy="606"/>
          </a:xfrm>
        </p:grpSpPr>
        <p:sp>
          <p:nvSpPr>
            <p:cNvPr id="103460" name="Rectangle 36"/>
            <p:cNvSpPr>
              <a:spLocks noChangeArrowheads="1"/>
            </p:cNvSpPr>
            <p:nvPr/>
          </p:nvSpPr>
          <p:spPr bwMode="auto">
            <a:xfrm>
              <a:off x="1185" y="2598"/>
              <a:ext cx="502" cy="23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3461" name="Line 37"/>
            <p:cNvSpPr>
              <a:spLocks noChangeShapeType="1"/>
            </p:cNvSpPr>
            <p:nvPr/>
          </p:nvSpPr>
          <p:spPr bwMode="auto">
            <a:xfrm flipH="1" flipV="1">
              <a:off x="1041" y="2286"/>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3462" name="Rectangle 38"/>
            <p:cNvSpPr>
              <a:spLocks noChangeArrowheads="1"/>
            </p:cNvSpPr>
            <p:nvPr/>
          </p:nvSpPr>
          <p:spPr bwMode="auto">
            <a:xfrm flipH="1">
              <a:off x="1249" y="2604"/>
              <a:ext cx="361" cy="288"/>
            </a:xfrm>
            <a:prstGeom prst="rect">
              <a:avLst/>
            </a:prstGeom>
            <a:noFill/>
            <a:ln w="9525">
              <a:noFill/>
              <a:miter lim="800000"/>
              <a:headEnd/>
              <a:tailEnd/>
            </a:ln>
            <a:effectLst/>
          </p:spPr>
          <p:txBody>
            <a:bodyPr wrap="none" lIns="92075" tIns="46038" rIns="92075" bIns="46038">
              <a:spAutoFit/>
            </a:bodyPr>
            <a:lstStyle/>
            <a:p>
              <a:r>
                <a:rPr lang="en-US" altLang="en-US" sz="2400" b="1"/>
                <a:t>‘D’</a:t>
              </a:r>
            </a:p>
          </p:txBody>
        </p:sp>
      </p:grpSp>
      <p:grpSp>
        <p:nvGrpSpPr>
          <p:cNvPr id="103463" name="Group 39"/>
          <p:cNvGrpSpPr>
            <a:grpSpLocks/>
          </p:cNvGrpSpPr>
          <p:nvPr/>
        </p:nvGrpSpPr>
        <p:grpSpPr bwMode="auto">
          <a:xfrm>
            <a:off x="6396038" y="4429125"/>
            <a:ext cx="1025525" cy="962025"/>
            <a:chOff x="4029" y="2790"/>
            <a:chExt cx="646" cy="606"/>
          </a:xfrm>
        </p:grpSpPr>
        <p:sp>
          <p:nvSpPr>
            <p:cNvPr id="103464" name="Rectangle 40"/>
            <p:cNvSpPr>
              <a:spLocks noChangeArrowheads="1"/>
            </p:cNvSpPr>
            <p:nvPr/>
          </p:nvSpPr>
          <p:spPr bwMode="auto">
            <a:xfrm>
              <a:off x="4173" y="3102"/>
              <a:ext cx="502" cy="231"/>
            </a:xfrm>
            <a:prstGeom prst="rect">
              <a:avLst/>
            </a:prstGeom>
            <a:solidFill>
              <a:schemeClr val="bg1"/>
            </a:solidFill>
            <a:ln w="12700">
              <a:solidFill>
                <a:schemeClr val="tx1"/>
              </a:solidFill>
              <a:miter lim="800000"/>
              <a:headEnd/>
              <a:tailEnd/>
            </a:ln>
            <a:effectLst/>
          </p:spPr>
          <p:txBody>
            <a:bodyPr wrap="none" anchor="ctr"/>
            <a:lstStyle/>
            <a:p>
              <a:endParaRPr lang="ko-KR" altLang="en-US"/>
            </a:p>
          </p:txBody>
        </p:sp>
        <p:sp>
          <p:nvSpPr>
            <p:cNvPr id="103465" name="Line 41"/>
            <p:cNvSpPr>
              <a:spLocks noChangeShapeType="1"/>
            </p:cNvSpPr>
            <p:nvPr/>
          </p:nvSpPr>
          <p:spPr bwMode="auto">
            <a:xfrm flipH="1" flipV="1">
              <a:off x="4029" y="2790"/>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3466" name="Rectangle 42"/>
            <p:cNvSpPr>
              <a:spLocks noChangeArrowheads="1"/>
            </p:cNvSpPr>
            <p:nvPr/>
          </p:nvSpPr>
          <p:spPr bwMode="auto">
            <a:xfrm flipH="1">
              <a:off x="4237" y="3108"/>
              <a:ext cx="372" cy="288"/>
            </a:xfrm>
            <a:prstGeom prst="rect">
              <a:avLst/>
            </a:prstGeom>
            <a:solidFill>
              <a:schemeClr val="bg1"/>
            </a:solidFill>
            <a:ln w="9525">
              <a:noFill/>
              <a:miter lim="800000"/>
              <a:headEnd/>
              <a:tailEnd/>
            </a:ln>
            <a:effectLst/>
          </p:spPr>
          <p:txBody>
            <a:bodyPr wrap="none" lIns="92075" tIns="46038" rIns="92075" bIns="46038">
              <a:spAutoFit/>
            </a:bodyPr>
            <a:lstStyle/>
            <a:p>
              <a:r>
                <a:rPr lang="en-US" altLang="en-US" sz="2400" b="1"/>
                <a:t>‘Q’</a:t>
              </a:r>
            </a:p>
          </p:txBody>
        </p:sp>
      </p:grpSp>
      <p:grpSp>
        <p:nvGrpSpPr>
          <p:cNvPr id="103467" name="Group 43"/>
          <p:cNvGrpSpPr>
            <a:grpSpLocks/>
          </p:cNvGrpSpPr>
          <p:nvPr/>
        </p:nvGrpSpPr>
        <p:grpSpPr bwMode="auto">
          <a:xfrm>
            <a:off x="4967288" y="4410075"/>
            <a:ext cx="1025525" cy="962025"/>
            <a:chOff x="3129" y="2778"/>
            <a:chExt cx="646" cy="606"/>
          </a:xfrm>
        </p:grpSpPr>
        <p:sp>
          <p:nvSpPr>
            <p:cNvPr id="103468" name="Rectangle 44"/>
            <p:cNvSpPr>
              <a:spLocks noChangeArrowheads="1"/>
            </p:cNvSpPr>
            <p:nvPr/>
          </p:nvSpPr>
          <p:spPr bwMode="auto">
            <a:xfrm>
              <a:off x="3273" y="3090"/>
              <a:ext cx="502" cy="23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3469" name="Line 45"/>
            <p:cNvSpPr>
              <a:spLocks noChangeShapeType="1"/>
            </p:cNvSpPr>
            <p:nvPr/>
          </p:nvSpPr>
          <p:spPr bwMode="auto">
            <a:xfrm flipH="1" flipV="1">
              <a:off x="3129" y="2778"/>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3470" name="Rectangle 46"/>
            <p:cNvSpPr>
              <a:spLocks noChangeArrowheads="1"/>
            </p:cNvSpPr>
            <p:nvPr/>
          </p:nvSpPr>
          <p:spPr bwMode="auto">
            <a:xfrm flipH="1">
              <a:off x="3337" y="3096"/>
              <a:ext cx="340" cy="288"/>
            </a:xfrm>
            <a:prstGeom prst="rect">
              <a:avLst/>
            </a:prstGeom>
            <a:noFill/>
            <a:ln w="9525">
              <a:noFill/>
              <a:miter lim="800000"/>
              <a:headEnd/>
              <a:tailEnd/>
            </a:ln>
            <a:effectLst/>
          </p:spPr>
          <p:txBody>
            <a:bodyPr wrap="none" lIns="92075" tIns="46038" rIns="92075" bIns="46038">
              <a:spAutoFit/>
            </a:bodyPr>
            <a:lstStyle/>
            <a:p>
              <a:r>
                <a:rPr lang="en-US" altLang="en-US" sz="2400" b="1"/>
                <a:t>‘L’</a:t>
              </a:r>
            </a:p>
          </p:txBody>
        </p:sp>
      </p:grpSp>
      <p:grpSp>
        <p:nvGrpSpPr>
          <p:cNvPr id="103471" name="Group 47"/>
          <p:cNvGrpSpPr>
            <a:grpSpLocks/>
          </p:cNvGrpSpPr>
          <p:nvPr/>
        </p:nvGrpSpPr>
        <p:grpSpPr bwMode="auto">
          <a:xfrm>
            <a:off x="1163638" y="4410075"/>
            <a:ext cx="1025525" cy="962025"/>
            <a:chOff x="733" y="2778"/>
            <a:chExt cx="646" cy="606"/>
          </a:xfrm>
        </p:grpSpPr>
        <p:sp>
          <p:nvSpPr>
            <p:cNvPr id="103472" name="Rectangle 48"/>
            <p:cNvSpPr>
              <a:spLocks noChangeArrowheads="1"/>
            </p:cNvSpPr>
            <p:nvPr/>
          </p:nvSpPr>
          <p:spPr bwMode="auto">
            <a:xfrm>
              <a:off x="733" y="3090"/>
              <a:ext cx="502" cy="23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03473" name="Line 49"/>
            <p:cNvSpPr>
              <a:spLocks noChangeShapeType="1"/>
            </p:cNvSpPr>
            <p:nvPr/>
          </p:nvSpPr>
          <p:spPr bwMode="auto">
            <a:xfrm flipV="1">
              <a:off x="1043" y="2778"/>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3474" name="Rectangle 50"/>
            <p:cNvSpPr>
              <a:spLocks noChangeArrowheads="1"/>
            </p:cNvSpPr>
            <p:nvPr/>
          </p:nvSpPr>
          <p:spPr bwMode="auto">
            <a:xfrm>
              <a:off x="810" y="3096"/>
              <a:ext cx="361" cy="288"/>
            </a:xfrm>
            <a:prstGeom prst="rect">
              <a:avLst/>
            </a:prstGeom>
            <a:noFill/>
            <a:ln w="9525">
              <a:noFill/>
              <a:miter lim="800000"/>
              <a:headEnd/>
              <a:tailEnd/>
            </a:ln>
            <a:effectLst/>
          </p:spPr>
          <p:txBody>
            <a:bodyPr wrap="none" lIns="92075" tIns="46038" rIns="92075" bIns="46038">
              <a:spAutoFit/>
            </a:bodyPr>
            <a:lstStyle/>
            <a:p>
              <a:r>
                <a:rPr lang="en-US" altLang="en-US" sz="2400" b="1"/>
                <a:t>‘B’</a:t>
              </a:r>
            </a:p>
          </p:txBody>
        </p:sp>
      </p:grpSp>
      <p:grpSp>
        <p:nvGrpSpPr>
          <p:cNvPr id="103475" name="Group 51"/>
          <p:cNvGrpSpPr>
            <a:grpSpLocks/>
          </p:cNvGrpSpPr>
          <p:nvPr/>
        </p:nvGrpSpPr>
        <p:grpSpPr bwMode="auto">
          <a:xfrm>
            <a:off x="7234238" y="5172075"/>
            <a:ext cx="1025525" cy="962025"/>
            <a:chOff x="4557" y="3258"/>
            <a:chExt cx="646" cy="606"/>
          </a:xfrm>
        </p:grpSpPr>
        <p:sp>
          <p:nvSpPr>
            <p:cNvPr id="103476" name="Rectangle 52"/>
            <p:cNvSpPr>
              <a:spLocks noChangeArrowheads="1"/>
            </p:cNvSpPr>
            <p:nvPr/>
          </p:nvSpPr>
          <p:spPr bwMode="auto">
            <a:xfrm>
              <a:off x="4701" y="3570"/>
              <a:ext cx="502" cy="231"/>
            </a:xfrm>
            <a:prstGeom prst="rect">
              <a:avLst/>
            </a:prstGeom>
            <a:solidFill>
              <a:schemeClr val="bg1"/>
            </a:solidFill>
            <a:ln w="12700">
              <a:solidFill>
                <a:schemeClr val="tx1"/>
              </a:solidFill>
              <a:miter lim="800000"/>
              <a:headEnd/>
              <a:tailEnd/>
            </a:ln>
            <a:effectLst/>
          </p:spPr>
          <p:txBody>
            <a:bodyPr wrap="none" anchor="ctr"/>
            <a:lstStyle/>
            <a:p>
              <a:endParaRPr lang="ko-KR" altLang="en-US"/>
            </a:p>
          </p:txBody>
        </p:sp>
        <p:sp>
          <p:nvSpPr>
            <p:cNvPr id="103477" name="Line 53"/>
            <p:cNvSpPr>
              <a:spLocks noChangeShapeType="1"/>
            </p:cNvSpPr>
            <p:nvPr/>
          </p:nvSpPr>
          <p:spPr bwMode="auto">
            <a:xfrm flipH="1" flipV="1">
              <a:off x="4557" y="3258"/>
              <a:ext cx="336" cy="31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103478" name="Rectangle 54"/>
            <p:cNvSpPr>
              <a:spLocks noChangeArrowheads="1"/>
            </p:cNvSpPr>
            <p:nvPr/>
          </p:nvSpPr>
          <p:spPr bwMode="auto">
            <a:xfrm flipH="1">
              <a:off x="4765" y="3576"/>
              <a:ext cx="351" cy="288"/>
            </a:xfrm>
            <a:prstGeom prst="rect">
              <a:avLst/>
            </a:prstGeom>
            <a:solidFill>
              <a:schemeClr val="bg1"/>
            </a:solidFill>
            <a:ln w="9525">
              <a:noFill/>
              <a:miter lim="800000"/>
              <a:headEnd/>
              <a:tailEnd/>
            </a:ln>
            <a:effectLst/>
          </p:spPr>
          <p:txBody>
            <a:bodyPr wrap="none" lIns="92075" tIns="46038" rIns="92075" bIns="46038">
              <a:spAutoFit/>
            </a:bodyPr>
            <a:lstStyle/>
            <a:p>
              <a:r>
                <a:rPr lang="en-US" altLang="en-US" sz="2400" b="1"/>
                <a:t>‘S’</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A89C8128-F186-4DBC-ABFF-06D1C8423689}" type="slidenum">
              <a:rPr lang="en-US" altLang="en-US"/>
              <a:pPr/>
              <a:t>37</a:t>
            </a:fld>
            <a:endParaRPr lang="en-US" altLang="en-US"/>
          </a:p>
        </p:txBody>
      </p:sp>
      <p:sp>
        <p:nvSpPr>
          <p:cNvPr id="108546" name="Rectangle 2"/>
          <p:cNvSpPr>
            <a:spLocks noGrp="1" noChangeArrowheads="1"/>
          </p:cNvSpPr>
          <p:nvPr>
            <p:ph type="body" idx="1"/>
          </p:nvPr>
        </p:nvSpPr>
        <p:spPr>
          <a:xfrm>
            <a:off x="381000" y="304800"/>
            <a:ext cx="8229600" cy="6324600"/>
          </a:xfrm>
        </p:spPr>
        <p:txBody>
          <a:bodyPr/>
          <a:lstStyle/>
          <a:p>
            <a:pPr algn="just">
              <a:buFont typeface="Monotype Sorts" pitchFamily="2" charset="2"/>
              <a:buNone/>
            </a:pPr>
            <a:r>
              <a:rPr lang="en-US" altLang="ko-KR" sz="2000" b="1" dirty="0" smtClean="0">
                <a:solidFill>
                  <a:srgbClr val="0066FF"/>
                </a:solidFill>
                <a:latin typeface="굴림" pitchFamily="50" charset="-127"/>
                <a:ea typeface="굴림" pitchFamily="50" charset="-127"/>
              </a:rPr>
              <a:t>Template&lt;class </a:t>
            </a:r>
            <a:r>
              <a:rPr lang="en-US" altLang="ko-KR" sz="2000" b="1" dirty="0" err="1" smtClean="0">
                <a:solidFill>
                  <a:srgbClr val="0066FF"/>
                </a:solidFill>
                <a:latin typeface="굴림" pitchFamily="50" charset="-127"/>
                <a:ea typeface="굴림" pitchFamily="50" charset="-127"/>
              </a:rPr>
              <a:t>ItemType</a:t>
            </a:r>
            <a:r>
              <a:rPr lang="en-US" altLang="ko-KR" sz="2000" b="1" dirty="0">
                <a:solidFill>
                  <a:srgbClr val="0066FF"/>
                </a:solidFill>
                <a:latin typeface="굴림" pitchFamily="50" charset="-127"/>
                <a:ea typeface="굴림" pitchFamily="50" charset="-127"/>
              </a:rPr>
              <a:t>&gt;</a:t>
            </a:r>
            <a:endParaRPr lang="en-US" altLang="ko-KR" sz="2000" b="1" dirty="0" smtClean="0">
              <a:solidFill>
                <a:srgbClr val="0066FF"/>
              </a:solidFill>
              <a:latin typeface="굴림" pitchFamily="50" charset="-127"/>
              <a:ea typeface="굴림" pitchFamily="50" charset="-127"/>
            </a:endParaRPr>
          </a:p>
          <a:p>
            <a:pPr algn="just">
              <a:buFont typeface="Monotype Sorts" pitchFamily="2" charset="2"/>
              <a:buNone/>
            </a:pPr>
            <a:r>
              <a:rPr lang="en-US" altLang="ko-KR" sz="2000" b="1" dirty="0" smtClean="0">
                <a:latin typeface="굴림" pitchFamily="50" charset="-127"/>
                <a:ea typeface="굴림" pitchFamily="50" charset="-127"/>
              </a:rPr>
              <a:t>class </a:t>
            </a:r>
            <a:r>
              <a:rPr lang="en-US" altLang="ko-KR" sz="2000" b="1" dirty="0" err="1">
                <a:latin typeface="굴림" pitchFamily="50" charset="-127"/>
                <a:ea typeface="굴림" pitchFamily="50" charset="-127"/>
              </a:rPr>
              <a:t>TreeType</a:t>
            </a:r>
            <a:endParaRPr lang="en-US" altLang="ko-KR" sz="2000" b="1" dirty="0">
              <a:latin typeface="굴림" pitchFamily="50" charset="-127"/>
              <a:ea typeface="굴림" pitchFamily="50" charset="-127"/>
            </a:endParaRPr>
          </a:p>
          <a:p>
            <a:pPr algn="just">
              <a:buFont typeface="Monotype Sorts" pitchFamily="2" charset="2"/>
              <a:buNone/>
            </a:pPr>
            <a:r>
              <a:rPr lang="en-US" altLang="ko-KR" sz="2000" b="1" dirty="0">
                <a:latin typeface="굴림" pitchFamily="50" charset="-127"/>
                <a:ea typeface="굴림" pitchFamily="50" charset="-127"/>
              </a:rPr>
              <a:t>{</a:t>
            </a:r>
          </a:p>
          <a:p>
            <a:pPr algn="just">
              <a:buFont typeface="Monotype Sorts" pitchFamily="2" charset="2"/>
              <a:buNone/>
            </a:pPr>
            <a:r>
              <a:rPr lang="en-US" altLang="ko-KR" sz="2000" b="1" dirty="0">
                <a:latin typeface="굴림" pitchFamily="50" charset="-127"/>
                <a:ea typeface="굴림" pitchFamily="50" charset="-127"/>
              </a:rPr>
              <a:t>public:</a:t>
            </a:r>
          </a:p>
          <a:p>
            <a:pPr algn="just">
              <a:buFont typeface="Monotype Sorts" pitchFamily="2" charset="2"/>
              <a:buNone/>
            </a:pP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TreeType</a:t>
            </a:r>
            <a:r>
              <a:rPr lang="en-US" altLang="ko-KR" sz="2000" b="1" dirty="0">
                <a:latin typeface="굴림" pitchFamily="50" charset="-127"/>
                <a:ea typeface="굴림" pitchFamily="50" charset="-127"/>
              </a:rPr>
              <a:t>();                     // constructor</a:t>
            </a:r>
          </a:p>
          <a:p>
            <a:pPr algn="just">
              <a:buFont typeface="Monotype Sorts" pitchFamily="2" charset="2"/>
              <a:buNone/>
            </a:pP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TreeType</a:t>
            </a:r>
            <a:r>
              <a:rPr lang="en-US" altLang="ko-KR" sz="2000" b="1" dirty="0">
                <a:latin typeface="굴림" pitchFamily="50" charset="-127"/>
                <a:ea typeface="굴림" pitchFamily="50" charset="-127"/>
              </a:rPr>
              <a:t>();                    // destructor</a:t>
            </a:r>
          </a:p>
          <a:p>
            <a:pPr algn="just">
              <a:buFont typeface="Monotype Sorts" pitchFamily="2" charset="2"/>
              <a:buNone/>
            </a:pP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TreeType</a:t>
            </a:r>
            <a:r>
              <a:rPr lang="en-US" altLang="ko-KR" sz="2000" b="1" dirty="0">
                <a:latin typeface="굴림" pitchFamily="50" charset="-127"/>
                <a:ea typeface="굴림" pitchFamily="50" charset="-127"/>
              </a:rPr>
              <a:t>(</a:t>
            </a:r>
            <a:r>
              <a:rPr lang="en-US" altLang="ko-KR" sz="2000" b="1" dirty="0" err="1">
                <a:latin typeface="굴림" pitchFamily="50" charset="-127"/>
                <a:ea typeface="굴림" pitchFamily="50" charset="-127"/>
              </a:rPr>
              <a:t>const</a:t>
            </a:r>
            <a:r>
              <a:rPr lang="en-US" altLang="ko-KR" sz="2000" b="1" dirty="0">
                <a:latin typeface="굴림" pitchFamily="50" charset="-127"/>
                <a:ea typeface="굴림" pitchFamily="50" charset="-127"/>
              </a:rPr>
              <a:t> </a:t>
            </a:r>
            <a:r>
              <a:rPr lang="en-US" altLang="ko-KR" sz="2000" b="1" dirty="0" err="1" smtClean="0">
                <a:latin typeface="굴림" pitchFamily="50" charset="-127"/>
                <a:ea typeface="굴림" pitchFamily="50" charset="-127"/>
              </a:rPr>
              <a:t>TreeType</a:t>
            </a:r>
            <a:r>
              <a:rPr lang="en-US" altLang="ko-KR" sz="2000" b="1" dirty="0" smtClean="0">
                <a:solidFill>
                  <a:srgbClr val="0066FF"/>
                </a:solidFill>
                <a:latin typeface="굴림" pitchFamily="50" charset="-127"/>
                <a:ea typeface="굴림" pitchFamily="50" charset="-127"/>
              </a:rPr>
              <a:t>&lt;</a:t>
            </a:r>
            <a:r>
              <a:rPr lang="en-US" altLang="ko-KR" sz="2000" b="1" dirty="0" err="1" smtClean="0">
                <a:solidFill>
                  <a:srgbClr val="0066FF"/>
                </a:solidFill>
                <a:latin typeface="굴림" pitchFamily="50" charset="-127"/>
                <a:ea typeface="굴림" pitchFamily="50" charset="-127"/>
              </a:rPr>
              <a:t>itemType</a:t>
            </a:r>
            <a:r>
              <a:rPr lang="en-US" altLang="ko-KR" sz="2000" b="1" dirty="0" smtClean="0">
                <a:solidFill>
                  <a:srgbClr val="0066FF"/>
                </a:solidFill>
                <a:latin typeface="굴림" pitchFamily="50" charset="-127"/>
                <a:ea typeface="굴림" pitchFamily="50" charset="-127"/>
              </a:rPr>
              <a:t>&gt;</a:t>
            </a:r>
            <a:r>
              <a:rPr lang="en-US" altLang="ko-KR" sz="2000" b="1" dirty="0" smtClean="0">
                <a:latin typeface="굴림" pitchFamily="50" charset="-127"/>
                <a:ea typeface="굴림" pitchFamily="50" charset="-127"/>
              </a:rPr>
              <a:t>&amp; </a:t>
            </a:r>
            <a:r>
              <a:rPr lang="en-US" altLang="ko-KR" sz="2000" b="1" dirty="0" err="1">
                <a:latin typeface="굴림" pitchFamily="50" charset="-127"/>
                <a:ea typeface="굴림" pitchFamily="50" charset="-127"/>
              </a:rPr>
              <a:t>originalTree</a:t>
            </a:r>
            <a:r>
              <a:rPr lang="en-US" altLang="ko-KR" sz="2000" b="1" dirty="0">
                <a:latin typeface="굴림" pitchFamily="50" charset="-127"/>
                <a:ea typeface="굴림" pitchFamily="50" charset="-127"/>
              </a:rPr>
              <a:t>); // copy constructor</a:t>
            </a:r>
          </a:p>
          <a:p>
            <a:pPr algn="just">
              <a:buNone/>
            </a:pPr>
            <a:r>
              <a:rPr lang="en-US" altLang="ko-KR" sz="2000" b="1" dirty="0">
                <a:latin typeface="굴림" pitchFamily="50" charset="-127"/>
                <a:ea typeface="굴림" pitchFamily="50" charset="-127"/>
              </a:rPr>
              <a:t>  </a:t>
            </a:r>
            <a:r>
              <a:rPr lang="en-US" altLang="ko-KR" sz="2000" b="1" dirty="0">
                <a:solidFill>
                  <a:srgbClr val="008080"/>
                </a:solidFill>
                <a:latin typeface="굴림" pitchFamily="50" charset="-127"/>
                <a:ea typeface="굴림" pitchFamily="50" charset="-127"/>
              </a:rPr>
              <a:t>void</a:t>
            </a:r>
            <a:r>
              <a:rPr lang="en-US" altLang="ko-KR" sz="2000" b="1" dirty="0">
                <a:latin typeface="굴림" pitchFamily="50" charset="-127"/>
                <a:ea typeface="굴림" pitchFamily="50" charset="-127"/>
              </a:rPr>
              <a:t> operator=(</a:t>
            </a:r>
            <a:r>
              <a:rPr lang="en-US" altLang="ko-KR" sz="2000" b="1" dirty="0" err="1">
                <a:latin typeface="굴림" pitchFamily="50" charset="-127"/>
                <a:ea typeface="굴림" pitchFamily="50" charset="-127"/>
              </a:rPr>
              <a:t>const</a:t>
            </a:r>
            <a:r>
              <a:rPr lang="en-US" altLang="ko-KR" sz="2000" b="1" dirty="0">
                <a:latin typeface="굴림" pitchFamily="50" charset="-127"/>
                <a:ea typeface="굴림" pitchFamily="50" charset="-127"/>
              </a:rPr>
              <a:t> </a:t>
            </a:r>
            <a:r>
              <a:rPr lang="en-US" altLang="ko-KR" sz="2000" b="1" dirty="0" err="1" smtClean="0">
                <a:latin typeface="굴림" pitchFamily="50" charset="-127"/>
                <a:ea typeface="굴림" pitchFamily="50" charset="-127"/>
              </a:rPr>
              <a:t>TreeType</a:t>
            </a:r>
            <a:r>
              <a:rPr lang="en-US" altLang="ko-KR" sz="2000" b="1" dirty="0">
                <a:solidFill>
                  <a:srgbClr val="0066FF"/>
                </a:solidFill>
                <a:latin typeface="굴림" pitchFamily="50" charset="-127"/>
                <a:ea typeface="굴림" pitchFamily="50" charset="-127"/>
              </a:rPr>
              <a:t>&lt;</a:t>
            </a:r>
            <a:r>
              <a:rPr lang="en-US" altLang="ko-KR" sz="2000" b="1" dirty="0" err="1">
                <a:solidFill>
                  <a:srgbClr val="0066FF"/>
                </a:solidFill>
                <a:latin typeface="굴림" pitchFamily="50" charset="-127"/>
                <a:ea typeface="굴림" pitchFamily="50" charset="-127"/>
              </a:rPr>
              <a:t>itemType</a:t>
            </a:r>
            <a:r>
              <a:rPr lang="en-US" altLang="ko-KR" sz="2000" b="1" dirty="0">
                <a:solidFill>
                  <a:srgbClr val="0066FF"/>
                </a:solidFill>
                <a:latin typeface="굴림" pitchFamily="50" charset="-127"/>
                <a:ea typeface="굴림" pitchFamily="50" charset="-127"/>
              </a:rPr>
              <a:t>&gt;</a:t>
            </a:r>
            <a:r>
              <a:rPr lang="en-US" altLang="ko-KR" sz="2000" b="1" dirty="0" smtClean="0">
                <a:latin typeface="굴림" pitchFamily="50" charset="-127"/>
                <a:ea typeface="굴림" pitchFamily="50" charset="-127"/>
              </a:rPr>
              <a:t>&amp; </a:t>
            </a:r>
            <a:r>
              <a:rPr lang="en-US" altLang="ko-KR" sz="2000" b="1" dirty="0" err="1">
                <a:latin typeface="굴림" pitchFamily="50" charset="-127"/>
                <a:ea typeface="굴림" pitchFamily="50" charset="-127"/>
              </a:rPr>
              <a:t>originalTree</a:t>
            </a:r>
            <a:r>
              <a:rPr lang="en-US" altLang="ko-KR" sz="2000" b="1" dirty="0">
                <a:latin typeface="굴림" pitchFamily="50" charset="-127"/>
                <a:ea typeface="굴림" pitchFamily="50" charset="-127"/>
              </a:rPr>
              <a:t>);</a:t>
            </a:r>
          </a:p>
          <a:p>
            <a:pPr algn="just">
              <a:buFont typeface="Monotype Sorts" pitchFamily="2" charset="2"/>
              <a:buNone/>
            </a:pPr>
            <a:r>
              <a:rPr lang="en-US" altLang="ko-KR" sz="2000" b="1" dirty="0">
                <a:latin typeface="굴림" pitchFamily="50" charset="-127"/>
                <a:ea typeface="굴림" pitchFamily="50" charset="-127"/>
              </a:rPr>
              <a:t>  </a:t>
            </a:r>
            <a:r>
              <a:rPr lang="en-US" altLang="ko-KR" sz="2000" b="1" dirty="0">
                <a:solidFill>
                  <a:srgbClr val="008080"/>
                </a:solidFill>
                <a:latin typeface="굴림" pitchFamily="50" charset="-127"/>
                <a:ea typeface="굴림" pitchFamily="50" charset="-127"/>
              </a:rPr>
              <a:t>void</a:t>
            </a: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MakeEmpty</a:t>
            </a:r>
            <a:r>
              <a:rPr lang="en-US" altLang="ko-KR" sz="2000" b="1" dirty="0">
                <a:latin typeface="굴림" pitchFamily="50" charset="-127"/>
                <a:ea typeface="굴림" pitchFamily="50" charset="-127"/>
              </a:rPr>
              <a:t>();</a:t>
            </a:r>
          </a:p>
          <a:p>
            <a:pPr algn="just">
              <a:buFont typeface="Monotype Sorts" pitchFamily="2" charset="2"/>
              <a:buNone/>
            </a:pPr>
            <a:r>
              <a:rPr lang="en-US" altLang="ko-KR" sz="2000" b="1" dirty="0">
                <a:latin typeface="굴림" pitchFamily="50" charset="-127"/>
                <a:ea typeface="굴림" pitchFamily="50" charset="-127"/>
              </a:rPr>
              <a:t>  </a:t>
            </a:r>
            <a:r>
              <a:rPr lang="en-US" altLang="ko-KR" sz="2000" b="1" dirty="0">
                <a:solidFill>
                  <a:srgbClr val="008080"/>
                </a:solidFill>
                <a:latin typeface="굴림" pitchFamily="50" charset="-127"/>
                <a:ea typeface="굴림" pitchFamily="50" charset="-127"/>
              </a:rPr>
              <a:t>bool</a:t>
            </a: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IsEmpty</a:t>
            </a:r>
            <a:r>
              <a:rPr lang="en-US" altLang="ko-KR" sz="2000" b="1" dirty="0">
                <a:latin typeface="굴림" pitchFamily="50" charset="-127"/>
                <a:ea typeface="굴림" pitchFamily="50" charset="-127"/>
              </a:rPr>
              <a:t>() </a:t>
            </a:r>
            <a:r>
              <a:rPr lang="en-US" altLang="ko-KR" sz="2000" b="1" dirty="0" err="1">
                <a:solidFill>
                  <a:srgbClr val="008080"/>
                </a:solidFill>
                <a:latin typeface="굴림" pitchFamily="50" charset="-127"/>
                <a:ea typeface="굴림" pitchFamily="50" charset="-127"/>
              </a:rPr>
              <a:t>const</a:t>
            </a:r>
            <a:r>
              <a:rPr lang="en-US" altLang="ko-KR" sz="2000" b="1" dirty="0">
                <a:latin typeface="굴림" pitchFamily="50" charset="-127"/>
                <a:ea typeface="굴림" pitchFamily="50" charset="-127"/>
              </a:rPr>
              <a:t>;</a:t>
            </a:r>
          </a:p>
          <a:p>
            <a:pPr algn="just">
              <a:buFont typeface="Monotype Sorts" pitchFamily="2" charset="2"/>
              <a:buNone/>
            </a:pPr>
            <a:r>
              <a:rPr lang="en-US" altLang="ko-KR" sz="2000" b="1" dirty="0">
                <a:latin typeface="굴림" pitchFamily="50" charset="-127"/>
                <a:ea typeface="굴림" pitchFamily="50" charset="-127"/>
              </a:rPr>
              <a:t>  </a:t>
            </a:r>
            <a:r>
              <a:rPr lang="en-US" altLang="ko-KR" sz="2000" b="1" dirty="0">
                <a:solidFill>
                  <a:srgbClr val="008080"/>
                </a:solidFill>
                <a:latin typeface="굴림" pitchFamily="50" charset="-127"/>
                <a:ea typeface="굴림" pitchFamily="50" charset="-127"/>
              </a:rPr>
              <a:t>bool </a:t>
            </a:r>
            <a:r>
              <a:rPr lang="en-US" altLang="ko-KR" sz="2000" b="1" dirty="0" err="1">
                <a:latin typeface="굴림" pitchFamily="50" charset="-127"/>
                <a:ea typeface="굴림" pitchFamily="50" charset="-127"/>
              </a:rPr>
              <a:t>IsFull</a:t>
            </a:r>
            <a:r>
              <a:rPr lang="en-US" altLang="ko-KR" sz="2000" b="1" dirty="0">
                <a:latin typeface="굴림" pitchFamily="50" charset="-127"/>
                <a:ea typeface="굴림" pitchFamily="50" charset="-127"/>
              </a:rPr>
              <a:t>() </a:t>
            </a:r>
            <a:r>
              <a:rPr lang="en-US" altLang="ko-KR" sz="2000" b="1" dirty="0" err="1">
                <a:solidFill>
                  <a:srgbClr val="008080"/>
                </a:solidFill>
                <a:latin typeface="굴림" pitchFamily="50" charset="-127"/>
                <a:ea typeface="굴림" pitchFamily="50" charset="-127"/>
              </a:rPr>
              <a:t>const</a:t>
            </a:r>
            <a:r>
              <a:rPr lang="en-US" altLang="ko-KR" sz="2000" b="1" dirty="0">
                <a:latin typeface="굴림" pitchFamily="50" charset="-127"/>
                <a:ea typeface="굴림" pitchFamily="50" charset="-127"/>
              </a:rPr>
              <a:t>;</a:t>
            </a:r>
          </a:p>
          <a:p>
            <a:pPr algn="just">
              <a:buFont typeface="Monotype Sorts" pitchFamily="2" charset="2"/>
              <a:buNone/>
            </a:pPr>
            <a:r>
              <a:rPr lang="en-US" altLang="ko-KR" sz="2000" b="1" dirty="0">
                <a:latin typeface="굴림" pitchFamily="50" charset="-127"/>
                <a:ea typeface="굴림" pitchFamily="50" charset="-127"/>
              </a:rPr>
              <a:t>  </a:t>
            </a:r>
            <a:r>
              <a:rPr lang="en-US" altLang="ko-KR" sz="2000" b="1" dirty="0">
                <a:solidFill>
                  <a:srgbClr val="008080"/>
                </a:solidFill>
                <a:latin typeface="굴림" pitchFamily="50" charset="-127"/>
                <a:ea typeface="굴림" pitchFamily="50" charset="-127"/>
              </a:rPr>
              <a:t>void </a:t>
            </a:r>
            <a:r>
              <a:rPr lang="en-US" altLang="ko-KR" sz="2000" b="1" dirty="0" err="1">
                <a:latin typeface="굴림" pitchFamily="50" charset="-127"/>
                <a:ea typeface="굴림" pitchFamily="50" charset="-127"/>
              </a:rPr>
              <a:t>ResetTree</a:t>
            </a:r>
            <a:r>
              <a:rPr lang="en-US" altLang="ko-KR" sz="2000" b="1" dirty="0">
                <a:latin typeface="굴림" pitchFamily="50" charset="-127"/>
                <a:ea typeface="굴림" pitchFamily="50" charset="-127"/>
              </a:rPr>
              <a:t>(</a:t>
            </a:r>
            <a:r>
              <a:rPr lang="en-US" altLang="ko-KR" sz="2000" b="1" dirty="0" err="1">
                <a:latin typeface="굴림" pitchFamily="50" charset="-127"/>
                <a:ea typeface="굴림" pitchFamily="50" charset="-127"/>
              </a:rPr>
              <a:t>OrderType</a:t>
            </a:r>
            <a:r>
              <a:rPr lang="en-US" altLang="ko-KR" sz="2000" b="1" dirty="0">
                <a:latin typeface="굴림" pitchFamily="50" charset="-127"/>
                <a:ea typeface="굴림" pitchFamily="50" charset="-127"/>
              </a:rPr>
              <a:t> order); </a:t>
            </a:r>
          </a:p>
          <a:p>
            <a:pPr algn="just">
              <a:buFont typeface="Monotype Sorts" pitchFamily="2" charset="2"/>
              <a:buNone/>
            </a:pPr>
            <a:r>
              <a:rPr lang="en-US" altLang="ko-KR" sz="2000" b="1" dirty="0">
                <a:latin typeface="굴림" pitchFamily="50" charset="-127"/>
                <a:ea typeface="굴림" pitchFamily="50" charset="-127"/>
              </a:rPr>
              <a:t> </a:t>
            </a:r>
            <a:r>
              <a:rPr lang="en-US" altLang="ko-KR" sz="2000" b="1" dirty="0">
                <a:solidFill>
                  <a:srgbClr val="008080"/>
                </a:solidFill>
                <a:latin typeface="굴림" pitchFamily="50" charset="-127"/>
                <a:ea typeface="굴림" pitchFamily="50" charset="-127"/>
              </a:rPr>
              <a:t> </a:t>
            </a:r>
            <a:r>
              <a:rPr lang="en-US" altLang="ko-KR" sz="2000" b="1" dirty="0" err="1">
                <a:solidFill>
                  <a:srgbClr val="008080"/>
                </a:solidFill>
                <a:latin typeface="굴림" pitchFamily="50" charset="-127"/>
                <a:ea typeface="굴림" pitchFamily="50" charset="-127"/>
              </a:rPr>
              <a:t>int</a:t>
            </a: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LengthIs</a:t>
            </a:r>
            <a:r>
              <a:rPr lang="en-US" altLang="ko-KR" sz="2000" b="1" dirty="0">
                <a:latin typeface="굴림" pitchFamily="50" charset="-127"/>
                <a:ea typeface="굴림" pitchFamily="50" charset="-127"/>
              </a:rPr>
              <a:t>() </a:t>
            </a:r>
            <a:r>
              <a:rPr lang="en-US" altLang="ko-KR" sz="2000" b="1" dirty="0" err="1">
                <a:solidFill>
                  <a:srgbClr val="008080"/>
                </a:solidFill>
                <a:latin typeface="굴림" pitchFamily="50" charset="-127"/>
                <a:ea typeface="굴림" pitchFamily="50" charset="-127"/>
              </a:rPr>
              <a:t>const</a:t>
            </a:r>
            <a:r>
              <a:rPr lang="en-US" altLang="ko-KR" sz="2000" b="1" dirty="0">
                <a:latin typeface="굴림" pitchFamily="50" charset="-127"/>
                <a:ea typeface="굴림" pitchFamily="50" charset="-127"/>
              </a:rPr>
              <a:t>; </a:t>
            </a:r>
          </a:p>
          <a:p>
            <a:pPr algn="just">
              <a:buFont typeface="Monotype Sorts" pitchFamily="2" charset="2"/>
              <a:buNone/>
            </a:pPr>
            <a:r>
              <a:rPr lang="en-US" altLang="ko-KR" sz="2000" b="1" dirty="0">
                <a:latin typeface="굴림" pitchFamily="50" charset="-127"/>
                <a:ea typeface="굴림" pitchFamily="50" charset="-127"/>
              </a:rPr>
              <a:t>  </a:t>
            </a:r>
            <a:r>
              <a:rPr lang="en-US" altLang="ko-KR" sz="2000" b="1" dirty="0">
                <a:solidFill>
                  <a:srgbClr val="008080"/>
                </a:solidFill>
                <a:latin typeface="굴림" pitchFamily="50" charset="-127"/>
                <a:ea typeface="굴림" pitchFamily="50" charset="-127"/>
              </a:rPr>
              <a:t>void</a:t>
            </a: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RetrieveItem</a:t>
            </a:r>
            <a:r>
              <a:rPr lang="en-US" altLang="ko-KR" sz="2000" b="1" dirty="0">
                <a:latin typeface="굴림" pitchFamily="50" charset="-127"/>
                <a:ea typeface="굴림" pitchFamily="50" charset="-127"/>
              </a:rPr>
              <a:t>(</a:t>
            </a:r>
            <a:r>
              <a:rPr lang="en-US" altLang="ko-KR" sz="2000" b="1" dirty="0" err="1">
                <a:latin typeface="굴림" pitchFamily="50" charset="-127"/>
                <a:ea typeface="굴림" pitchFamily="50" charset="-127"/>
              </a:rPr>
              <a:t>ItemType</a:t>
            </a:r>
            <a:r>
              <a:rPr lang="en-US" altLang="ko-KR" sz="2000" b="1" dirty="0">
                <a:latin typeface="굴림" pitchFamily="50" charset="-127"/>
                <a:ea typeface="굴림" pitchFamily="50" charset="-127"/>
              </a:rPr>
              <a:t>&amp; item, bool&amp; found) </a:t>
            </a:r>
            <a:r>
              <a:rPr lang="en-US" altLang="ko-KR" sz="2000" b="1" dirty="0" err="1">
                <a:solidFill>
                  <a:srgbClr val="008080"/>
                </a:solidFill>
                <a:latin typeface="굴림" pitchFamily="50" charset="-127"/>
                <a:ea typeface="굴림" pitchFamily="50" charset="-127"/>
              </a:rPr>
              <a:t>const</a:t>
            </a:r>
            <a:r>
              <a:rPr lang="en-US" altLang="ko-KR" sz="2000" b="1" dirty="0" smtClean="0">
                <a:latin typeface="굴림" pitchFamily="50" charset="-127"/>
                <a:ea typeface="굴림" pitchFamily="50" charset="-127"/>
              </a:rPr>
              <a:t>;</a:t>
            </a:r>
          </a:p>
          <a:p>
            <a:pPr>
              <a:lnSpc>
                <a:spcPct val="90000"/>
              </a:lnSpc>
              <a:buNone/>
            </a:pPr>
            <a:r>
              <a:rPr lang="en-US" altLang="ko-KR" sz="2000" b="1" dirty="0" smtClean="0">
                <a:latin typeface="굴림" pitchFamily="50" charset="-127"/>
                <a:ea typeface="굴림" pitchFamily="50" charset="-127"/>
              </a:rPr>
              <a:t>  </a:t>
            </a:r>
            <a:r>
              <a:rPr lang="en-US" altLang="ko-KR" sz="2000" b="1" dirty="0">
                <a:solidFill>
                  <a:srgbClr val="008080"/>
                </a:solidFill>
                <a:latin typeface="굴림" pitchFamily="50" charset="-127"/>
                <a:ea typeface="굴림" pitchFamily="50" charset="-127"/>
              </a:rPr>
              <a:t>void</a:t>
            </a:r>
            <a:r>
              <a:rPr lang="en-US" altLang="ko-KR" sz="2000" b="1" dirty="0" smtClean="0">
                <a:latin typeface="굴림" pitchFamily="50" charset="-127"/>
                <a:ea typeface="굴림" pitchFamily="50" charset="-127"/>
              </a:rPr>
              <a:t> </a:t>
            </a:r>
            <a:r>
              <a:rPr lang="en-US" altLang="ko-KR" sz="2000" b="1" dirty="0" err="1">
                <a:latin typeface="굴림" pitchFamily="50" charset="-127"/>
                <a:ea typeface="굴림" pitchFamily="50" charset="-127"/>
              </a:rPr>
              <a:t>InsertItem</a:t>
            </a:r>
            <a:r>
              <a:rPr lang="en-US" altLang="ko-KR" sz="2000" b="1" dirty="0">
                <a:latin typeface="굴림" pitchFamily="50" charset="-127"/>
                <a:ea typeface="굴림" pitchFamily="50" charset="-127"/>
              </a:rPr>
              <a:t>(</a:t>
            </a:r>
            <a:r>
              <a:rPr lang="en-US" altLang="ko-KR" sz="2000" b="1" dirty="0" err="1">
                <a:latin typeface="굴림" pitchFamily="50" charset="-127"/>
                <a:ea typeface="굴림" pitchFamily="50" charset="-127"/>
              </a:rPr>
              <a:t>ItemType</a:t>
            </a:r>
            <a:r>
              <a:rPr lang="en-US" altLang="ko-KR" sz="2000" b="1" dirty="0">
                <a:latin typeface="굴림" pitchFamily="50" charset="-127"/>
                <a:ea typeface="굴림" pitchFamily="50" charset="-127"/>
              </a:rPr>
              <a:t> item);</a:t>
            </a:r>
          </a:p>
          <a:p>
            <a:pPr>
              <a:lnSpc>
                <a:spcPct val="90000"/>
              </a:lnSpc>
              <a:buNone/>
            </a:pPr>
            <a:r>
              <a:rPr lang="en-US" altLang="ko-KR" sz="2000" b="1" dirty="0">
                <a:latin typeface="굴림" pitchFamily="50" charset="-127"/>
                <a:ea typeface="굴림" pitchFamily="50" charset="-127"/>
              </a:rPr>
              <a:t>  </a:t>
            </a:r>
            <a:r>
              <a:rPr lang="en-US" altLang="ko-KR" sz="2000" b="1" dirty="0">
                <a:solidFill>
                  <a:srgbClr val="008080"/>
                </a:solidFill>
                <a:latin typeface="굴림" pitchFamily="50" charset="-127"/>
                <a:ea typeface="굴림" pitchFamily="50" charset="-127"/>
              </a:rPr>
              <a:t>void</a:t>
            </a: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DeleteItem</a:t>
            </a:r>
            <a:r>
              <a:rPr lang="en-US" altLang="ko-KR" sz="2000" b="1" dirty="0">
                <a:latin typeface="굴림" pitchFamily="50" charset="-127"/>
                <a:ea typeface="굴림" pitchFamily="50" charset="-127"/>
              </a:rPr>
              <a:t>(</a:t>
            </a:r>
            <a:r>
              <a:rPr lang="en-US" altLang="ko-KR" sz="2000" b="1" dirty="0" err="1">
                <a:latin typeface="굴림" pitchFamily="50" charset="-127"/>
                <a:ea typeface="굴림" pitchFamily="50" charset="-127"/>
              </a:rPr>
              <a:t>ItemType</a:t>
            </a:r>
            <a:r>
              <a:rPr lang="en-US" altLang="ko-KR" sz="2000" b="1" dirty="0">
                <a:latin typeface="굴림" pitchFamily="50" charset="-127"/>
                <a:ea typeface="굴림" pitchFamily="50" charset="-127"/>
              </a:rPr>
              <a:t> item);</a:t>
            </a:r>
            <a:endParaRPr lang="ko-KR" altLang="en-US" sz="2000" b="1" dirty="0">
              <a:latin typeface="굴림" pitchFamily="50" charset="-127"/>
              <a:ea typeface="굴림" pitchFamily="50" charset="-127"/>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D2F20CF7-A66B-4F3F-8220-0FCB40BF3813}" type="slidenum">
              <a:rPr lang="en-US" altLang="en-US"/>
              <a:pPr/>
              <a:t>38</a:t>
            </a:fld>
            <a:endParaRPr lang="en-US" altLang="en-US"/>
          </a:p>
        </p:txBody>
      </p:sp>
      <p:sp>
        <p:nvSpPr>
          <p:cNvPr id="109570" name="Rectangle 2"/>
          <p:cNvSpPr>
            <a:spLocks noGrp="1" noChangeArrowheads="1"/>
          </p:cNvSpPr>
          <p:nvPr>
            <p:ph type="body" idx="1"/>
          </p:nvPr>
        </p:nvSpPr>
        <p:spPr>
          <a:xfrm>
            <a:off x="838200" y="457200"/>
            <a:ext cx="7620000" cy="5638800"/>
          </a:xfrm>
        </p:spPr>
        <p:txBody>
          <a:bodyPr/>
          <a:lstStyle/>
          <a:p>
            <a:pPr>
              <a:lnSpc>
                <a:spcPct val="90000"/>
              </a:lnSpc>
              <a:buFont typeface="Monotype Sorts" pitchFamily="2" charset="2"/>
              <a:buNone/>
            </a:pPr>
            <a:r>
              <a:rPr lang="en-US" altLang="ko-KR" sz="2000" dirty="0">
                <a:latin typeface="굴림" pitchFamily="50" charset="-127"/>
                <a:ea typeface="굴림" pitchFamily="50" charset="-127"/>
              </a:rPr>
              <a:t>// </a:t>
            </a:r>
            <a:r>
              <a:rPr lang="en-US" altLang="ko-KR" sz="2000" dirty="0">
                <a:solidFill>
                  <a:schemeClr val="accent2"/>
                </a:solidFill>
                <a:latin typeface="굴림" pitchFamily="50" charset="-127"/>
                <a:ea typeface="굴림" pitchFamily="50" charset="-127"/>
              </a:rPr>
              <a:t>  </a:t>
            </a:r>
            <a:r>
              <a:rPr lang="en-US" altLang="ko-KR" sz="2000" dirty="0" err="1">
                <a:solidFill>
                  <a:schemeClr val="accent2"/>
                </a:solidFill>
                <a:latin typeface="굴림" pitchFamily="50" charset="-127"/>
                <a:ea typeface="굴림" pitchFamily="50" charset="-127"/>
              </a:rPr>
              <a:t>TreeType</a:t>
            </a:r>
            <a:r>
              <a:rPr lang="en-US" altLang="ko-KR" sz="2000" dirty="0">
                <a:solidFill>
                  <a:schemeClr val="accent2"/>
                </a:solidFill>
                <a:latin typeface="굴림" pitchFamily="50" charset="-127"/>
                <a:ea typeface="굴림" pitchFamily="50" charset="-127"/>
              </a:rPr>
              <a:t>  </a:t>
            </a:r>
            <a:r>
              <a:rPr lang="ko-KR" altLang="en-US" sz="2000" dirty="0">
                <a:solidFill>
                  <a:schemeClr val="accent2"/>
                </a:solidFill>
                <a:latin typeface="굴림" pitchFamily="50" charset="-127"/>
                <a:ea typeface="굴림" pitchFamily="50" charset="-127"/>
              </a:rPr>
              <a:t>계속</a:t>
            </a:r>
            <a:endParaRPr lang="ko-KR" altLang="en-US" sz="2000" dirty="0">
              <a:latin typeface="굴림" pitchFamily="50" charset="-127"/>
              <a:ea typeface="굴림" pitchFamily="50" charset="-127"/>
            </a:endParaRPr>
          </a:p>
          <a:p>
            <a:pPr>
              <a:lnSpc>
                <a:spcPct val="90000"/>
              </a:lnSpc>
              <a:buFont typeface="Monotype Sorts" pitchFamily="2" charset="2"/>
              <a:buNone/>
            </a:pPr>
            <a:r>
              <a:rPr lang="en-US" altLang="ko-KR" sz="2000" b="1" dirty="0">
                <a:latin typeface="Times New Roman"/>
                <a:ea typeface="굴림" pitchFamily="50" charset="-127"/>
              </a:rPr>
              <a:t> </a:t>
            </a:r>
            <a:r>
              <a:rPr lang="en-US" altLang="ko-KR" sz="2000" b="1" dirty="0">
                <a:latin typeface="굴림" pitchFamily="50" charset="-127"/>
                <a:ea typeface="굴림" pitchFamily="50" charset="-127"/>
              </a:rPr>
              <a:t> </a:t>
            </a:r>
            <a:r>
              <a:rPr lang="en-US" altLang="ko-KR" sz="2000" b="1" dirty="0">
                <a:solidFill>
                  <a:srgbClr val="008080"/>
                </a:solidFill>
                <a:latin typeface="굴림" pitchFamily="50" charset="-127"/>
                <a:ea typeface="굴림" pitchFamily="50" charset="-127"/>
              </a:rPr>
              <a:t>void</a:t>
            </a: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GetNextItem</a:t>
            </a: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ItemType</a:t>
            </a:r>
            <a:r>
              <a:rPr lang="en-US" altLang="ko-KR" sz="2000" b="1" dirty="0">
                <a:latin typeface="굴림" pitchFamily="50" charset="-127"/>
                <a:ea typeface="굴림" pitchFamily="50" charset="-127"/>
              </a:rPr>
              <a:t>&amp; item, </a:t>
            </a:r>
            <a:r>
              <a:rPr lang="en-US" altLang="ko-KR" sz="2000" b="1" dirty="0" err="1">
                <a:latin typeface="굴림" pitchFamily="50" charset="-127"/>
                <a:ea typeface="굴림" pitchFamily="50" charset="-127"/>
              </a:rPr>
              <a:t>OrderType</a:t>
            </a:r>
            <a:r>
              <a:rPr lang="en-US" altLang="ko-KR" sz="2000" b="1" dirty="0">
                <a:latin typeface="굴림" pitchFamily="50" charset="-127"/>
                <a:ea typeface="굴림" pitchFamily="50" charset="-127"/>
              </a:rPr>
              <a:t> 		order, bool&amp; finished);</a:t>
            </a:r>
          </a:p>
          <a:p>
            <a:pPr>
              <a:lnSpc>
                <a:spcPct val="90000"/>
              </a:lnSpc>
              <a:buFont typeface="Monotype Sorts" pitchFamily="2" charset="2"/>
              <a:buNone/>
            </a:pPr>
            <a:r>
              <a:rPr lang="en-US" altLang="ko-KR" sz="2000" b="1" dirty="0" smtClean="0">
                <a:latin typeface="굴림" pitchFamily="50" charset="-127"/>
                <a:ea typeface="굴림" pitchFamily="50" charset="-127"/>
              </a:rPr>
              <a:t>  </a:t>
            </a:r>
            <a:r>
              <a:rPr lang="en-US" altLang="ko-KR" sz="2000" b="1" dirty="0" smtClean="0">
                <a:solidFill>
                  <a:srgbClr val="008080"/>
                </a:solidFill>
                <a:latin typeface="굴림" pitchFamily="50" charset="-127"/>
                <a:ea typeface="굴림" pitchFamily="50" charset="-127"/>
              </a:rPr>
              <a:t>void</a:t>
            </a:r>
            <a:r>
              <a:rPr lang="en-US" altLang="ko-KR" sz="2000" b="1" dirty="0" smtClean="0">
                <a:latin typeface="굴림" pitchFamily="50" charset="-127"/>
                <a:ea typeface="굴림" pitchFamily="50" charset="-127"/>
              </a:rPr>
              <a:t> </a:t>
            </a:r>
            <a:r>
              <a:rPr lang="en-US" altLang="ko-KR" sz="2000" b="1" dirty="0">
                <a:latin typeface="굴림" pitchFamily="50" charset="-127"/>
                <a:ea typeface="굴림" pitchFamily="50" charset="-127"/>
              </a:rPr>
              <a:t>Print(</a:t>
            </a:r>
            <a:r>
              <a:rPr lang="en-US" altLang="ko-KR" sz="2000" b="1" dirty="0" err="1">
                <a:latin typeface="굴림" pitchFamily="50" charset="-127"/>
                <a:ea typeface="굴림" pitchFamily="50" charset="-127"/>
              </a:rPr>
              <a:t>std</a:t>
            </a:r>
            <a:r>
              <a:rPr lang="en-US" altLang="ko-KR" sz="2000" b="1" dirty="0">
                <a:latin typeface="굴림" pitchFamily="50" charset="-127"/>
                <a:ea typeface="굴림" pitchFamily="50" charset="-127"/>
              </a:rPr>
              <a:t>::</a:t>
            </a:r>
            <a:r>
              <a:rPr lang="en-US" altLang="ko-KR" sz="2000" b="1" dirty="0" err="1">
                <a:latin typeface="굴림" pitchFamily="50" charset="-127"/>
                <a:ea typeface="굴림" pitchFamily="50" charset="-127"/>
              </a:rPr>
              <a:t>ofstream</a:t>
            </a:r>
            <a:r>
              <a:rPr lang="en-US" altLang="ko-KR" sz="2000" b="1" dirty="0">
                <a:latin typeface="굴림" pitchFamily="50" charset="-127"/>
                <a:ea typeface="굴림" pitchFamily="50" charset="-127"/>
              </a:rPr>
              <a:t>&amp; </a:t>
            </a:r>
            <a:r>
              <a:rPr lang="en-US" altLang="ko-KR" sz="2000" b="1" dirty="0" err="1">
                <a:latin typeface="굴림" pitchFamily="50" charset="-127"/>
                <a:ea typeface="굴림" pitchFamily="50" charset="-127"/>
              </a:rPr>
              <a:t>outFile</a:t>
            </a: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const</a:t>
            </a:r>
            <a:r>
              <a:rPr lang="en-US" altLang="ko-KR" sz="2000" b="1" dirty="0">
                <a:latin typeface="굴림" pitchFamily="50" charset="-127"/>
                <a:ea typeface="굴림" pitchFamily="50" charset="-127"/>
              </a:rPr>
              <a:t>;</a:t>
            </a:r>
          </a:p>
          <a:p>
            <a:pPr>
              <a:lnSpc>
                <a:spcPct val="90000"/>
              </a:lnSpc>
              <a:buFont typeface="Monotype Sorts" pitchFamily="2" charset="2"/>
              <a:buNone/>
            </a:pPr>
            <a:r>
              <a:rPr lang="en-US" altLang="ko-KR" sz="2000" b="1" dirty="0" smtClean="0">
                <a:latin typeface="굴림" pitchFamily="50" charset="-127"/>
                <a:ea typeface="굴림" pitchFamily="50" charset="-127"/>
              </a:rPr>
              <a:t>private:</a:t>
            </a:r>
          </a:p>
          <a:p>
            <a:pPr>
              <a:lnSpc>
                <a:spcPct val="90000"/>
              </a:lnSpc>
              <a:buFont typeface="Monotype Sorts" pitchFamily="2" charset="2"/>
              <a:buNone/>
            </a:pPr>
            <a:r>
              <a:rPr lang="en-US" altLang="ko-KR" sz="2000" b="1" dirty="0">
                <a:latin typeface="굴림" pitchFamily="50" charset="-127"/>
                <a:ea typeface="굴림" pitchFamily="50" charset="-127"/>
              </a:rPr>
              <a:t>	</a:t>
            </a:r>
            <a:r>
              <a:rPr lang="en-US" altLang="ko-KR" sz="2000" b="1" dirty="0" err="1" smtClean="0">
                <a:latin typeface="굴림" pitchFamily="50" charset="-127"/>
                <a:ea typeface="굴림" pitchFamily="50" charset="-127"/>
              </a:rPr>
              <a:t>TreeNode</a:t>
            </a:r>
            <a:r>
              <a:rPr lang="en-US" altLang="ko-KR" sz="2000" b="1" dirty="0" smtClean="0">
                <a:solidFill>
                  <a:srgbClr val="0066FF"/>
                </a:solidFill>
                <a:latin typeface="굴림" pitchFamily="50" charset="-127"/>
                <a:ea typeface="굴림" pitchFamily="50" charset="-127"/>
              </a:rPr>
              <a:t>&lt;</a:t>
            </a:r>
            <a:r>
              <a:rPr lang="en-US" altLang="ko-KR" sz="2000" b="1" dirty="0" err="1" smtClean="0">
                <a:solidFill>
                  <a:srgbClr val="0066FF"/>
                </a:solidFill>
                <a:latin typeface="굴림" pitchFamily="50" charset="-127"/>
                <a:ea typeface="굴림" pitchFamily="50" charset="-127"/>
              </a:rPr>
              <a:t>itemType</a:t>
            </a:r>
            <a:r>
              <a:rPr lang="en-US" altLang="ko-KR" sz="2000" b="1" dirty="0">
                <a:solidFill>
                  <a:srgbClr val="0066FF"/>
                </a:solidFill>
                <a:latin typeface="굴림" pitchFamily="50" charset="-127"/>
                <a:ea typeface="굴림" pitchFamily="50" charset="-127"/>
              </a:rPr>
              <a:t>&gt;</a:t>
            </a:r>
            <a:r>
              <a:rPr lang="en-US" altLang="ko-KR" sz="2000" b="1" dirty="0" smtClean="0">
                <a:latin typeface="굴림" pitchFamily="50" charset="-127"/>
                <a:ea typeface="굴림" pitchFamily="50" charset="-127"/>
              </a:rPr>
              <a:t>* </a:t>
            </a:r>
            <a:r>
              <a:rPr lang="en-US" altLang="ko-KR" sz="2000" b="1" dirty="0">
                <a:latin typeface="굴림" pitchFamily="50" charset="-127"/>
                <a:ea typeface="굴림" pitchFamily="50" charset="-127"/>
              </a:rPr>
              <a:t>root</a:t>
            </a:r>
            <a:r>
              <a:rPr lang="en-US" altLang="ko-KR" sz="2000" b="1" dirty="0" smtClean="0">
                <a:latin typeface="굴림" pitchFamily="50" charset="-127"/>
                <a:ea typeface="굴림" pitchFamily="50" charset="-127"/>
              </a:rPr>
              <a:t>;</a:t>
            </a:r>
          </a:p>
          <a:p>
            <a:pPr>
              <a:lnSpc>
                <a:spcPct val="90000"/>
              </a:lnSpc>
              <a:buNone/>
            </a:pP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QueType</a:t>
            </a:r>
            <a:r>
              <a:rPr lang="en-US" altLang="ko-KR" sz="2000" b="1" dirty="0">
                <a:solidFill>
                  <a:srgbClr val="0066FF"/>
                </a:solidFill>
                <a:latin typeface="굴림" pitchFamily="50" charset="-127"/>
                <a:ea typeface="굴림" pitchFamily="50" charset="-127"/>
              </a:rPr>
              <a:t>&lt;</a:t>
            </a:r>
            <a:r>
              <a:rPr lang="en-US" altLang="ko-KR" sz="2000" b="1" dirty="0" err="1">
                <a:solidFill>
                  <a:srgbClr val="0066FF"/>
                </a:solidFill>
                <a:latin typeface="굴림" pitchFamily="50" charset="-127"/>
                <a:ea typeface="굴림" pitchFamily="50" charset="-127"/>
              </a:rPr>
              <a:t>itemType</a:t>
            </a:r>
            <a:r>
              <a:rPr lang="en-US" altLang="ko-KR" sz="2000" b="1" dirty="0">
                <a:solidFill>
                  <a:srgbClr val="0066FF"/>
                </a:solidFill>
                <a:latin typeface="굴림" pitchFamily="50" charset="-127"/>
                <a:ea typeface="굴림" pitchFamily="50" charset="-127"/>
              </a:rPr>
              <a:t>&gt; </a:t>
            </a:r>
            <a:r>
              <a:rPr lang="en-US" altLang="ko-KR" sz="2000" b="1" dirty="0" err="1">
                <a:latin typeface="굴림" pitchFamily="50" charset="-127"/>
                <a:ea typeface="굴림" pitchFamily="50" charset="-127"/>
              </a:rPr>
              <a:t>preQue</a:t>
            </a:r>
            <a:r>
              <a:rPr lang="en-US" altLang="ko-KR" sz="2000" b="1" dirty="0" smtClean="0">
                <a:latin typeface="굴림" pitchFamily="50" charset="-127"/>
                <a:ea typeface="굴림" pitchFamily="50" charset="-127"/>
              </a:rPr>
              <a:t>; </a:t>
            </a:r>
            <a:endParaRPr lang="en-US" altLang="ko-KR" sz="2000" b="1" dirty="0">
              <a:latin typeface="굴림" pitchFamily="50" charset="-127"/>
              <a:ea typeface="굴림" pitchFamily="50" charset="-127"/>
            </a:endParaRPr>
          </a:p>
          <a:p>
            <a:pPr>
              <a:lnSpc>
                <a:spcPct val="90000"/>
              </a:lnSpc>
              <a:buNone/>
            </a:pP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QueType</a:t>
            </a:r>
            <a:r>
              <a:rPr lang="en-US" altLang="ko-KR" sz="2000" b="1" dirty="0">
                <a:solidFill>
                  <a:srgbClr val="0066FF"/>
                </a:solidFill>
                <a:latin typeface="굴림" pitchFamily="50" charset="-127"/>
                <a:ea typeface="굴림" pitchFamily="50" charset="-127"/>
              </a:rPr>
              <a:t>&lt;</a:t>
            </a:r>
            <a:r>
              <a:rPr lang="en-US" altLang="ko-KR" sz="2000" b="1" dirty="0" err="1">
                <a:solidFill>
                  <a:srgbClr val="0066FF"/>
                </a:solidFill>
                <a:latin typeface="굴림" pitchFamily="50" charset="-127"/>
                <a:ea typeface="굴림" pitchFamily="50" charset="-127"/>
              </a:rPr>
              <a:t>itemType</a:t>
            </a:r>
            <a:r>
              <a:rPr lang="en-US" altLang="ko-KR" sz="2000" b="1" dirty="0">
                <a:solidFill>
                  <a:srgbClr val="0066FF"/>
                </a:solidFill>
                <a:latin typeface="굴림" pitchFamily="50" charset="-127"/>
                <a:ea typeface="굴림" pitchFamily="50" charset="-127"/>
              </a:rPr>
              <a:t>&gt; </a:t>
            </a:r>
            <a:r>
              <a:rPr lang="en-US" altLang="ko-KR" sz="2000" b="1" dirty="0" err="1" smtClean="0">
                <a:latin typeface="굴림" pitchFamily="50" charset="-127"/>
                <a:ea typeface="굴림" pitchFamily="50" charset="-127"/>
              </a:rPr>
              <a:t>inQue</a:t>
            </a:r>
            <a:r>
              <a:rPr lang="en-US" altLang="ko-KR" sz="2000" b="1" dirty="0">
                <a:latin typeface="굴림" pitchFamily="50" charset="-127"/>
                <a:ea typeface="굴림" pitchFamily="50" charset="-127"/>
              </a:rPr>
              <a:t>;</a:t>
            </a:r>
          </a:p>
          <a:p>
            <a:pPr>
              <a:lnSpc>
                <a:spcPct val="90000"/>
              </a:lnSpc>
              <a:buNone/>
            </a:pP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QueType</a:t>
            </a:r>
            <a:r>
              <a:rPr lang="en-US" altLang="ko-KR" sz="2000" b="1" dirty="0">
                <a:solidFill>
                  <a:srgbClr val="0066FF"/>
                </a:solidFill>
                <a:latin typeface="굴림" pitchFamily="50" charset="-127"/>
                <a:ea typeface="굴림" pitchFamily="50" charset="-127"/>
              </a:rPr>
              <a:t>&lt;</a:t>
            </a:r>
            <a:r>
              <a:rPr lang="en-US" altLang="ko-KR" sz="2000" b="1" dirty="0" err="1">
                <a:solidFill>
                  <a:srgbClr val="0066FF"/>
                </a:solidFill>
                <a:latin typeface="굴림" pitchFamily="50" charset="-127"/>
                <a:ea typeface="굴림" pitchFamily="50" charset="-127"/>
              </a:rPr>
              <a:t>itemType</a:t>
            </a:r>
            <a:r>
              <a:rPr lang="en-US" altLang="ko-KR" sz="2000" b="1" dirty="0">
                <a:solidFill>
                  <a:srgbClr val="0066FF"/>
                </a:solidFill>
                <a:latin typeface="굴림" pitchFamily="50" charset="-127"/>
                <a:ea typeface="굴림" pitchFamily="50" charset="-127"/>
              </a:rPr>
              <a:t>&gt; </a:t>
            </a:r>
            <a:r>
              <a:rPr lang="en-US" altLang="ko-KR" sz="2000" b="1" dirty="0" err="1" smtClean="0">
                <a:latin typeface="굴림" pitchFamily="50" charset="-127"/>
                <a:ea typeface="굴림" pitchFamily="50" charset="-127"/>
              </a:rPr>
              <a:t>postQue</a:t>
            </a:r>
            <a:r>
              <a:rPr lang="en-US" altLang="ko-KR" sz="2000" b="1" dirty="0" smtClean="0">
                <a:latin typeface="굴림" pitchFamily="50" charset="-127"/>
                <a:ea typeface="굴림" pitchFamily="50" charset="-127"/>
              </a:rPr>
              <a:t>;</a:t>
            </a:r>
            <a:endParaRPr lang="en-US" altLang="ko-KR" sz="2000" b="1" dirty="0">
              <a:latin typeface="굴림" pitchFamily="50" charset="-127"/>
              <a:ea typeface="굴림" pitchFamily="50" charset="-127"/>
            </a:endParaRPr>
          </a:p>
          <a:p>
            <a:pPr>
              <a:lnSpc>
                <a:spcPct val="90000"/>
              </a:lnSpc>
              <a:buFont typeface="Monotype Sorts" pitchFamily="2" charset="2"/>
              <a:buNone/>
            </a:pPr>
            <a:r>
              <a:rPr lang="en-US" altLang="ko-KR" sz="2000" b="1" dirty="0">
                <a:latin typeface="굴림" pitchFamily="50" charset="-127"/>
                <a:ea typeface="굴림" pitchFamily="50" charset="-127"/>
              </a:rPr>
              <a:t>};</a:t>
            </a:r>
          </a:p>
          <a:p>
            <a:pPr>
              <a:lnSpc>
                <a:spcPct val="90000"/>
              </a:lnSpc>
              <a:buNone/>
            </a:pPr>
            <a:endParaRPr lang="en-US" altLang="ko-KR" sz="2000" b="1" dirty="0" smtClean="0">
              <a:solidFill>
                <a:srgbClr val="0066FF"/>
              </a:solidFill>
              <a:latin typeface="굴림" pitchFamily="50" charset="-127"/>
              <a:ea typeface="굴림" pitchFamily="50" charset="-127"/>
            </a:endParaRPr>
          </a:p>
          <a:p>
            <a:pPr>
              <a:lnSpc>
                <a:spcPct val="90000"/>
              </a:lnSpc>
              <a:buNone/>
            </a:pPr>
            <a:r>
              <a:rPr lang="en-US" altLang="ko-KR" sz="2000" b="1" dirty="0" smtClean="0">
                <a:solidFill>
                  <a:srgbClr val="0066FF"/>
                </a:solidFill>
                <a:latin typeface="굴림" pitchFamily="50" charset="-127"/>
                <a:ea typeface="굴림" pitchFamily="50" charset="-127"/>
              </a:rPr>
              <a:t>Template&lt;class </a:t>
            </a:r>
            <a:r>
              <a:rPr lang="en-US" altLang="ko-KR" sz="2000" b="1" dirty="0" err="1">
                <a:solidFill>
                  <a:srgbClr val="0066FF"/>
                </a:solidFill>
                <a:latin typeface="굴림" pitchFamily="50" charset="-127"/>
                <a:ea typeface="굴림" pitchFamily="50" charset="-127"/>
              </a:rPr>
              <a:t>ItemType</a:t>
            </a:r>
            <a:r>
              <a:rPr lang="en-US" altLang="ko-KR" sz="2000" b="1" dirty="0">
                <a:solidFill>
                  <a:srgbClr val="0066FF"/>
                </a:solidFill>
                <a:latin typeface="굴림" pitchFamily="50" charset="-127"/>
                <a:ea typeface="굴림" pitchFamily="50" charset="-127"/>
              </a:rPr>
              <a:t>&gt;</a:t>
            </a:r>
          </a:p>
          <a:p>
            <a:pPr>
              <a:lnSpc>
                <a:spcPct val="90000"/>
              </a:lnSpc>
              <a:buFont typeface="Monotype Sorts" pitchFamily="2" charset="2"/>
              <a:buNone/>
            </a:pPr>
            <a:r>
              <a:rPr lang="en-US" altLang="ko-KR" sz="2000" b="1" dirty="0" err="1" smtClean="0">
                <a:latin typeface="굴림" pitchFamily="50" charset="-127"/>
                <a:ea typeface="굴림" pitchFamily="50" charset="-127"/>
              </a:rPr>
              <a:t>struct</a:t>
            </a:r>
            <a:r>
              <a:rPr lang="en-US" altLang="ko-KR" sz="2000" b="1" dirty="0" smtClean="0">
                <a:latin typeface="굴림" pitchFamily="50" charset="-127"/>
                <a:ea typeface="굴림" pitchFamily="50" charset="-127"/>
              </a:rPr>
              <a:t> </a:t>
            </a:r>
            <a:r>
              <a:rPr lang="en-US" altLang="ko-KR" sz="2000" b="1" dirty="0" err="1">
                <a:latin typeface="굴림" pitchFamily="50" charset="-127"/>
                <a:ea typeface="굴림" pitchFamily="50" charset="-127"/>
              </a:rPr>
              <a:t>TreeNode</a:t>
            </a:r>
            <a:endParaRPr lang="en-US" altLang="ko-KR" sz="2000" b="1" dirty="0">
              <a:latin typeface="굴림" pitchFamily="50" charset="-127"/>
              <a:ea typeface="굴림" pitchFamily="50" charset="-127"/>
            </a:endParaRPr>
          </a:p>
          <a:p>
            <a:pPr>
              <a:lnSpc>
                <a:spcPct val="90000"/>
              </a:lnSpc>
              <a:buFont typeface="Monotype Sorts" pitchFamily="2" charset="2"/>
              <a:buNone/>
            </a:pPr>
            <a:r>
              <a:rPr lang="en-US" altLang="ko-KR" sz="2000" b="1" dirty="0">
                <a:latin typeface="굴림" pitchFamily="50" charset="-127"/>
                <a:ea typeface="굴림" pitchFamily="50" charset="-127"/>
              </a:rPr>
              <a:t>{</a:t>
            </a:r>
          </a:p>
          <a:p>
            <a:pPr>
              <a:lnSpc>
                <a:spcPct val="90000"/>
              </a:lnSpc>
              <a:buFont typeface="Monotype Sorts" pitchFamily="2" charset="2"/>
              <a:buNone/>
            </a:pP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ItemType</a:t>
            </a:r>
            <a:r>
              <a:rPr lang="en-US" altLang="ko-KR" sz="2000" b="1" dirty="0">
                <a:latin typeface="굴림" pitchFamily="50" charset="-127"/>
                <a:ea typeface="굴림" pitchFamily="50" charset="-127"/>
              </a:rPr>
              <a:t> info;</a:t>
            </a:r>
          </a:p>
          <a:p>
            <a:pPr>
              <a:lnSpc>
                <a:spcPct val="90000"/>
              </a:lnSpc>
              <a:buFont typeface="Monotype Sorts" pitchFamily="2" charset="2"/>
              <a:buNone/>
            </a:pP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TreeNode</a:t>
            </a:r>
            <a:r>
              <a:rPr lang="en-US" altLang="ko-KR" sz="2000" b="1" dirty="0">
                <a:latin typeface="굴림" pitchFamily="50" charset="-127"/>
                <a:ea typeface="굴림" pitchFamily="50" charset="-127"/>
              </a:rPr>
              <a:t>* left;</a:t>
            </a:r>
          </a:p>
          <a:p>
            <a:pPr>
              <a:lnSpc>
                <a:spcPct val="90000"/>
              </a:lnSpc>
              <a:buFont typeface="Monotype Sorts" pitchFamily="2" charset="2"/>
              <a:buNone/>
            </a:pP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TreeNode</a:t>
            </a:r>
            <a:r>
              <a:rPr lang="en-US" altLang="ko-KR" sz="2000" b="1" dirty="0">
                <a:latin typeface="굴림" pitchFamily="50" charset="-127"/>
                <a:ea typeface="굴림" pitchFamily="50" charset="-127"/>
              </a:rPr>
              <a:t>* right;</a:t>
            </a:r>
          </a:p>
          <a:p>
            <a:pPr>
              <a:lnSpc>
                <a:spcPct val="90000"/>
              </a:lnSpc>
              <a:buFont typeface="Monotype Sorts" pitchFamily="2" charset="2"/>
              <a:buNone/>
            </a:pPr>
            <a:r>
              <a:rPr lang="en-US" altLang="ko-KR" sz="2000" b="1" dirty="0">
                <a:latin typeface="굴림" pitchFamily="50" charset="-127"/>
                <a:ea typeface="굴림" pitchFamily="50" charset="-127"/>
              </a:rPr>
              <a:t>};</a:t>
            </a:r>
            <a:r>
              <a:rPr lang="en-US" altLang="ko-KR" sz="2000" b="1" dirty="0">
                <a:ea typeface="굴림" pitchFamily="50" charset="-127"/>
              </a:rPr>
              <a:t> </a:t>
            </a:r>
            <a:endParaRPr lang="ko-KR" altLang="en-US" sz="2000" b="1" dirty="0">
              <a:ea typeface="굴림" pitchFamily="50" charset="-127"/>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5"/>
          <p:cNvSpPr>
            <a:spLocks noGrp="1"/>
          </p:cNvSpPr>
          <p:nvPr>
            <p:ph type="sldNum" sz="quarter" idx="12"/>
          </p:nvPr>
        </p:nvSpPr>
        <p:spPr/>
        <p:txBody>
          <a:bodyPr/>
          <a:lstStyle/>
          <a:p>
            <a:fld id="{55A03A9E-A3D5-4595-8B84-855A25E55DED}" type="slidenum">
              <a:rPr lang="en-US" altLang="en-US"/>
              <a:pPr/>
              <a:t>39</a:t>
            </a:fld>
            <a:endParaRPr lang="en-US" altLang="en-US"/>
          </a:p>
        </p:txBody>
      </p:sp>
      <p:sp>
        <p:nvSpPr>
          <p:cNvPr id="110595" name="Rectangle 3"/>
          <p:cNvSpPr>
            <a:spLocks noGrp="1" noChangeArrowheads="1"/>
          </p:cNvSpPr>
          <p:nvPr>
            <p:ph type="body" idx="1"/>
          </p:nvPr>
        </p:nvSpPr>
        <p:spPr>
          <a:xfrm>
            <a:off x="1143000" y="304800"/>
            <a:ext cx="6858000" cy="5867400"/>
          </a:xfrm>
        </p:spPr>
        <p:txBody>
          <a:bodyPr/>
          <a:lstStyle/>
          <a:p>
            <a:pPr algn="just">
              <a:lnSpc>
                <a:spcPct val="90000"/>
              </a:lnSpc>
              <a:buFont typeface="Monotype Sorts" pitchFamily="2" charset="2"/>
              <a:buNone/>
            </a:pPr>
            <a:r>
              <a:rPr lang="en-US" altLang="ko-KR" sz="1600" b="1">
                <a:latin typeface="굴림" pitchFamily="50" charset="-127"/>
                <a:ea typeface="굴림" pitchFamily="50" charset="-127"/>
              </a:rPr>
              <a:t>bool TreeType::IsFull() const</a:t>
            </a:r>
          </a:p>
          <a:p>
            <a:pPr algn="just">
              <a:lnSpc>
                <a:spcPct val="90000"/>
              </a:lnSpc>
              <a:buFont typeface="Monotype Sorts" pitchFamily="2" charset="2"/>
              <a:buNone/>
            </a:pPr>
            <a:r>
              <a:rPr lang="en-US" altLang="ko-KR" sz="1600" b="1">
                <a:solidFill>
                  <a:srgbClr val="006633"/>
                </a:solidFill>
                <a:latin typeface="굴림" pitchFamily="50" charset="-127"/>
                <a:ea typeface="굴림" pitchFamily="50" charset="-127"/>
              </a:rPr>
              <a:t>// Returns true if there is no room for another item </a:t>
            </a:r>
          </a:p>
          <a:p>
            <a:pPr algn="just">
              <a:lnSpc>
                <a:spcPct val="90000"/>
              </a:lnSpc>
              <a:buFont typeface="Monotype Sorts" pitchFamily="2" charset="2"/>
              <a:buNone/>
            </a:pPr>
            <a:r>
              <a:rPr lang="en-US" altLang="ko-KR" sz="1600" b="1">
                <a:solidFill>
                  <a:srgbClr val="006633"/>
                </a:solidFill>
                <a:latin typeface="굴림" pitchFamily="50" charset="-127"/>
                <a:ea typeface="굴림" pitchFamily="50" charset="-127"/>
              </a:rPr>
              <a:t>//  on the free store; false otherwise.</a:t>
            </a:r>
          </a:p>
          <a:p>
            <a:pPr algn="just">
              <a:lnSpc>
                <a:spcPct val="90000"/>
              </a:lnSpc>
              <a:buFont typeface="Monotype Sorts" pitchFamily="2" charset="2"/>
              <a:buNone/>
            </a:pPr>
            <a:r>
              <a:rPr lang="en-US" altLang="ko-KR" sz="1600" b="1">
                <a:latin typeface="굴림" pitchFamily="50" charset="-127"/>
                <a:ea typeface="굴림" pitchFamily="50" charset="-127"/>
              </a:rPr>
              <a:t>{</a:t>
            </a:r>
          </a:p>
          <a:p>
            <a:pPr algn="just">
              <a:lnSpc>
                <a:spcPct val="90000"/>
              </a:lnSpc>
              <a:buFont typeface="Monotype Sorts" pitchFamily="2" charset="2"/>
              <a:buNone/>
            </a:pPr>
            <a:r>
              <a:rPr lang="en-US" altLang="ko-KR" sz="1600" b="1">
                <a:latin typeface="굴림" pitchFamily="50" charset="-127"/>
                <a:ea typeface="굴림" pitchFamily="50" charset="-127"/>
              </a:rPr>
              <a:t>  TreeNode* location;</a:t>
            </a:r>
          </a:p>
          <a:p>
            <a:pPr algn="just">
              <a:lnSpc>
                <a:spcPct val="90000"/>
              </a:lnSpc>
              <a:buFont typeface="Monotype Sorts" pitchFamily="2" charset="2"/>
              <a:buNone/>
            </a:pPr>
            <a:r>
              <a:rPr lang="en-US" altLang="ko-KR" sz="1600" b="1">
                <a:latin typeface="굴림" pitchFamily="50" charset="-127"/>
                <a:ea typeface="굴림" pitchFamily="50" charset="-127"/>
              </a:rPr>
              <a:t>  try</a:t>
            </a:r>
          </a:p>
          <a:p>
            <a:pPr algn="just">
              <a:lnSpc>
                <a:spcPct val="90000"/>
              </a:lnSpc>
              <a:buFont typeface="Monotype Sorts" pitchFamily="2" charset="2"/>
              <a:buNone/>
            </a:pPr>
            <a:r>
              <a:rPr lang="en-US" altLang="ko-KR" sz="1600" b="1">
                <a:latin typeface="굴림" pitchFamily="50" charset="-127"/>
                <a:ea typeface="굴림" pitchFamily="50" charset="-127"/>
              </a:rPr>
              <a:t>  {</a:t>
            </a:r>
          </a:p>
          <a:p>
            <a:pPr algn="just">
              <a:lnSpc>
                <a:spcPct val="90000"/>
              </a:lnSpc>
              <a:buFont typeface="Monotype Sorts" pitchFamily="2" charset="2"/>
              <a:buNone/>
            </a:pPr>
            <a:r>
              <a:rPr lang="en-US" altLang="ko-KR" sz="1600" b="1">
                <a:latin typeface="굴림" pitchFamily="50" charset="-127"/>
                <a:ea typeface="굴림" pitchFamily="50" charset="-127"/>
              </a:rPr>
              <a:t>    location = new TreeNode;</a:t>
            </a:r>
          </a:p>
          <a:p>
            <a:pPr algn="just">
              <a:lnSpc>
                <a:spcPct val="90000"/>
              </a:lnSpc>
              <a:buFont typeface="Monotype Sorts" pitchFamily="2" charset="2"/>
              <a:buNone/>
            </a:pPr>
            <a:r>
              <a:rPr lang="en-US" altLang="ko-KR" sz="1600" b="1">
                <a:latin typeface="굴림" pitchFamily="50" charset="-127"/>
                <a:ea typeface="굴림" pitchFamily="50" charset="-127"/>
              </a:rPr>
              <a:t>    delete location;</a:t>
            </a:r>
          </a:p>
          <a:p>
            <a:pPr algn="just">
              <a:lnSpc>
                <a:spcPct val="90000"/>
              </a:lnSpc>
              <a:buFont typeface="Monotype Sorts" pitchFamily="2" charset="2"/>
              <a:buNone/>
            </a:pPr>
            <a:r>
              <a:rPr lang="en-US" altLang="ko-KR" sz="1600" b="1">
                <a:latin typeface="굴림" pitchFamily="50" charset="-127"/>
                <a:ea typeface="굴림" pitchFamily="50" charset="-127"/>
              </a:rPr>
              <a:t>    return false;</a:t>
            </a:r>
          </a:p>
          <a:p>
            <a:pPr algn="just">
              <a:lnSpc>
                <a:spcPct val="90000"/>
              </a:lnSpc>
              <a:buFont typeface="Monotype Sorts" pitchFamily="2" charset="2"/>
              <a:buNone/>
            </a:pPr>
            <a:r>
              <a:rPr lang="en-US" altLang="ko-KR" sz="1600" b="1">
                <a:latin typeface="굴림" pitchFamily="50" charset="-127"/>
                <a:ea typeface="굴림" pitchFamily="50" charset="-127"/>
              </a:rPr>
              <a:t>  }</a:t>
            </a:r>
          </a:p>
          <a:p>
            <a:pPr algn="just">
              <a:lnSpc>
                <a:spcPct val="90000"/>
              </a:lnSpc>
              <a:buFont typeface="Monotype Sorts" pitchFamily="2" charset="2"/>
              <a:buNone/>
            </a:pPr>
            <a:r>
              <a:rPr lang="en-US" altLang="ko-KR" sz="1600" b="1">
                <a:latin typeface="굴림" pitchFamily="50" charset="-127"/>
                <a:ea typeface="굴림" pitchFamily="50" charset="-127"/>
              </a:rPr>
              <a:t>  catch(std::bad_alloc exception)</a:t>
            </a:r>
          </a:p>
          <a:p>
            <a:pPr algn="just">
              <a:lnSpc>
                <a:spcPct val="90000"/>
              </a:lnSpc>
              <a:buFont typeface="Monotype Sorts" pitchFamily="2" charset="2"/>
              <a:buNone/>
            </a:pPr>
            <a:r>
              <a:rPr lang="en-US" altLang="ko-KR" sz="1600" b="1">
                <a:latin typeface="굴림" pitchFamily="50" charset="-127"/>
                <a:ea typeface="굴림" pitchFamily="50" charset="-127"/>
              </a:rPr>
              <a:t>  {</a:t>
            </a:r>
          </a:p>
          <a:p>
            <a:pPr algn="just">
              <a:lnSpc>
                <a:spcPct val="90000"/>
              </a:lnSpc>
              <a:buFont typeface="Monotype Sorts" pitchFamily="2" charset="2"/>
              <a:buNone/>
            </a:pPr>
            <a:r>
              <a:rPr lang="en-US" altLang="ko-KR" sz="1600" b="1">
                <a:latin typeface="굴림" pitchFamily="50" charset="-127"/>
                <a:ea typeface="굴림" pitchFamily="50" charset="-127"/>
              </a:rPr>
              <a:t>    return true;</a:t>
            </a:r>
          </a:p>
          <a:p>
            <a:pPr algn="just">
              <a:lnSpc>
                <a:spcPct val="90000"/>
              </a:lnSpc>
              <a:buFont typeface="Monotype Sorts" pitchFamily="2" charset="2"/>
              <a:buNone/>
            </a:pPr>
            <a:r>
              <a:rPr lang="en-US" altLang="ko-KR" sz="1600" b="1">
                <a:latin typeface="굴림" pitchFamily="50" charset="-127"/>
                <a:ea typeface="굴림" pitchFamily="50" charset="-127"/>
              </a:rPr>
              <a:t>  }</a:t>
            </a:r>
          </a:p>
          <a:p>
            <a:pPr algn="just">
              <a:lnSpc>
                <a:spcPct val="90000"/>
              </a:lnSpc>
              <a:buFont typeface="Monotype Sorts" pitchFamily="2" charset="2"/>
              <a:buNone/>
            </a:pPr>
            <a:r>
              <a:rPr lang="en-US" altLang="ko-KR" sz="1600" b="1">
                <a:latin typeface="굴림" pitchFamily="50" charset="-127"/>
                <a:ea typeface="굴림" pitchFamily="50" charset="-127"/>
              </a:rPr>
              <a:t>}</a:t>
            </a:r>
          </a:p>
          <a:p>
            <a:pPr algn="just">
              <a:lnSpc>
                <a:spcPct val="90000"/>
              </a:lnSpc>
              <a:buFont typeface="Monotype Sorts" pitchFamily="2" charset="2"/>
              <a:buNone/>
            </a:pPr>
            <a:r>
              <a:rPr lang="en-US" altLang="ko-KR" sz="1600" b="1">
                <a:latin typeface="Times New Roman"/>
                <a:ea typeface="굴림" pitchFamily="50" charset="-127"/>
              </a:rPr>
              <a:t> </a:t>
            </a:r>
            <a:endParaRPr lang="en-US" altLang="ko-KR" sz="1600" b="1">
              <a:latin typeface="굴림" pitchFamily="50" charset="-127"/>
              <a:ea typeface="굴림" pitchFamily="50" charset="-127"/>
            </a:endParaRPr>
          </a:p>
          <a:p>
            <a:pPr algn="just">
              <a:lnSpc>
                <a:spcPct val="90000"/>
              </a:lnSpc>
              <a:buFont typeface="Monotype Sorts" pitchFamily="2" charset="2"/>
              <a:buNone/>
            </a:pPr>
            <a:r>
              <a:rPr lang="en-US" altLang="ko-KR" sz="1600" b="1">
                <a:latin typeface="굴림" pitchFamily="50" charset="-127"/>
                <a:ea typeface="굴림" pitchFamily="50" charset="-127"/>
              </a:rPr>
              <a:t>bool TreeType::IsEmpty() const</a:t>
            </a:r>
          </a:p>
          <a:p>
            <a:pPr algn="just">
              <a:lnSpc>
                <a:spcPct val="90000"/>
              </a:lnSpc>
              <a:buFont typeface="Monotype Sorts" pitchFamily="2" charset="2"/>
              <a:buNone/>
            </a:pPr>
            <a:r>
              <a:rPr lang="en-US" altLang="ko-KR" sz="1600" b="1">
                <a:solidFill>
                  <a:srgbClr val="006633"/>
                </a:solidFill>
                <a:latin typeface="굴림" pitchFamily="50" charset="-127"/>
                <a:ea typeface="굴림" pitchFamily="50" charset="-127"/>
              </a:rPr>
              <a:t>// Returns true if the tree is empty; false otherwise</a:t>
            </a:r>
            <a:r>
              <a:rPr lang="en-US" altLang="ko-KR" sz="1600" b="1">
                <a:latin typeface="굴림" pitchFamily="50" charset="-127"/>
                <a:ea typeface="굴림" pitchFamily="50" charset="-127"/>
              </a:rPr>
              <a:t>.</a:t>
            </a:r>
          </a:p>
          <a:p>
            <a:pPr algn="just">
              <a:lnSpc>
                <a:spcPct val="90000"/>
              </a:lnSpc>
              <a:buFont typeface="Monotype Sorts" pitchFamily="2" charset="2"/>
              <a:buNone/>
            </a:pPr>
            <a:r>
              <a:rPr lang="en-US" altLang="ko-KR" sz="1600" b="1">
                <a:latin typeface="굴림" pitchFamily="50" charset="-127"/>
                <a:ea typeface="굴림" pitchFamily="50" charset="-127"/>
              </a:rPr>
              <a:t>{</a:t>
            </a:r>
          </a:p>
          <a:p>
            <a:pPr algn="just">
              <a:lnSpc>
                <a:spcPct val="90000"/>
              </a:lnSpc>
              <a:buFont typeface="Monotype Sorts" pitchFamily="2" charset="2"/>
              <a:buNone/>
            </a:pPr>
            <a:r>
              <a:rPr lang="en-US" altLang="ko-KR" sz="1600" b="1">
                <a:latin typeface="굴림" pitchFamily="50" charset="-127"/>
                <a:ea typeface="굴림" pitchFamily="50" charset="-127"/>
              </a:rPr>
              <a:t>  return root == NULL;</a:t>
            </a:r>
          </a:p>
          <a:p>
            <a:pPr algn="just">
              <a:lnSpc>
                <a:spcPct val="90000"/>
              </a:lnSpc>
              <a:buFont typeface="Monotype Sorts" pitchFamily="2" charset="2"/>
              <a:buNone/>
            </a:pPr>
            <a:r>
              <a:rPr lang="en-US" altLang="ko-KR" sz="1600" b="1">
                <a:latin typeface="굴림" pitchFamily="50" charset="-127"/>
                <a:ea typeface="굴림" pitchFamily="50" charset="-127"/>
              </a:rPr>
              <a:t>}</a:t>
            </a:r>
          </a:p>
          <a:p>
            <a:pPr>
              <a:lnSpc>
                <a:spcPct val="90000"/>
              </a:lnSpc>
              <a:buFont typeface="Monotype Sorts" pitchFamily="2" charset="2"/>
              <a:buNone/>
            </a:pPr>
            <a:endParaRPr lang="ko-KR" altLang="en-US" sz="800" b="1">
              <a:ea typeface="굴림" pitchFamily="50"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슬라이드 번호 개체 틀 5"/>
          <p:cNvSpPr>
            <a:spLocks noGrp="1"/>
          </p:cNvSpPr>
          <p:nvPr>
            <p:ph type="sldNum" sz="quarter" idx="12"/>
          </p:nvPr>
        </p:nvSpPr>
        <p:spPr/>
        <p:txBody>
          <a:bodyPr/>
          <a:lstStyle/>
          <a:p>
            <a:fld id="{8F0429B1-57E0-4BB9-B650-19EC5F3E2068}" type="slidenum">
              <a:rPr lang="en-US" altLang="en-US"/>
              <a:pPr/>
              <a:t>4</a:t>
            </a:fld>
            <a:endParaRPr lang="en-US" altLang="en-US"/>
          </a:p>
        </p:txBody>
      </p:sp>
      <p:sp>
        <p:nvSpPr>
          <p:cNvPr id="10242" name="Rectangle 2"/>
          <p:cNvSpPr>
            <a:spLocks noChangeArrowheads="1"/>
          </p:cNvSpPr>
          <p:nvPr/>
        </p:nvSpPr>
        <p:spPr bwMode="auto">
          <a:xfrm>
            <a:off x="3736975" y="2044700"/>
            <a:ext cx="2095500" cy="5207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0243" name="Rectangle 3"/>
          <p:cNvSpPr>
            <a:spLocks noChangeArrowheads="1"/>
          </p:cNvSpPr>
          <p:nvPr/>
        </p:nvSpPr>
        <p:spPr bwMode="auto">
          <a:xfrm>
            <a:off x="1641475" y="3089275"/>
            <a:ext cx="2408238"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0244" name="Rectangle 4"/>
          <p:cNvSpPr>
            <a:spLocks noChangeArrowheads="1"/>
          </p:cNvSpPr>
          <p:nvPr/>
        </p:nvSpPr>
        <p:spPr bwMode="auto">
          <a:xfrm>
            <a:off x="5607050" y="3089275"/>
            <a:ext cx="2247900"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0245" name="Line 5"/>
          <p:cNvSpPr>
            <a:spLocks noChangeShapeType="1"/>
          </p:cNvSpPr>
          <p:nvPr/>
        </p:nvSpPr>
        <p:spPr bwMode="auto">
          <a:xfrm>
            <a:off x="4719638" y="2571750"/>
            <a:ext cx="0" cy="1905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0246" name="Line 6"/>
          <p:cNvSpPr>
            <a:spLocks noChangeShapeType="1"/>
          </p:cNvSpPr>
          <p:nvPr/>
        </p:nvSpPr>
        <p:spPr bwMode="auto">
          <a:xfrm>
            <a:off x="2825750" y="2781300"/>
            <a:ext cx="3919538"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0247" name="Line 7"/>
          <p:cNvSpPr>
            <a:spLocks noChangeShapeType="1"/>
          </p:cNvSpPr>
          <p:nvPr/>
        </p:nvSpPr>
        <p:spPr bwMode="auto">
          <a:xfrm>
            <a:off x="281463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0248" name="Line 8"/>
          <p:cNvSpPr>
            <a:spLocks noChangeShapeType="1"/>
          </p:cNvSpPr>
          <p:nvPr/>
        </p:nvSpPr>
        <p:spPr bwMode="auto">
          <a:xfrm>
            <a:off x="674528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0249" name="Rectangle 9"/>
          <p:cNvSpPr>
            <a:spLocks noChangeArrowheads="1"/>
          </p:cNvSpPr>
          <p:nvPr/>
        </p:nvSpPr>
        <p:spPr bwMode="auto">
          <a:xfrm>
            <a:off x="1258888" y="4311650"/>
            <a:ext cx="868362"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0250" name="Rectangle 10"/>
          <p:cNvSpPr>
            <a:spLocks noChangeArrowheads="1"/>
          </p:cNvSpPr>
          <p:nvPr/>
        </p:nvSpPr>
        <p:spPr bwMode="auto">
          <a:xfrm>
            <a:off x="5305425" y="4311650"/>
            <a:ext cx="869950"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0251" name="Line 11"/>
          <p:cNvSpPr>
            <a:spLocks noChangeShapeType="1"/>
          </p:cNvSpPr>
          <p:nvPr/>
        </p:nvSpPr>
        <p:spPr bwMode="auto">
          <a:xfrm>
            <a:off x="2814638" y="3676650"/>
            <a:ext cx="0" cy="2476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nvGrpSpPr>
          <p:cNvPr id="10255" name="Group 15"/>
          <p:cNvGrpSpPr>
            <a:grpSpLocks/>
          </p:cNvGrpSpPr>
          <p:nvPr/>
        </p:nvGrpSpPr>
        <p:grpSpPr bwMode="auto">
          <a:xfrm>
            <a:off x="5734050" y="4019550"/>
            <a:ext cx="1993900" cy="323850"/>
            <a:chOff x="3612" y="2532"/>
            <a:chExt cx="1256" cy="204"/>
          </a:xfrm>
        </p:grpSpPr>
        <p:sp>
          <p:nvSpPr>
            <p:cNvPr id="10252" name="Line 12"/>
            <p:cNvSpPr>
              <a:spLocks noChangeShapeType="1"/>
            </p:cNvSpPr>
            <p:nvPr/>
          </p:nvSpPr>
          <p:spPr bwMode="auto">
            <a:xfrm>
              <a:off x="4868" y="2532"/>
              <a:ext cx="0" cy="20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0253" name="Line 13"/>
            <p:cNvSpPr>
              <a:spLocks noChangeShapeType="1"/>
            </p:cNvSpPr>
            <p:nvPr/>
          </p:nvSpPr>
          <p:spPr bwMode="auto">
            <a:xfrm>
              <a:off x="3612" y="2532"/>
              <a:ext cx="0" cy="185"/>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0254" name="Line 14"/>
            <p:cNvSpPr>
              <a:spLocks noChangeShapeType="1"/>
            </p:cNvSpPr>
            <p:nvPr/>
          </p:nvSpPr>
          <p:spPr bwMode="auto">
            <a:xfrm>
              <a:off x="3615" y="2532"/>
              <a:ext cx="1239"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10256" name="Line 16"/>
          <p:cNvSpPr>
            <a:spLocks noChangeShapeType="1"/>
          </p:cNvSpPr>
          <p:nvPr/>
        </p:nvSpPr>
        <p:spPr bwMode="auto">
          <a:xfrm>
            <a:off x="6731000" y="3695700"/>
            <a:ext cx="0" cy="3238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0257" name="Rectangle 17"/>
          <p:cNvSpPr>
            <a:spLocks noChangeArrowheads="1"/>
          </p:cNvSpPr>
          <p:nvPr/>
        </p:nvSpPr>
        <p:spPr bwMode="auto">
          <a:xfrm>
            <a:off x="7358063" y="4311650"/>
            <a:ext cx="74612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grpSp>
        <p:nvGrpSpPr>
          <p:cNvPr id="10261" name="Group 21"/>
          <p:cNvGrpSpPr>
            <a:grpSpLocks/>
          </p:cNvGrpSpPr>
          <p:nvPr/>
        </p:nvGrpSpPr>
        <p:grpSpPr bwMode="auto">
          <a:xfrm>
            <a:off x="1690688" y="3924300"/>
            <a:ext cx="2443162" cy="419100"/>
            <a:chOff x="1065" y="2472"/>
            <a:chExt cx="1539" cy="264"/>
          </a:xfrm>
        </p:grpSpPr>
        <p:sp>
          <p:nvSpPr>
            <p:cNvPr id="10258" name="Line 18"/>
            <p:cNvSpPr>
              <a:spLocks noChangeShapeType="1"/>
            </p:cNvSpPr>
            <p:nvPr/>
          </p:nvSpPr>
          <p:spPr bwMode="auto">
            <a:xfrm>
              <a:off x="1077" y="2472"/>
              <a:ext cx="152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0259" name="Line 19"/>
            <p:cNvSpPr>
              <a:spLocks noChangeShapeType="1"/>
            </p:cNvSpPr>
            <p:nvPr/>
          </p:nvSpPr>
          <p:spPr bwMode="auto">
            <a:xfrm>
              <a:off x="1065" y="2472"/>
              <a:ext cx="0" cy="21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0260" name="Line 20"/>
            <p:cNvSpPr>
              <a:spLocks noChangeShapeType="1"/>
            </p:cNvSpPr>
            <p:nvPr/>
          </p:nvSpPr>
          <p:spPr bwMode="auto">
            <a:xfrm>
              <a:off x="2604" y="2485"/>
              <a:ext cx="0" cy="251"/>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10262" name="Rectangle 22"/>
          <p:cNvSpPr>
            <a:spLocks noChangeArrowheads="1"/>
          </p:cNvSpPr>
          <p:nvPr/>
        </p:nvSpPr>
        <p:spPr bwMode="auto">
          <a:xfrm>
            <a:off x="3713163" y="4311650"/>
            <a:ext cx="79057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0263" name="Rectangle 23"/>
          <p:cNvSpPr>
            <a:spLocks noChangeArrowheads="1"/>
          </p:cNvSpPr>
          <p:nvPr/>
        </p:nvSpPr>
        <p:spPr bwMode="auto">
          <a:xfrm>
            <a:off x="1085850" y="2030413"/>
            <a:ext cx="7143750" cy="2806700"/>
          </a:xfrm>
          <a:prstGeom prst="rect">
            <a:avLst/>
          </a:prstGeom>
          <a:noFill/>
          <a:ln w="9525">
            <a:noFill/>
            <a:miter lim="800000"/>
            <a:headEnd/>
            <a:tailEnd/>
          </a:ln>
          <a:effectLst/>
        </p:spPr>
        <p:txBody>
          <a:bodyPr lIns="92075" tIns="46038" rIns="92075" bIns="46038">
            <a:spAutoFit/>
          </a:bodyPr>
          <a:lstStyle/>
          <a:p>
            <a:r>
              <a:rPr lang="en-US" altLang="en-US" sz="1800" b="1"/>
              <a:t>			      Owner </a:t>
            </a:r>
          </a:p>
          <a:p>
            <a:r>
              <a:rPr lang="en-US" altLang="en-US" sz="1800" b="1"/>
              <a:t>			       Jake</a:t>
            </a:r>
            <a:endParaRPr lang="en-US" altLang="en-US" sz="1400" b="1"/>
          </a:p>
          <a:p>
            <a:endParaRPr lang="en-US" altLang="en-US" sz="2000" b="1"/>
          </a:p>
          <a:p>
            <a:endParaRPr lang="en-US" altLang="en-US" sz="1400" b="1"/>
          </a:p>
          <a:p>
            <a:r>
              <a:rPr lang="en-US" altLang="en-US" sz="1800" b="1"/>
              <a:t>                   Manager 		                         Chef 		       Brad			          Carol</a:t>
            </a:r>
            <a:endParaRPr lang="en-US" altLang="en-US" sz="2000" b="1"/>
          </a:p>
          <a:p>
            <a:endParaRPr lang="en-US" altLang="en-US" sz="2000" b="1"/>
          </a:p>
          <a:p>
            <a:endParaRPr lang="en-US" altLang="en-US" sz="1000" b="1"/>
          </a:p>
          <a:p>
            <a:endParaRPr lang="en-US" altLang="en-US" sz="1000" b="1"/>
          </a:p>
          <a:p>
            <a:r>
              <a:rPr lang="en-US" altLang="en-US" sz="1600" b="1"/>
              <a:t>  Waitress                              Waiter                   Cook                         Helper</a:t>
            </a:r>
            <a:r>
              <a:rPr lang="en-US" altLang="en-US" sz="2000" b="1"/>
              <a:t> </a:t>
            </a:r>
            <a:endParaRPr lang="en-US" altLang="en-US" sz="1400" b="1"/>
          </a:p>
          <a:p>
            <a:r>
              <a:rPr lang="en-US" altLang="en-US" sz="1600" b="1"/>
              <a:t>    Joyce                                 Chris                      Max                            Len</a:t>
            </a:r>
          </a:p>
        </p:txBody>
      </p:sp>
      <p:grpSp>
        <p:nvGrpSpPr>
          <p:cNvPr id="10268" name="Group 28"/>
          <p:cNvGrpSpPr>
            <a:grpSpLocks/>
          </p:cNvGrpSpPr>
          <p:nvPr/>
        </p:nvGrpSpPr>
        <p:grpSpPr bwMode="auto">
          <a:xfrm>
            <a:off x="346075" y="285750"/>
            <a:ext cx="8169275" cy="5565775"/>
            <a:chOff x="218" y="180"/>
            <a:chExt cx="5146" cy="3506"/>
          </a:xfrm>
        </p:grpSpPr>
        <p:sp>
          <p:nvSpPr>
            <p:cNvPr id="10264" name="Rectangle 24"/>
            <p:cNvSpPr>
              <a:spLocks noChangeArrowheads="1"/>
            </p:cNvSpPr>
            <p:nvPr/>
          </p:nvSpPr>
          <p:spPr bwMode="auto">
            <a:xfrm>
              <a:off x="420" y="180"/>
              <a:ext cx="4944" cy="648"/>
            </a:xfrm>
            <a:prstGeom prst="rect">
              <a:avLst/>
            </a:prstGeom>
            <a:noFill/>
            <a:ln w="9525">
              <a:noFill/>
              <a:miter lim="800000"/>
              <a:headEnd/>
              <a:tailEnd/>
            </a:ln>
            <a:effectLst/>
          </p:spPr>
          <p:txBody>
            <a:bodyPr lIns="92075" tIns="46038" rIns="92075" bIns="46038" anchor="b"/>
            <a:lstStyle/>
            <a:p>
              <a:pPr algn="ctr"/>
              <a:r>
                <a:rPr lang="en-US" altLang="en-US" sz="4000" b="1">
                  <a:solidFill>
                    <a:schemeClr val="tx2"/>
                  </a:solidFill>
                  <a:latin typeface="Times New Roman" pitchFamily="18" charset="0"/>
                </a:rPr>
                <a:t>Leaf nodes have no children</a:t>
              </a:r>
            </a:p>
          </p:txBody>
        </p:sp>
        <p:grpSp>
          <p:nvGrpSpPr>
            <p:cNvPr id="10267" name="Group 27"/>
            <p:cNvGrpSpPr>
              <a:grpSpLocks/>
            </p:cNvGrpSpPr>
            <p:nvPr/>
          </p:nvGrpSpPr>
          <p:grpSpPr bwMode="auto">
            <a:xfrm>
              <a:off x="218" y="2420"/>
              <a:ext cx="5126" cy="1266"/>
              <a:chOff x="218" y="2420"/>
              <a:chExt cx="5126" cy="1266"/>
            </a:xfrm>
          </p:grpSpPr>
          <p:sp>
            <p:nvSpPr>
              <p:cNvPr id="10265" name="Rectangle 25"/>
              <p:cNvSpPr>
                <a:spLocks noChangeArrowheads="1"/>
              </p:cNvSpPr>
              <p:nvPr/>
            </p:nvSpPr>
            <p:spPr bwMode="auto">
              <a:xfrm>
                <a:off x="218" y="3398"/>
                <a:ext cx="1353" cy="288"/>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CC0000"/>
                    </a:solidFill>
                  </a:rPr>
                  <a:t>LEAF NODES</a:t>
                </a:r>
              </a:p>
            </p:txBody>
          </p:sp>
          <p:sp>
            <p:nvSpPr>
              <p:cNvPr id="10266" name="Oval 26"/>
              <p:cNvSpPr>
                <a:spLocks noChangeArrowheads="1"/>
              </p:cNvSpPr>
              <p:nvPr/>
            </p:nvSpPr>
            <p:spPr bwMode="auto">
              <a:xfrm>
                <a:off x="392" y="2420"/>
                <a:ext cx="4952" cy="1052"/>
              </a:xfrm>
              <a:prstGeom prst="ellipse">
                <a:avLst/>
              </a:prstGeom>
              <a:noFill/>
              <a:ln w="25400">
                <a:solidFill>
                  <a:srgbClr val="CC0000"/>
                </a:solidFill>
                <a:round/>
                <a:headEnd/>
                <a:tailEnd/>
              </a:ln>
              <a:effectLst/>
            </p:spPr>
            <p:txBody>
              <a:bodyPr wrap="none" anchor="ctr"/>
              <a:lstStyle/>
              <a:p>
                <a:endParaRPr lang="ko-KR" altLang="en-US"/>
              </a:p>
            </p:txBody>
          </p:sp>
        </p:grpSp>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EAF9E258-135A-47BF-8BFF-6F798A4C14D7}" type="slidenum">
              <a:rPr lang="en-US" altLang="en-US" sz="1400"/>
              <a:pPr algn="r"/>
              <a:t>40</a:t>
            </a:fld>
            <a:endParaRPr lang="en-US" altLang="en-US" sz="1400"/>
          </a:p>
        </p:txBody>
      </p:sp>
      <p:sp>
        <p:nvSpPr>
          <p:cNvPr id="87043" name="Rectangle 3"/>
          <p:cNvSpPr>
            <a:spLocks noGrp="1" noChangeArrowheads="1"/>
          </p:cNvSpPr>
          <p:nvPr>
            <p:ph type="title"/>
          </p:nvPr>
        </p:nvSpPr>
        <p:spPr>
          <a:xfrm>
            <a:off x="361950" y="152400"/>
            <a:ext cx="8515350" cy="1143000"/>
          </a:xfrm>
          <a:noFill/>
          <a:ln/>
        </p:spPr>
        <p:txBody>
          <a:bodyPr/>
          <a:lstStyle/>
          <a:p>
            <a:r>
              <a:rPr lang="en-US" altLang="en-US"/>
              <a:t/>
            </a:r>
            <a:br>
              <a:rPr lang="en-US" altLang="en-US"/>
            </a:br>
            <a:r>
              <a:rPr lang="en-US" altLang="en-US"/>
              <a:t>The Function </a:t>
            </a:r>
            <a:r>
              <a:rPr lang="en-US" altLang="ko-KR">
                <a:ea typeface="굴림" pitchFamily="50" charset="-127"/>
              </a:rPr>
              <a:t>LengthIs</a:t>
            </a:r>
            <a:endParaRPr lang="en-US" altLang="en-US"/>
          </a:p>
        </p:txBody>
      </p:sp>
      <p:graphicFrame>
        <p:nvGraphicFramePr>
          <p:cNvPr id="87044" name="Object 4"/>
          <p:cNvGraphicFramePr>
            <a:graphicFrameLocks noChangeAspect="1"/>
          </p:cNvGraphicFramePr>
          <p:nvPr/>
        </p:nvGraphicFramePr>
        <p:xfrm>
          <a:off x="0" y="1447800"/>
          <a:ext cx="4191000" cy="2122488"/>
        </p:xfrm>
        <a:graphic>
          <a:graphicData uri="http://schemas.openxmlformats.org/presentationml/2006/ole">
            <mc:AlternateContent xmlns:mc="http://schemas.openxmlformats.org/markup-compatibility/2006">
              <mc:Choice xmlns:v="urn:schemas-microsoft-com:vml" Requires="v">
                <p:oleObj spid="_x0000_s87048" name="그림" r:id="rId4" imgW="8797673" imgH="4454786" progId="StaticMetafile">
                  <p:embed/>
                </p:oleObj>
              </mc:Choice>
              <mc:Fallback>
                <p:oleObj name="그림" r:id="rId4" imgW="8797673" imgH="4454786" progId="StaticMetafile">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47800"/>
                        <a:ext cx="4191000"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7047" name="Picture 7"/>
          <p:cNvPicPr>
            <a:picLocks noChangeAspect="1" noChangeArrowheads="1"/>
          </p:cNvPicPr>
          <p:nvPr/>
        </p:nvPicPr>
        <p:blipFill>
          <a:blip r:embed="rId6" cstate="print"/>
          <a:srcRect/>
          <a:stretch>
            <a:fillRect/>
          </a:stretch>
        </p:blipFill>
        <p:spPr bwMode="auto">
          <a:xfrm>
            <a:off x="4200525" y="3861048"/>
            <a:ext cx="4943475" cy="1666875"/>
          </a:xfrm>
          <a:prstGeom prst="rect">
            <a:avLst/>
          </a:prstGeom>
          <a:noFill/>
          <a:ln w="12700">
            <a:noFill/>
            <a:miter lim="800000"/>
            <a:headEnd type="none" w="sm" len="sm"/>
            <a:tailEnd type="none" w="sm" len="sm"/>
          </a:ln>
          <a:effectLst/>
        </p:spPr>
      </p:pic>
      <p:pic>
        <p:nvPicPr>
          <p:cNvPr id="87048" name="Picture 8"/>
          <p:cNvPicPr>
            <a:picLocks noChangeAspect="1" noChangeArrowheads="1"/>
          </p:cNvPicPr>
          <p:nvPr/>
        </p:nvPicPr>
        <p:blipFill>
          <a:blip r:embed="rId7" cstate="print"/>
          <a:srcRect/>
          <a:stretch>
            <a:fillRect/>
          </a:stretch>
        </p:blipFill>
        <p:spPr bwMode="auto">
          <a:xfrm>
            <a:off x="4257675" y="1844824"/>
            <a:ext cx="4886325" cy="914400"/>
          </a:xfrm>
          <a:prstGeom prst="rect">
            <a:avLst/>
          </a:prstGeom>
          <a:noFill/>
          <a:ln w="12700">
            <a:noFill/>
            <a:miter lim="800000"/>
            <a:headEnd type="none" w="sm" len="sm"/>
            <a:tailEnd type="none" w="sm" len="sm"/>
          </a:ln>
          <a:effectLst/>
        </p:spPr>
      </p:pic>
      <p:sp>
        <p:nvSpPr>
          <p:cNvPr id="87049" name="Text Box 9"/>
          <p:cNvSpPr txBox="1">
            <a:spLocks noChangeArrowheads="1"/>
          </p:cNvSpPr>
          <p:nvPr/>
        </p:nvSpPr>
        <p:spPr bwMode="auto">
          <a:xfrm>
            <a:off x="228600" y="3962400"/>
            <a:ext cx="3962400" cy="2154238"/>
          </a:xfrm>
          <a:prstGeom prst="rect">
            <a:avLst/>
          </a:prstGeom>
          <a:noFill/>
          <a:ln w="12700">
            <a:noFill/>
            <a:miter lim="800000"/>
            <a:headEnd type="none" w="sm" len="sm"/>
            <a:tailEnd type="none" w="sm" len="sm"/>
          </a:ln>
          <a:effectLst/>
        </p:spPr>
        <p:txBody>
          <a:bodyPr>
            <a:spAutoFit/>
          </a:bodyPr>
          <a:lstStyle/>
          <a:p>
            <a:pPr>
              <a:spcBef>
                <a:spcPct val="50000"/>
              </a:spcBef>
            </a:pPr>
            <a:r>
              <a:rPr lang="en-US" altLang="ko-KR" sz="1800">
                <a:solidFill>
                  <a:srgbClr val="008080"/>
                </a:solidFill>
                <a:ea typeface="굴림" pitchFamily="50" charset="-127"/>
              </a:rPr>
              <a:t>Definition:</a:t>
            </a:r>
            <a:r>
              <a:rPr lang="en-US" altLang="ko-KR" sz="1800">
                <a:ea typeface="굴림" pitchFamily="50" charset="-127"/>
              </a:rPr>
              <a:t> Count the Number of nodes in tree</a:t>
            </a:r>
          </a:p>
          <a:p>
            <a:pPr>
              <a:spcBef>
                <a:spcPct val="50000"/>
              </a:spcBef>
            </a:pPr>
            <a:r>
              <a:rPr lang="en-US" altLang="ko-KR" sz="1800">
                <a:solidFill>
                  <a:srgbClr val="008080"/>
                </a:solidFill>
                <a:ea typeface="굴림" pitchFamily="50" charset="-127"/>
              </a:rPr>
              <a:t>Size</a:t>
            </a:r>
            <a:r>
              <a:rPr lang="en-US" altLang="ko-KR" sz="1800">
                <a:ea typeface="굴림" pitchFamily="50" charset="-127"/>
              </a:rPr>
              <a:t>: Number of nodes in tree</a:t>
            </a:r>
          </a:p>
          <a:p>
            <a:pPr>
              <a:spcBef>
                <a:spcPct val="50000"/>
              </a:spcBef>
            </a:pPr>
            <a:r>
              <a:rPr lang="en-US" altLang="ko-KR" sz="1800">
                <a:solidFill>
                  <a:srgbClr val="008080"/>
                </a:solidFill>
                <a:ea typeface="굴림" pitchFamily="50" charset="-127"/>
              </a:rPr>
              <a:t>Base Case:</a:t>
            </a:r>
            <a:r>
              <a:rPr lang="en-US" altLang="ko-KR" sz="1800">
                <a:ea typeface="굴림" pitchFamily="50" charset="-127"/>
              </a:rPr>
              <a:t> If tree is NULL, return 0</a:t>
            </a:r>
          </a:p>
          <a:p>
            <a:pPr>
              <a:spcBef>
                <a:spcPct val="50000"/>
              </a:spcBef>
            </a:pPr>
            <a:r>
              <a:rPr lang="en-US" altLang="ko-KR" sz="1800">
                <a:solidFill>
                  <a:srgbClr val="008080"/>
                </a:solidFill>
                <a:ea typeface="굴림" pitchFamily="50" charset="-127"/>
              </a:rPr>
              <a:t>General ,,:</a:t>
            </a:r>
            <a:r>
              <a:rPr lang="en-US" altLang="ko-KR" sz="1800">
                <a:ea typeface="굴림" pitchFamily="50" charset="-127"/>
              </a:rPr>
              <a:t> Return CountNodes(Left( tree))+CountNodes(Right(tree))+1</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581571CE-AA24-4F44-8E52-70565F2C3F62}" type="slidenum">
              <a:rPr lang="en-US" altLang="en-US"/>
              <a:pPr/>
              <a:t>41</a:t>
            </a:fld>
            <a:endParaRPr lang="en-US" altLang="en-US"/>
          </a:p>
        </p:txBody>
      </p:sp>
      <p:sp>
        <p:nvSpPr>
          <p:cNvPr id="111618" name="Rectangle 2"/>
          <p:cNvSpPr>
            <a:spLocks noGrp="1" noChangeArrowheads="1"/>
          </p:cNvSpPr>
          <p:nvPr>
            <p:ph type="title"/>
          </p:nvPr>
        </p:nvSpPr>
        <p:spPr>
          <a:xfrm>
            <a:off x="609600" y="228600"/>
            <a:ext cx="7848600" cy="762000"/>
          </a:xfrm>
        </p:spPr>
        <p:txBody>
          <a:bodyPr/>
          <a:lstStyle/>
          <a:p>
            <a:r>
              <a:rPr lang="en-US" altLang="ko-KR">
                <a:ea typeface="굴림" pitchFamily="50" charset="-127"/>
              </a:rPr>
              <a:t>Function LengthIs()</a:t>
            </a:r>
          </a:p>
        </p:txBody>
      </p:sp>
      <p:sp>
        <p:nvSpPr>
          <p:cNvPr id="111619" name="Rectangle 3"/>
          <p:cNvSpPr>
            <a:spLocks noGrp="1" noChangeArrowheads="1"/>
          </p:cNvSpPr>
          <p:nvPr>
            <p:ph type="body" idx="1"/>
          </p:nvPr>
        </p:nvSpPr>
        <p:spPr>
          <a:xfrm>
            <a:off x="457200" y="1143000"/>
            <a:ext cx="8153400" cy="5257800"/>
          </a:xfrm>
        </p:spPr>
        <p:txBody>
          <a:bodyPr/>
          <a:lstStyle/>
          <a:p>
            <a:pPr algn="just">
              <a:lnSpc>
                <a:spcPct val="90000"/>
              </a:lnSpc>
              <a:buFont typeface="Monotype Sorts" pitchFamily="2" charset="2"/>
              <a:buNone/>
            </a:pPr>
            <a:r>
              <a:rPr lang="en-US" altLang="ko-KR" sz="1800" b="1">
                <a:latin typeface="굴림" pitchFamily="50" charset="-127"/>
                <a:ea typeface="굴림" pitchFamily="50" charset="-127"/>
              </a:rPr>
              <a:t>int CountNodes(TreeNode* tree);</a:t>
            </a:r>
          </a:p>
          <a:p>
            <a:pPr algn="just">
              <a:lnSpc>
                <a:spcPct val="90000"/>
              </a:lnSpc>
              <a:buFont typeface="Monotype Sorts" pitchFamily="2" charset="2"/>
              <a:buNone/>
            </a:pPr>
            <a:r>
              <a:rPr lang="en-US" altLang="ko-KR" sz="1800" b="1">
                <a:latin typeface="Times New Roman"/>
                <a:ea typeface="굴림" pitchFamily="50" charset="-127"/>
              </a:rPr>
              <a:t> </a:t>
            </a:r>
            <a:endParaRPr lang="en-US" altLang="ko-KR" sz="1800" b="1">
              <a:latin typeface="굴림" pitchFamily="50" charset="-127"/>
              <a:ea typeface="굴림" pitchFamily="50" charset="-127"/>
            </a:endParaRPr>
          </a:p>
          <a:p>
            <a:pPr algn="just">
              <a:lnSpc>
                <a:spcPct val="90000"/>
              </a:lnSpc>
              <a:buFont typeface="Monotype Sorts" pitchFamily="2" charset="2"/>
              <a:buNone/>
            </a:pPr>
            <a:r>
              <a:rPr lang="en-US" altLang="ko-KR" sz="1800" b="1">
                <a:latin typeface="굴림" pitchFamily="50" charset="-127"/>
                <a:ea typeface="굴림" pitchFamily="50" charset="-127"/>
              </a:rPr>
              <a:t>int TreeType::LengthIs() const</a:t>
            </a:r>
          </a:p>
          <a:p>
            <a:pPr algn="just">
              <a:lnSpc>
                <a:spcPct val="90000"/>
              </a:lnSpc>
              <a:buFont typeface="Monotype Sorts" pitchFamily="2" charset="2"/>
              <a:buNone/>
            </a:pPr>
            <a:r>
              <a:rPr lang="en-US" altLang="ko-KR" sz="1800" b="1">
                <a:solidFill>
                  <a:srgbClr val="006633"/>
                </a:solidFill>
                <a:latin typeface="굴림" pitchFamily="50" charset="-127"/>
                <a:ea typeface="굴림" pitchFamily="50" charset="-127"/>
              </a:rPr>
              <a:t>// Calls recursive function CountNodes to count the </a:t>
            </a:r>
          </a:p>
          <a:p>
            <a:pPr algn="just">
              <a:lnSpc>
                <a:spcPct val="90000"/>
              </a:lnSpc>
              <a:buFont typeface="Monotype Sorts" pitchFamily="2" charset="2"/>
              <a:buNone/>
            </a:pPr>
            <a:r>
              <a:rPr lang="en-US" altLang="ko-KR" sz="1800" b="1">
                <a:solidFill>
                  <a:srgbClr val="006633"/>
                </a:solidFill>
                <a:latin typeface="굴림" pitchFamily="50" charset="-127"/>
                <a:ea typeface="굴림" pitchFamily="50" charset="-127"/>
              </a:rPr>
              <a:t>// nodes in the tree.</a:t>
            </a:r>
          </a:p>
          <a:p>
            <a:pPr algn="just">
              <a:lnSpc>
                <a:spcPct val="90000"/>
              </a:lnSpc>
              <a:buFont typeface="Monotype Sorts" pitchFamily="2" charset="2"/>
              <a:buNone/>
            </a:pPr>
            <a:r>
              <a:rPr lang="en-US" altLang="ko-KR" sz="1800" b="1">
                <a:latin typeface="굴림" pitchFamily="50" charset="-127"/>
                <a:ea typeface="굴림" pitchFamily="50" charset="-127"/>
              </a:rPr>
              <a:t>{</a:t>
            </a:r>
          </a:p>
          <a:p>
            <a:pPr algn="just">
              <a:lnSpc>
                <a:spcPct val="90000"/>
              </a:lnSpc>
              <a:buFont typeface="Monotype Sorts" pitchFamily="2" charset="2"/>
              <a:buNone/>
            </a:pPr>
            <a:r>
              <a:rPr lang="en-US" altLang="ko-KR" sz="1800" b="1">
                <a:latin typeface="굴림" pitchFamily="50" charset="-127"/>
                <a:ea typeface="굴림" pitchFamily="50" charset="-127"/>
              </a:rPr>
              <a:t>  return CountNodes(root);</a:t>
            </a:r>
          </a:p>
          <a:p>
            <a:pPr algn="just">
              <a:lnSpc>
                <a:spcPct val="90000"/>
              </a:lnSpc>
              <a:buFont typeface="Monotype Sorts" pitchFamily="2" charset="2"/>
              <a:buNone/>
            </a:pPr>
            <a:r>
              <a:rPr lang="en-US" altLang="ko-KR" sz="1800" b="1">
                <a:latin typeface="굴림" pitchFamily="50" charset="-127"/>
                <a:ea typeface="굴림" pitchFamily="50" charset="-127"/>
              </a:rPr>
              <a:t>}</a:t>
            </a:r>
          </a:p>
          <a:p>
            <a:pPr algn="just">
              <a:lnSpc>
                <a:spcPct val="90000"/>
              </a:lnSpc>
              <a:buFont typeface="Monotype Sorts" pitchFamily="2" charset="2"/>
              <a:buNone/>
            </a:pPr>
            <a:r>
              <a:rPr lang="en-US" altLang="ko-KR" sz="1800" b="1">
                <a:latin typeface="Times New Roman"/>
                <a:ea typeface="굴림" pitchFamily="50" charset="-127"/>
              </a:rPr>
              <a:t> </a:t>
            </a:r>
            <a:endParaRPr lang="en-US" altLang="ko-KR" sz="1800" b="1">
              <a:latin typeface="굴림" pitchFamily="50" charset="-127"/>
              <a:ea typeface="굴림" pitchFamily="50" charset="-127"/>
            </a:endParaRPr>
          </a:p>
          <a:p>
            <a:pPr algn="just">
              <a:lnSpc>
                <a:spcPct val="90000"/>
              </a:lnSpc>
              <a:buFont typeface="Monotype Sorts" pitchFamily="2" charset="2"/>
              <a:buNone/>
            </a:pPr>
            <a:r>
              <a:rPr lang="en-US" altLang="ko-KR" sz="1800" b="1">
                <a:latin typeface="굴림" pitchFamily="50" charset="-127"/>
                <a:ea typeface="굴림" pitchFamily="50" charset="-127"/>
              </a:rPr>
              <a:t>int CountNodes(TreeNode* tree)</a:t>
            </a:r>
          </a:p>
          <a:p>
            <a:pPr algn="just">
              <a:lnSpc>
                <a:spcPct val="90000"/>
              </a:lnSpc>
              <a:buFont typeface="Monotype Sorts" pitchFamily="2" charset="2"/>
              <a:buNone/>
            </a:pPr>
            <a:r>
              <a:rPr lang="en-US" altLang="ko-KR" sz="1800" b="1">
                <a:solidFill>
                  <a:srgbClr val="006633"/>
                </a:solidFill>
                <a:latin typeface="굴림" pitchFamily="50" charset="-127"/>
                <a:ea typeface="굴림" pitchFamily="50" charset="-127"/>
              </a:rPr>
              <a:t>// Post: returns the number of nodes in the tree.</a:t>
            </a:r>
          </a:p>
          <a:p>
            <a:pPr algn="just">
              <a:lnSpc>
                <a:spcPct val="90000"/>
              </a:lnSpc>
              <a:buFont typeface="Monotype Sorts" pitchFamily="2" charset="2"/>
              <a:buNone/>
            </a:pPr>
            <a:r>
              <a:rPr lang="en-US" altLang="ko-KR" sz="1800" b="1">
                <a:latin typeface="굴림" pitchFamily="50" charset="-127"/>
                <a:ea typeface="굴림" pitchFamily="50" charset="-127"/>
              </a:rPr>
              <a:t>{</a:t>
            </a:r>
          </a:p>
          <a:p>
            <a:pPr algn="just">
              <a:lnSpc>
                <a:spcPct val="90000"/>
              </a:lnSpc>
              <a:buFont typeface="Monotype Sorts" pitchFamily="2" charset="2"/>
              <a:buNone/>
            </a:pPr>
            <a:r>
              <a:rPr lang="en-US" altLang="ko-KR" sz="1800" b="1">
                <a:latin typeface="굴림" pitchFamily="50" charset="-127"/>
                <a:ea typeface="굴림" pitchFamily="50" charset="-127"/>
              </a:rPr>
              <a:t>  if (tree == NULL)</a:t>
            </a:r>
          </a:p>
          <a:p>
            <a:pPr algn="just">
              <a:lnSpc>
                <a:spcPct val="90000"/>
              </a:lnSpc>
              <a:buFont typeface="Monotype Sorts" pitchFamily="2" charset="2"/>
              <a:buNone/>
            </a:pPr>
            <a:r>
              <a:rPr lang="en-US" altLang="ko-KR" sz="1800" b="1">
                <a:latin typeface="굴림" pitchFamily="50" charset="-127"/>
                <a:ea typeface="굴림" pitchFamily="50" charset="-127"/>
              </a:rPr>
              <a:t>    return 0;</a:t>
            </a:r>
          </a:p>
          <a:p>
            <a:pPr algn="just">
              <a:lnSpc>
                <a:spcPct val="90000"/>
              </a:lnSpc>
              <a:buFont typeface="Monotype Sorts" pitchFamily="2" charset="2"/>
              <a:buNone/>
            </a:pPr>
            <a:r>
              <a:rPr lang="en-US" altLang="ko-KR" sz="1800" b="1">
                <a:latin typeface="굴림" pitchFamily="50" charset="-127"/>
                <a:ea typeface="굴림" pitchFamily="50" charset="-127"/>
              </a:rPr>
              <a:t>  else </a:t>
            </a:r>
          </a:p>
          <a:p>
            <a:pPr algn="just">
              <a:lnSpc>
                <a:spcPct val="90000"/>
              </a:lnSpc>
              <a:buFont typeface="Monotype Sorts" pitchFamily="2" charset="2"/>
              <a:buNone/>
            </a:pPr>
            <a:r>
              <a:rPr lang="en-US" altLang="ko-KR" sz="1800" b="1">
                <a:latin typeface="굴림" pitchFamily="50" charset="-127"/>
                <a:ea typeface="굴림" pitchFamily="50" charset="-127"/>
              </a:rPr>
              <a:t>    return CountNodes(tree-&gt;left) + CountNodes(tree-&gt;right) + 1;</a:t>
            </a:r>
          </a:p>
          <a:p>
            <a:pPr algn="just">
              <a:lnSpc>
                <a:spcPct val="90000"/>
              </a:lnSpc>
              <a:buFont typeface="Monotype Sorts" pitchFamily="2" charset="2"/>
              <a:buNone/>
            </a:pPr>
            <a:r>
              <a:rPr lang="en-US" altLang="ko-KR" sz="1800" b="1">
                <a:latin typeface="굴림" pitchFamily="50" charset="-127"/>
                <a:ea typeface="굴림" pitchFamily="50" charset="-127"/>
              </a:rPr>
              <a:t>}</a:t>
            </a:r>
          </a:p>
          <a:p>
            <a:pPr>
              <a:lnSpc>
                <a:spcPct val="90000"/>
              </a:lnSpc>
              <a:buFont typeface="Monotype Sorts" pitchFamily="2" charset="2"/>
              <a:buNone/>
            </a:pPr>
            <a:endParaRPr lang="ko-KR" altLang="en-US" sz="1800" b="1">
              <a:ea typeface="굴림" pitchFamily="50" charset="-127"/>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4"/>
          <p:cNvSpPr>
            <a:spLocks noGrp="1"/>
          </p:cNvSpPr>
          <p:nvPr>
            <p:ph type="sldNum" sz="quarter" idx="12"/>
          </p:nvPr>
        </p:nvSpPr>
        <p:spPr/>
        <p:txBody>
          <a:bodyPr/>
          <a:lstStyle/>
          <a:p>
            <a:fld id="{6AE6939E-78F8-479C-BAAF-669D8DA625F4}" type="slidenum">
              <a:rPr lang="en-US" altLang="en-US"/>
              <a:pPr/>
              <a:t>42</a:t>
            </a:fld>
            <a:endParaRPr lang="en-US" altLang="en-US"/>
          </a:p>
        </p:txBody>
      </p:sp>
      <p:sp>
        <p:nvSpPr>
          <p:cNvPr id="89090" name="Rectangle 2"/>
          <p:cNvSpPr>
            <a:spLocks noGrp="1" noChangeArrowheads="1"/>
          </p:cNvSpPr>
          <p:nvPr>
            <p:ph type="title"/>
          </p:nvPr>
        </p:nvSpPr>
        <p:spPr>
          <a:xfrm>
            <a:off x="609600" y="228600"/>
            <a:ext cx="7848600" cy="838200"/>
          </a:xfrm>
        </p:spPr>
        <p:txBody>
          <a:bodyPr/>
          <a:lstStyle/>
          <a:p>
            <a:r>
              <a:rPr lang="en-US" altLang="ko-KR">
                <a:ea typeface="굴림" pitchFamily="50" charset="-127"/>
              </a:rPr>
              <a:t>Retrieve Operation</a:t>
            </a:r>
          </a:p>
        </p:txBody>
      </p:sp>
      <p:pic>
        <p:nvPicPr>
          <p:cNvPr id="89091" name="Picture 3" descr="C:\DOCUME~1\ADMINI~1\LOCALS~1\Temp\Hnc\BinData\EMB52b8.jpg"/>
          <p:cNvPicPr>
            <a:picLocks noChangeAspect="1" noChangeArrowheads="1"/>
          </p:cNvPicPr>
          <p:nvPr/>
        </p:nvPicPr>
        <p:blipFill>
          <a:blip r:embed="rId3" cstate="print"/>
          <a:srcRect/>
          <a:stretch>
            <a:fillRect/>
          </a:stretch>
        </p:blipFill>
        <p:spPr bwMode="auto">
          <a:xfrm>
            <a:off x="457200" y="1524000"/>
            <a:ext cx="4572000" cy="4260850"/>
          </a:xfrm>
          <a:prstGeom prst="rect">
            <a:avLst/>
          </a:prstGeom>
          <a:noFill/>
        </p:spPr>
      </p:pic>
      <p:sp>
        <p:nvSpPr>
          <p:cNvPr id="89092" name="Text Box 4"/>
          <p:cNvSpPr txBox="1">
            <a:spLocks noChangeArrowheads="1"/>
          </p:cNvSpPr>
          <p:nvPr/>
        </p:nvSpPr>
        <p:spPr bwMode="auto">
          <a:xfrm>
            <a:off x="5029200" y="1676400"/>
            <a:ext cx="3810000" cy="4568825"/>
          </a:xfrm>
          <a:prstGeom prst="rect">
            <a:avLst/>
          </a:prstGeom>
          <a:noFill/>
          <a:ln w="12700">
            <a:noFill/>
            <a:miter lim="800000"/>
            <a:headEnd type="none" w="sm" len="sm"/>
            <a:tailEnd type="none" w="sm" len="sm"/>
          </a:ln>
          <a:effectLst/>
        </p:spPr>
        <p:txBody>
          <a:bodyPr>
            <a:spAutoFit/>
          </a:bodyPr>
          <a:lstStyle/>
          <a:p>
            <a:pPr>
              <a:spcBef>
                <a:spcPct val="50000"/>
              </a:spcBef>
              <a:buFontTx/>
              <a:buChar char="-"/>
            </a:pPr>
            <a:r>
              <a:rPr lang="en-US" altLang="ko-KR" sz="1600" b="1" dirty="0">
                <a:ea typeface="굴림" pitchFamily="50" charset="-127"/>
              </a:rPr>
              <a:t>Retrieve 18</a:t>
            </a:r>
          </a:p>
          <a:p>
            <a:pPr>
              <a:spcBef>
                <a:spcPct val="50000"/>
              </a:spcBef>
              <a:buFontTx/>
              <a:buChar char="-"/>
            </a:pPr>
            <a:r>
              <a:rPr lang="en-US" altLang="ko-KR" sz="1600" b="1" dirty="0">
                <a:ea typeface="굴림" pitchFamily="50" charset="-127"/>
              </a:rPr>
              <a:t>Retrieve 21</a:t>
            </a:r>
          </a:p>
          <a:p>
            <a:pPr>
              <a:spcBef>
                <a:spcPct val="50000"/>
              </a:spcBef>
            </a:pPr>
            <a:r>
              <a:rPr lang="en-US" altLang="ko-KR" sz="1800" b="1" dirty="0">
                <a:solidFill>
                  <a:srgbClr val="008080"/>
                </a:solidFill>
                <a:ea typeface="굴림" pitchFamily="50" charset="-127"/>
              </a:rPr>
              <a:t>Function Retrieve(tree, </a:t>
            </a:r>
            <a:r>
              <a:rPr lang="en-US" altLang="ko-KR" sz="1800" b="1" dirty="0" err="1">
                <a:solidFill>
                  <a:srgbClr val="008080"/>
                </a:solidFill>
                <a:ea typeface="굴림" pitchFamily="50" charset="-127"/>
              </a:rPr>
              <a:t>item,found</a:t>
            </a:r>
            <a:r>
              <a:rPr lang="en-US" altLang="ko-KR" sz="1800" b="1" dirty="0">
                <a:solidFill>
                  <a:srgbClr val="008080"/>
                </a:solidFill>
                <a:ea typeface="굴림" pitchFamily="50" charset="-127"/>
              </a:rPr>
              <a:t>)</a:t>
            </a:r>
          </a:p>
          <a:p>
            <a:pPr>
              <a:spcBef>
                <a:spcPct val="50000"/>
              </a:spcBef>
            </a:pPr>
            <a:r>
              <a:rPr lang="en-US" altLang="ko-KR" sz="1600" b="1" dirty="0">
                <a:solidFill>
                  <a:srgbClr val="006633"/>
                </a:solidFill>
                <a:ea typeface="굴림" pitchFamily="50" charset="-127"/>
              </a:rPr>
              <a:t>Base Case:</a:t>
            </a:r>
          </a:p>
          <a:p>
            <a:pPr>
              <a:spcBef>
                <a:spcPct val="50000"/>
              </a:spcBef>
              <a:buFontTx/>
              <a:buChar char="-"/>
            </a:pPr>
            <a:r>
              <a:rPr lang="en-US" altLang="ko-KR" sz="1600" b="1" dirty="0">
                <a:solidFill>
                  <a:srgbClr val="0066FF"/>
                </a:solidFill>
                <a:ea typeface="굴림" pitchFamily="50" charset="-127"/>
              </a:rPr>
              <a:t>If</a:t>
            </a:r>
            <a:r>
              <a:rPr lang="en-US" altLang="ko-KR" sz="1600" b="1" dirty="0">
                <a:ea typeface="굴림" pitchFamily="50" charset="-127"/>
              </a:rPr>
              <a:t> item’s key matches key in Info(tree), item is set to Info(tree) and found is true</a:t>
            </a:r>
          </a:p>
          <a:p>
            <a:pPr>
              <a:spcBef>
                <a:spcPct val="50000"/>
              </a:spcBef>
              <a:buFontTx/>
              <a:buChar char="-"/>
            </a:pPr>
            <a:r>
              <a:rPr lang="en-US" altLang="ko-KR" sz="1600" b="1" dirty="0">
                <a:solidFill>
                  <a:srgbClr val="0066FF"/>
                </a:solidFill>
                <a:ea typeface="굴림" pitchFamily="50" charset="-127"/>
              </a:rPr>
              <a:t>If</a:t>
            </a:r>
            <a:r>
              <a:rPr lang="en-US" altLang="ko-KR" sz="1600" b="1" dirty="0">
                <a:ea typeface="굴림" pitchFamily="50" charset="-127"/>
              </a:rPr>
              <a:t> tree==NULL, found is false</a:t>
            </a:r>
          </a:p>
          <a:p>
            <a:pPr>
              <a:spcBef>
                <a:spcPct val="50000"/>
              </a:spcBef>
            </a:pPr>
            <a:r>
              <a:rPr lang="en-US" altLang="ko-KR" sz="1600" b="1" dirty="0">
                <a:solidFill>
                  <a:srgbClr val="006633"/>
                </a:solidFill>
                <a:ea typeface="굴림" pitchFamily="50" charset="-127"/>
              </a:rPr>
              <a:t>General Case:</a:t>
            </a:r>
          </a:p>
          <a:p>
            <a:pPr>
              <a:spcBef>
                <a:spcPct val="50000"/>
              </a:spcBef>
            </a:pPr>
            <a:r>
              <a:rPr lang="en-US" altLang="ko-KR" sz="1600" b="1" dirty="0">
                <a:solidFill>
                  <a:srgbClr val="0066FF"/>
                </a:solidFill>
                <a:ea typeface="굴림" pitchFamily="50" charset="-127"/>
              </a:rPr>
              <a:t>If</a:t>
            </a:r>
            <a:r>
              <a:rPr lang="en-US" altLang="ko-KR" sz="1600" b="1" dirty="0">
                <a:ea typeface="굴림" pitchFamily="50" charset="-127"/>
              </a:rPr>
              <a:t> item’s key is less than key in Info(tree), Retrieve(Left(tree), item, found);</a:t>
            </a:r>
          </a:p>
          <a:p>
            <a:pPr>
              <a:spcBef>
                <a:spcPct val="50000"/>
              </a:spcBef>
            </a:pPr>
            <a:r>
              <a:rPr lang="en-US" altLang="ko-KR" sz="1600" b="1" dirty="0">
                <a:solidFill>
                  <a:srgbClr val="0066FF"/>
                </a:solidFill>
                <a:ea typeface="굴림" pitchFamily="50" charset="-127"/>
              </a:rPr>
              <a:t>Else</a:t>
            </a:r>
            <a:r>
              <a:rPr lang="en-US" altLang="ko-KR" sz="1600" b="1" dirty="0">
                <a:ea typeface="굴림" pitchFamily="50" charset="-127"/>
              </a:rPr>
              <a:t> Retrieve(Right(tree),item, found)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dissolve">
                                      <p:cBhvr>
                                        <p:cTn id="7" dur="500"/>
                                        <p:tgtEl>
                                          <p:spTgt spid="89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69875" y="231775"/>
            <a:ext cx="8697913" cy="6554788"/>
          </a:xfrm>
          <a:prstGeom prst="rect">
            <a:avLst/>
          </a:prstGeom>
          <a:noFill/>
          <a:ln w="9525">
            <a:noFill/>
            <a:miter lim="800000"/>
            <a:headEnd/>
            <a:tailEnd/>
          </a:ln>
          <a:effectLst/>
        </p:spPr>
        <p:txBody>
          <a:bodyPr lIns="92075" tIns="46038" rIns="92075" bIns="46038">
            <a:spAutoFit/>
          </a:bodyPr>
          <a:lstStyle/>
          <a:p>
            <a:endParaRPr lang="en-US" altLang="en-US" sz="800" b="1">
              <a:solidFill>
                <a:srgbClr val="A50021"/>
              </a:solidFill>
            </a:endParaRPr>
          </a:p>
          <a:p>
            <a:r>
              <a:rPr lang="en-US" altLang="en-US" sz="2000" b="1">
                <a:solidFill>
                  <a:srgbClr val="008080"/>
                </a:solidFill>
              </a:rPr>
              <a:t>template&lt; class  ItemType &gt;</a:t>
            </a:r>
            <a:r>
              <a:rPr lang="en-US" altLang="en-US" sz="2000" b="1" i="1">
                <a:solidFill>
                  <a:srgbClr val="A50021"/>
                </a:solidFill>
              </a:rPr>
              <a:t> </a:t>
            </a:r>
            <a:endParaRPr lang="en-US" altLang="en-US" sz="800" b="1"/>
          </a:p>
          <a:p>
            <a:r>
              <a:rPr lang="en-US" altLang="en-US" sz="2000" b="1"/>
              <a:t>void   TreeType&lt;ItemType&gt; :: RetrieveItem ( ItemType&amp;  item, </a:t>
            </a:r>
          </a:p>
          <a:p>
            <a:r>
              <a:rPr lang="en-US" altLang="en-US" sz="2000" b="1"/>
              <a:t>			            		           bool&amp;   found )</a:t>
            </a:r>
          </a:p>
          <a:p>
            <a:r>
              <a:rPr lang="en-US" altLang="en-US" sz="2000" b="1"/>
              <a:t>{</a:t>
            </a:r>
          </a:p>
          <a:p>
            <a:r>
              <a:rPr lang="en-US" altLang="en-US" sz="2000" b="1">
                <a:solidFill>
                  <a:srgbClr val="008080"/>
                </a:solidFill>
              </a:rPr>
              <a:t>      	Retrieve ( root, item,  found ) ;</a:t>
            </a:r>
            <a:r>
              <a:rPr lang="en-US" altLang="en-US" sz="2000" b="1"/>
              <a:t> </a:t>
            </a:r>
          </a:p>
          <a:p>
            <a:r>
              <a:rPr lang="en-US" altLang="en-US" sz="2000" b="1"/>
              <a:t>}</a:t>
            </a:r>
          </a:p>
          <a:p>
            <a:endParaRPr lang="en-US" altLang="en-US" sz="800" b="1"/>
          </a:p>
          <a:p>
            <a:endParaRPr lang="en-US" altLang="en-US" sz="800" b="1">
              <a:solidFill>
                <a:srgbClr val="A50021"/>
              </a:solidFill>
            </a:endParaRPr>
          </a:p>
          <a:p>
            <a:r>
              <a:rPr lang="en-US" altLang="en-US" sz="2000" b="1">
                <a:solidFill>
                  <a:srgbClr val="008080"/>
                </a:solidFill>
              </a:rPr>
              <a:t>template&lt; class  ItemType &gt;</a:t>
            </a:r>
            <a:r>
              <a:rPr lang="en-US" altLang="en-US" sz="2000" b="1" i="1">
                <a:solidFill>
                  <a:srgbClr val="A50021"/>
                </a:solidFill>
              </a:rPr>
              <a:t> </a:t>
            </a:r>
          </a:p>
          <a:p>
            <a:r>
              <a:rPr lang="en-US" altLang="en-US" sz="2000" b="1"/>
              <a:t>void  Retrieve ( TreeNode&lt;ItemType&gt;</a:t>
            </a:r>
            <a:r>
              <a:rPr lang="en-US" altLang="en-US" sz="2000" b="1">
                <a:latin typeface="Bookman Old Style" pitchFamily="18" charset="0"/>
              </a:rPr>
              <a:t>*</a:t>
            </a:r>
            <a:r>
              <a:rPr lang="en-US" altLang="en-US" sz="2000" b="1"/>
              <a:t> ptr, ItemType&amp;  item,  	    		            bool&amp;   found)</a:t>
            </a:r>
          </a:p>
          <a:p>
            <a:r>
              <a:rPr lang="en-US" altLang="en-US" sz="2000" b="1"/>
              <a:t>{      if  ( ptr == NULL )    </a:t>
            </a:r>
          </a:p>
          <a:p>
            <a:r>
              <a:rPr lang="en-US" altLang="en-US" sz="2000" b="1"/>
              <a:t>	</a:t>
            </a:r>
            <a:r>
              <a:rPr lang="en-US" altLang="en-US" sz="2000" b="1">
                <a:solidFill>
                  <a:srgbClr val="CC0000"/>
                </a:solidFill>
              </a:rPr>
              <a:t>found = false ;</a:t>
            </a:r>
            <a:endParaRPr lang="en-US" altLang="en-US" sz="2000" b="1"/>
          </a:p>
          <a:p>
            <a:r>
              <a:rPr lang="en-US" altLang="en-US" sz="2000" b="1"/>
              <a:t>       else if  ( item  &lt;  ptr-&gt;info )				</a:t>
            </a:r>
            <a:r>
              <a:rPr lang="en-US" altLang="en-US" sz="2000" b="1">
                <a:solidFill>
                  <a:srgbClr val="CC0000"/>
                </a:solidFill>
              </a:rPr>
              <a:t>// GO LEFT</a:t>
            </a:r>
          </a:p>
          <a:p>
            <a:r>
              <a:rPr lang="en-US" altLang="en-US" sz="2000" b="1"/>
              <a:t>	Retrieve( ptr-&gt;left , item,  found ) ;</a:t>
            </a:r>
          </a:p>
          <a:p>
            <a:r>
              <a:rPr lang="en-US" altLang="en-US" sz="2000" b="1"/>
              <a:t>       else if  ( item  &gt;  ptr-&gt;info ) 			</a:t>
            </a:r>
            <a:r>
              <a:rPr lang="en-US" altLang="en-US" sz="2000" b="1">
                <a:solidFill>
                  <a:srgbClr val="CC0000"/>
                </a:solidFill>
              </a:rPr>
              <a:t>// GO RIGHT</a:t>
            </a:r>
            <a:endParaRPr lang="en-US" altLang="en-US" sz="2000" b="1"/>
          </a:p>
          <a:p>
            <a:r>
              <a:rPr lang="en-US" altLang="en-US" sz="2000" b="1"/>
              <a:t>	Retrieve( ptr-&gt;right , item,  found ) ;</a:t>
            </a:r>
          </a:p>
          <a:p>
            <a:r>
              <a:rPr lang="en-US" altLang="en-US" sz="2000" b="1"/>
              <a:t>       else </a:t>
            </a:r>
          </a:p>
          <a:p>
            <a:r>
              <a:rPr lang="en-US" altLang="en-US" sz="2000" b="1"/>
              <a:t>       {     item = ptr-&gt;info ;</a:t>
            </a:r>
          </a:p>
          <a:p>
            <a:r>
              <a:rPr lang="en-US" altLang="en-US" sz="2000" b="1">
                <a:solidFill>
                  <a:srgbClr val="CC0000"/>
                </a:solidFill>
              </a:rPr>
              <a:t>	found = true ;</a:t>
            </a:r>
            <a:endParaRPr lang="en-US" altLang="en-US" sz="2000" b="1"/>
          </a:p>
          <a:p>
            <a:r>
              <a:rPr lang="en-US" altLang="en-US" sz="2000" b="1"/>
              <a:t>       }</a:t>
            </a:r>
          </a:p>
          <a:p>
            <a:r>
              <a:rPr lang="en-US" altLang="en-US" sz="2000" b="1"/>
              <a:t>}</a:t>
            </a:r>
          </a:p>
        </p:txBody>
      </p:sp>
      <p:sp>
        <p:nvSpPr>
          <p:cNvPr id="54275" name="Rectangle 3"/>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4194D077-19D1-4638-8581-63C3DF82C41D}" type="slidenum">
              <a:rPr lang="en-US" altLang="en-US" sz="1400"/>
              <a:pPr algn="r"/>
              <a:t>43</a:t>
            </a:fld>
            <a:endParaRPr lang="en-US"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FE75D05C-C8C6-49C1-87DC-CAA31E383ECA}" type="slidenum">
              <a:rPr lang="en-US" altLang="en-US" sz="1400"/>
              <a:pPr algn="r"/>
              <a:t>44</a:t>
            </a:fld>
            <a:endParaRPr lang="en-US" altLang="en-US" sz="1400"/>
          </a:p>
        </p:txBody>
      </p:sp>
      <p:sp>
        <p:nvSpPr>
          <p:cNvPr id="90115" name="Rectangle 3"/>
          <p:cNvSpPr>
            <a:spLocks noGrp="1" noChangeArrowheads="1"/>
          </p:cNvSpPr>
          <p:nvPr>
            <p:ph type="title"/>
          </p:nvPr>
        </p:nvSpPr>
        <p:spPr>
          <a:xfrm>
            <a:off x="361950" y="152400"/>
            <a:ext cx="8515350" cy="1143000"/>
          </a:xfrm>
          <a:noFill/>
          <a:ln/>
        </p:spPr>
        <p:txBody>
          <a:bodyPr/>
          <a:lstStyle/>
          <a:p>
            <a:r>
              <a:rPr lang="en-US" altLang="en-US"/>
              <a:t/>
            </a:r>
            <a:br>
              <a:rPr lang="en-US" altLang="en-US"/>
            </a:br>
            <a:r>
              <a:rPr lang="en-US" altLang="en-US"/>
              <a:t>The Function </a:t>
            </a:r>
            <a:r>
              <a:rPr lang="en-US" altLang="ko-KR">
                <a:ea typeface="굴림" pitchFamily="50" charset="-127"/>
              </a:rPr>
              <a:t>InsertItem</a:t>
            </a:r>
            <a:endParaRPr lang="en-US" altLang="en-US"/>
          </a:p>
        </p:txBody>
      </p:sp>
      <p:pic>
        <p:nvPicPr>
          <p:cNvPr id="90116" name="Picture 4" descr="C:\DOCUME~1\ADMINI~1\LOCALS~1\Temp\Hnc\BinData\EMB5c9d.jpg"/>
          <p:cNvPicPr>
            <a:picLocks noChangeAspect="1" noChangeArrowheads="1"/>
          </p:cNvPicPr>
          <p:nvPr/>
        </p:nvPicPr>
        <p:blipFill>
          <a:blip r:embed="rId3" cstate="print"/>
          <a:srcRect/>
          <a:stretch>
            <a:fillRect/>
          </a:stretch>
        </p:blipFill>
        <p:spPr bwMode="auto">
          <a:xfrm>
            <a:off x="609600" y="1371600"/>
            <a:ext cx="3703638" cy="5486400"/>
          </a:xfrm>
          <a:prstGeom prst="rect">
            <a:avLst/>
          </a:prstGeom>
          <a:noFill/>
        </p:spPr>
      </p:pic>
      <p:pic>
        <p:nvPicPr>
          <p:cNvPr id="90117" name="Picture 5" descr="C:\DOCUME~1\ADMINI~1\LOCALS~1\Temp\Hnc\BinData\EMB5e6a.jpg"/>
          <p:cNvPicPr>
            <a:picLocks noChangeAspect="1" noChangeArrowheads="1"/>
          </p:cNvPicPr>
          <p:nvPr/>
        </p:nvPicPr>
        <p:blipFill>
          <a:blip r:embed="rId4" cstate="print"/>
          <a:srcRect/>
          <a:stretch>
            <a:fillRect/>
          </a:stretch>
        </p:blipFill>
        <p:spPr bwMode="auto">
          <a:xfrm>
            <a:off x="4800600" y="1350963"/>
            <a:ext cx="4083050" cy="5507037"/>
          </a:xfrm>
          <a:prstGeom prst="rect">
            <a:avLst/>
          </a:prstGeom>
          <a:noFill/>
        </p:spPr>
      </p:pic>
      <p:sp>
        <p:nvSpPr>
          <p:cNvPr id="90118" name="Text Box 6"/>
          <p:cNvSpPr txBox="1">
            <a:spLocks noChangeArrowheads="1"/>
          </p:cNvSpPr>
          <p:nvPr/>
        </p:nvSpPr>
        <p:spPr bwMode="auto">
          <a:xfrm>
            <a:off x="381000" y="2209800"/>
            <a:ext cx="1066800" cy="336550"/>
          </a:xfrm>
          <a:prstGeom prst="rect">
            <a:avLst/>
          </a:prstGeom>
          <a:solidFill>
            <a:schemeClr val="accent1"/>
          </a:solidFill>
          <a:ln w="12700">
            <a:noFill/>
            <a:miter lim="800000"/>
            <a:headEnd type="none" w="sm" len="sm"/>
            <a:tailEnd type="none" w="sm" len="sm"/>
          </a:ln>
          <a:effectLst/>
        </p:spPr>
        <p:txBody>
          <a:bodyPr>
            <a:spAutoFit/>
          </a:bodyPr>
          <a:lstStyle/>
          <a:p>
            <a:pPr>
              <a:spcBef>
                <a:spcPct val="50000"/>
              </a:spcBef>
            </a:pPr>
            <a:r>
              <a:rPr lang="en-US" altLang="ko-KR" sz="1600" b="1">
                <a:ea typeface="굴림" pitchFamily="50" charset="-127"/>
              </a:rPr>
              <a:t>Insert 13</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269875" y="320675"/>
            <a:ext cx="8697913" cy="6372225"/>
          </a:xfrm>
          <a:prstGeom prst="rect">
            <a:avLst/>
          </a:prstGeom>
          <a:noFill/>
          <a:ln w="9525">
            <a:noFill/>
            <a:miter lim="800000"/>
            <a:headEnd/>
            <a:tailEnd/>
          </a:ln>
          <a:effectLst/>
        </p:spPr>
        <p:txBody>
          <a:bodyPr lIns="92075" tIns="46038" rIns="92075" bIns="46038">
            <a:spAutoFit/>
          </a:bodyPr>
          <a:lstStyle/>
          <a:p>
            <a:endParaRPr lang="en-US" altLang="en-US" sz="800" b="1">
              <a:solidFill>
                <a:srgbClr val="A50021"/>
              </a:solidFill>
            </a:endParaRPr>
          </a:p>
          <a:p>
            <a:r>
              <a:rPr lang="en-US" altLang="en-US" sz="2000" b="1">
                <a:solidFill>
                  <a:srgbClr val="008080"/>
                </a:solidFill>
              </a:rPr>
              <a:t>template&lt; class  ItemType &gt;</a:t>
            </a:r>
            <a:r>
              <a:rPr lang="en-US" altLang="en-US" sz="2000" b="1" i="1">
                <a:solidFill>
                  <a:srgbClr val="A50021"/>
                </a:solidFill>
              </a:rPr>
              <a:t> </a:t>
            </a:r>
            <a:endParaRPr lang="en-US" altLang="en-US" sz="800" b="1"/>
          </a:p>
          <a:p>
            <a:r>
              <a:rPr lang="en-US" altLang="en-US" sz="2000" b="1"/>
              <a:t>void   TreeType&lt;ItemType&gt; :: InsertItem ( ItemType  item )</a:t>
            </a:r>
          </a:p>
          <a:p>
            <a:r>
              <a:rPr lang="en-US" altLang="en-US" sz="2000" b="1"/>
              <a:t>{</a:t>
            </a:r>
          </a:p>
          <a:p>
            <a:r>
              <a:rPr lang="en-US" altLang="en-US" sz="2000" b="1">
                <a:solidFill>
                  <a:srgbClr val="008080"/>
                </a:solidFill>
              </a:rPr>
              <a:t>	Insert ( root, item ) ;</a:t>
            </a:r>
            <a:r>
              <a:rPr lang="en-US" altLang="en-US" sz="2000" b="1"/>
              <a:t> </a:t>
            </a:r>
          </a:p>
          <a:p>
            <a:r>
              <a:rPr lang="en-US" altLang="en-US" sz="2000" b="1"/>
              <a:t>}</a:t>
            </a:r>
          </a:p>
          <a:p>
            <a:endParaRPr lang="en-US" altLang="en-US" sz="800" b="1"/>
          </a:p>
          <a:p>
            <a:endParaRPr lang="en-US" altLang="en-US" sz="800" b="1">
              <a:solidFill>
                <a:srgbClr val="A50021"/>
              </a:solidFill>
            </a:endParaRPr>
          </a:p>
          <a:p>
            <a:endParaRPr lang="en-US" altLang="en-US" sz="800" b="1">
              <a:solidFill>
                <a:srgbClr val="A50021"/>
              </a:solidFill>
            </a:endParaRPr>
          </a:p>
          <a:p>
            <a:r>
              <a:rPr lang="en-US" altLang="en-US" sz="2000" b="1">
                <a:solidFill>
                  <a:srgbClr val="008080"/>
                </a:solidFill>
              </a:rPr>
              <a:t>template&lt; class  ItemType &gt;</a:t>
            </a:r>
            <a:r>
              <a:rPr lang="en-US" altLang="en-US" sz="2000" b="1" i="1">
                <a:solidFill>
                  <a:srgbClr val="A50021"/>
                </a:solidFill>
              </a:rPr>
              <a:t> </a:t>
            </a:r>
          </a:p>
          <a:p>
            <a:r>
              <a:rPr lang="en-US" altLang="en-US" sz="2000" b="1"/>
              <a:t>void   Insert ( TreeNode&lt;ItemType&gt;</a:t>
            </a:r>
            <a:r>
              <a:rPr lang="en-US" altLang="en-US" sz="2000" b="1">
                <a:latin typeface="Bookman Old Style" pitchFamily="18" charset="0"/>
              </a:rPr>
              <a:t>*</a:t>
            </a:r>
            <a:r>
              <a:rPr lang="en-US" altLang="en-US" sz="2000" b="1"/>
              <a:t>&amp;  ptr,   ItemType  item )</a:t>
            </a:r>
          </a:p>
          <a:p>
            <a:r>
              <a:rPr lang="en-US" altLang="en-US" sz="2000" b="1"/>
              <a:t>{      if  ( ptr == NULL )  </a:t>
            </a:r>
          </a:p>
          <a:p>
            <a:r>
              <a:rPr lang="en-US" altLang="en-US" sz="2000" b="1"/>
              <a:t>       {        				</a:t>
            </a:r>
            <a:r>
              <a:rPr lang="en-US" altLang="en-US" sz="2000" b="1">
                <a:solidFill>
                  <a:srgbClr val="CC0000"/>
                </a:solidFill>
              </a:rPr>
              <a:t>// INSERT item HERE AS LEAF</a:t>
            </a:r>
          </a:p>
          <a:p>
            <a:r>
              <a:rPr lang="en-US" altLang="en-US" sz="2000" b="1"/>
              <a:t>	ptr = new TreeNode&lt;ItemType&gt; ;</a:t>
            </a:r>
          </a:p>
          <a:p>
            <a:r>
              <a:rPr lang="en-US" altLang="en-US" sz="2000" b="1"/>
              <a:t>	ptr-&gt;right = NULL ;</a:t>
            </a:r>
          </a:p>
          <a:p>
            <a:r>
              <a:rPr lang="en-US" altLang="en-US" sz="2000" b="1"/>
              <a:t>	ptr-&gt;left = NULL ;</a:t>
            </a:r>
          </a:p>
          <a:p>
            <a:r>
              <a:rPr lang="en-US" altLang="en-US" sz="2000" b="1"/>
              <a:t>	ptr-&gt;info = item ;</a:t>
            </a:r>
          </a:p>
          <a:p>
            <a:r>
              <a:rPr lang="en-US" altLang="en-US" sz="2000" b="1"/>
              <a:t>       }</a:t>
            </a:r>
          </a:p>
          <a:p>
            <a:r>
              <a:rPr lang="en-US" altLang="en-US" sz="2000" b="1"/>
              <a:t>       else if  ( item  &lt;  ptr-&gt;info )				</a:t>
            </a:r>
            <a:r>
              <a:rPr lang="en-US" altLang="en-US" sz="2000" b="1">
                <a:solidFill>
                  <a:srgbClr val="CC0000"/>
                </a:solidFill>
              </a:rPr>
              <a:t>// GO LEFT</a:t>
            </a:r>
          </a:p>
          <a:p>
            <a:r>
              <a:rPr lang="en-US" altLang="en-US" sz="2000" b="1"/>
              <a:t>	Insert( ptr-&gt;left , item ) ;</a:t>
            </a:r>
          </a:p>
          <a:p>
            <a:r>
              <a:rPr lang="en-US" altLang="en-US" sz="2000" b="1"/>
              <a:t>       else if  ( item  &gt;  ptr-&gt;info ) 			</a:t>
            </a:r>
            <a:r>
              <a:rPr lang="en-US" altLang="en-US" sz="2000" b="1">
                <a:solidFill>
                  <a:srgbClr val="CC0000"/>
                </a:solidFill>
              </a:rPr>
              <a:t>// GO RIGHT</a:t>
            </a:r>
            <a:endParaRPr lang="en-US" altLang="en-US" sz="2000" b="1"/>
          </a:p>
          <a:p>
            <a:r>
              <a:rPr lang="en-US" altLang="en-US" sz="2000" b="1"/>
              <a:t>	Insert( ptr-&gt;right , item ) ;</a:t>
            </a:r>
          </a:p>
          <a:p>
            <a:r>
              <a:rPr lang="en-US" altLang="en-US" sz="2000" b="1"/>
              <a:t>}</a:t>
            </a:r>
          </a:p>
        </p:txBody>
      </p:sp>
      <p:sp>
        <p:nvSpPr>
          <p:cNvPr id="55299" name="Rectangle 3"/>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D1435B64-71B9-40E3-9E7A-38BA925A3C74}" type="slidenum">
              <a:rPr lang="en-US" altLang="en-US" sz="1400"/>
              <a:pPr algn="r"/>
              <a:t>45</a:t>
            </a:fld>
            <a:endParaRPr lang="en-US" altLang="en-US"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5E5E4CA5-7344-4225-AFA8-607AC8ED3883}" type="slidenum">
              <a:rPr lang="en-US" altLang="en-US" sz="1400"/>
              <a:pPr algn="r"/>
              <a:t>46</a:t>
            </a:fld>
            <a:endParaRPr lang="en-US" altLang="en-US" sz="1400"/>
          </a:p>
        </p:txBody>
      </p:sp>
      <p:sp>
        <p:nvSpPr>
          <p:cNvPr id="92163" name="Rectangle 3"/>
          <p:cNvSpPr>
            <a:spLocks noGrp="1" noChangeArrowheads="1"/>
          </p:cNvSpPr>
          <p:nvPr>
            <p:ph type="title"/>
          </p:nvPr>
        </p:nvSpPr>
        <p:spPr>
          <a:xfrm>
            <a:off x="361950" y="152400"/>
            <a:ext cx="8515350" cy="1143000"/>
          </a:xfrm>
          <a:noFill/>
          <a:ln/>
        </p:spPr>
        <p:txBody>
          <a:bodyPr/>
          <a:lstStyle/>
          <a:p>
            <a:r>
              <a:rPr lang="en-US" altLang="en-US" dirty="0"/>
              <a:t/>
            </a:r>
            <a:br>
              <a:rPr lang="en-US" altLang="en-US" dirty="0"/>
            </a:br>
            <a:r>
              <a:rPr lang="en-US" altLang="en-US" dirty="0"/>
              <a:t>The Function </a:t>
            </a:r>
            <a:r>
              <a:rPr lang="en-US" altLang="ko-KR" dirty="0" err="1">
                <a:ea typeface="굴림" pitchFamily="50" charset="-127"/>
              </a:rPr>
              <a:t>DeleteItem</a:t>
            </a:r>
            <a:endParaRPr lang="en-US" altLang="en-US" dirty="0"/>
          </a:p>
        </p:txBody>
      </p:sp>
      <p:pic>
        <p:nvPicPr>
          <p:cNvPr id="92164" name="Picture 4" descr="C:\DOCUME~1\ADMINI~1\LOCALS~1\Temp\Hnc\BinData\EMB5eac.jpg"/>
          <p:cNvPicPr>
            <a:picLocks noChangeAspect="1" noChangeArrowheads="1"/>
          </p:cNvPicPr>
          <p:nvPr/>
        </p:nvPicPr>
        <p:blipFill>
          <a:blip r:embed="rId3" cstate="print"/>
          <a:srcRect/>
          <a:stretch>
            <a:fillRect/>
          </a:stretch>
        </p:blipFill>
        <p:spPr bwMode="auto">
          <a:xfrm>
            <a:off x="0" y="1285860"/>
            <a:ext cx="4805363" cy="5486400"/>
          </a:xfrm>
          <a:prstGeom prst="rect">
            <a:avLst/>
          </a:prstGeom>
          <a:noFill/>
        </p:spPr>
      </p:pic>
      <p:pic>
        <p:nvPicPr>
          <p:cNvPr id="92165" name="Picture 5" descr="C:\DOCUME~1\ADMINI~1\LOCALS~1\Temp\Hnc\BinData\EMB5ed0.jpg"/>
          <p:cNvPicPr>
            <a:picLocks noChangeAspect="1" noChangeArrowheads="1"/>
          </p:cNvPicPr>
          <p:nvPr/>
        </p:nvPicPr>
        <p:blipFill>
          <a:blip r:embed="rId4" cstate="print"/>
          <a:srcRect/>
          <a:stretch>
            <a:fillRect/>
          </a:stretch>
        </p:blipFill>
        <p:spPr bwMode="auto">
          <a:xfrm>
            <a:off x="4495800" y="1285860"/>
            <a:ext cx="4648200" cy="2813050"/>
          </a:xfrm>
          <a:prstGeom prst="rect">
            <a:avLst/>
          </a:prstGeom>
          <a:noFill/>
        </p:spPr>
      </p:pic>
      <p:sp>
        <p:nvSpPr>
          <p:cNvPr id="92166" name="Text Box 6"/>
          <p:cNvSpPr txBox="1">
            <a:spLocks noChangeArrowheads="1"/>
          </p:cNvSpPr>
          <p:nvPr/>
        </p:nvSpPr>
        <p:spPr bwMode="auto">
          <a:xfrm>
            <a:off x="4876800" y="4114800"/>
            <a:ext cx="3810000" cy="2566988"/>
          </a:xfrm>
          <a:prstGeom prst="rect">
            <a:avLst/>
          </a:prstGeom>
          <a:noFill/>
          <a:ln w="12700">
            <a:noFill/>
            <a:miter lim="800000"/>
            <a:headEnd type="none" w="sm" len="sm"/>
            <a:tailEnd type="none" w="sm" len="sm"/>
          </a:ln>
          <a:effectLst/>
        </p:spPr>
        <p:txBody>
          <a:bodyPr>
            <a:spAutoFit/>
          </a:bodyPr>
          <a:lstStyle/>
          <a:p>
            <a:pPr>
              <a:spcBef>
                <a:spcPct val="50000"/>
              </a:spcBef>
            </a:pPr>
            <a:r>
              <a:rPr lang="en-US" altLang="ko-KR" sz="1800" dirty="0">
                <a:ea typeface="굴림" pitchFamily="50" charset="-127"/>
              </a:rPr>
              <a:t>Base Case:</a:t>
            </a:r>
          </a:p>
          <a:p>
            <a:pPr>
              <a:spcBef>
                <a:spcPct val="50000"/>
              </a:spcBef>
            </a:pPr>
            <a:r>
              <a:rPr lang="en-US" altLang="ko-KR" sz="1800" dirty="0">
                <a:solidFill>
                  <a:srgbClr val="006633"/>
                </a:solidFill>
                <a:ea typeface="굴림" pitchFamily="50" charset="-127"/>
              </a:rPr>
              <a:t>If item’s key matches key in Info(tree), delete node</a:t>
            </a:r>
          </a:p>
          <a:p>
            <a:pPr>
              <a:spcBef>
                <a:spcPct val="50000"/>
              </a:spcBef>
            </a:pPr>
            <a:r>
              <a:rPr lang="en-US" altLang="ko-KR" sz="1800" dirty="0">
                <a:ea typeface="굴림" pitchFamily="50" charset="-127"/>
              </a:rPr>
              <a:t>General Case:</a:t>
            </a:r>
          </a:p>
          <a:p>
            <a:pPr>
              <a:spcBef>
                <a:spcPct val="50000"/>
              </a:spcBef>
            </a:pPr>
            <a:r>
              <a:rPr lang="en-US" altLang="ko-KR" sz="1800" dirty="0">
                <a:solidFill>
                  <a:srgbClr val="006633"/>
                </a:solidFill>
                <a:ea typeface="굴림" pitchFamily="50" charset="-127"/>
              </a:rPr>
              <a:t>If item&lt;Info(tree), Delete(Left(tree),item);</a:t>
            </a:r>
          </a:p>
          <a:p>
            <a:pPr>
              <a:spcBef>
                <a:spcPct val="50000"/>
              </a:spcBef>
            </a:pPr>
            <a:r>
              <a:rPr lang="en-US" altLang="ko-KR" sz="1800" dirty="0">
                <a:solidFill>
                  <a:srgbClr val="006633"/>
                </a:solidFill>
                <a:ea typeface="굴림" pitchFamily="50" charset="-127"/>
              </a:rPr>
              <a:t>Else Delete(Right(tree),item);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787ABF64-E3DC-491F-93A6-DEFDF2567C04}" type="slidenum">
              <a:rPr lang="en-US" altLang="en-US"/>
              <a:pPr/>
              <a:t>47</a:t>
            </a:fld>
            <a:endParaRPr lang="en-US" altLang="en-US"/>
          </a:p>
        </p:txBody>
      </p:sp>
      <p:sp>
        <p:nvSpPr>
          <p:cNvPr id="118786" name="Rectangle 2"/>
          <p:cNvSpPr>
            <a:spLocks noGrp="1" noChangeArrowheads="1"/>
          </p:cNvSpPr>
          <p:nvPr>
            <p:ph type="title"/>
          </p:nvPr>
        </p:nvSpPr>
        <p:spPr>
          <a:xfrm>
            <a:off x="609600" y="228600"/>
            <a:ext cx="7848600" cy="457200"/>
          </a:xfrm>
        </p:spPr>
        <p:txBody>
          <a:bodyPr/>
          <a:lstStyle/>
          <a:p>
            <a:r>
              <a:rPr lang="en-US" altLang="ko-KR" sz="4000">
                <a:ea typeface="굴림" pitchFamily="50" charset="-127"/>
              </a:rPr>
              <a:t>Function Delete</a:t>
            </a:r>
          </a:p>
        </p:txBody>
      </p:sp>
      <p:sp>
        <p:nvSpPr>
          <p:cNvPr id="118787" name="Rectangle 3"/>
          <p:cNvSpPr>
            <a:spLocks noGrp="1" noChangeArrowheads="1"/>
          </p:cNvSpPr>
          <p:nvPr>
            <p:ph type="body" idx="1"/>
          </p:nvPr>
        </p:nvSpPr>
        <p:spPr>
          <a:xfrm>
            <a:off x="533400" y="838200"/>
            <a:ext cx="8001000" cy="5562600"/>
          </a:xfrm>
        </p:spPr>
        <p:txBody>
          <a:bodyPr/>
          <a:lstStyle/>
          <a:p>
            <a:pPr algn="just">
              <a:lnSpc>
                <a:spcPct val="90000"/>
              </a:lnSpc>
              <a:buFont typeface="Monotype Sorts" pitchFamily="2" charset="2"/>
              <a:buNone/>
            </a:pPr>
            <a:r>
              <a:rPr lang="en-US" altLang="ko-KR" sz="1800" b="1">
                <a:latin typeface="굴림" pitchFamily="50" charset="-127"/>
                <a:ea typeface="굴림" pitchFamily="50" charset="-127"/>
              </a:rPr>
              <a:t>void Deleete(TreeNode*&amp; tree, ItemType item);</a:t>
            </a:r>
          </a:p>
          <a:p>
            <a:pPr algn="just">
              <a:lnSpc>
                <a:spcPct val="90000"/>
              </a:lnSpc>
              <a:buFont typeface="Monotype Sorts" pitchFamily="2" charset="2"/>
              <a:buNone/>
            </a:pPr>
            <a:r>
              <a:rPr lang="en-US" altLang="ko-KR" sz="1800" b="1">
                <a:latin typeface="Times New Roman"/>
                <a:ea typeface="굴림" pitchFamily="50" charset="-127"/>
              </a:rPr>
              <a:t> </a:t>
            </a:r>
            <a:endParaRPr lang="en-US" altLang="ko-KR" sz="1800" b="1">
              <a:latin typeface="굴림" pitchFamily="50" charset="-127"/>
              <a:ea typeface="굴림" pitchFamily="50" charset="-127"/>
            </a:endParaRPr>
          </a:p>
          <a:p>
            <a:pPr algn="just">
              <a:lnSpc>
                <a:spcPct val="90000"/>
              </a:lnSpc>
              <a:buFont typeface="Monotype Sorts" pitchFamily="2" charset="2"/>
              <a:buNone/>
            </a:pPr>
            <a:r>
              <a:rPr lang="en-US" altLang="ko-KR" sz="1800" b="1">
                <a:latin typeface="굴림" pitchFamily="50" charset="-127"/>
                <a:ea typeface="굴림" pitchFamily="50" charset="-127"/>
              </a:rPr>
              <a:t>void TreeType::DeleteItem(ItemType item)</a:t>
            </a:r>
          </a:p>
          <a:p>
            <a:pPr algn="just">
              <a:lnSpc>
                <a:spcPct val="90000"/>
              </a:lnSpc>
              <a:buFont typeface="Monotype Sorts" pitchFamily="2" charset="2"/>
              <a:buNone/>
            </a:pPr>
            <a:r>
              <a:rPr lang="en-US" altLang="ko-KR" sz="1800" b="1">
                <a:solidFill>
                  <a:srgbClr val="006633"/>
                </a:solidFill>
                <a:latin typeface="굴림" pitchFamily="50" charset="-127"/>
                <a:ea typeface="굴림" pitchFamily="50" charset="-127"/>
              </a:rPr>
              <a:t>// Calls the recursive function Delete to delete item from tree.</a:t>
            </a:r>
          </a:p>
          <a:p>
            <a:pPr algn="just">
              <a:lnSpc>
                <a:spcPct val="90000"/>
              </a:lnSpc>
              <a:buFont typeface="Monotype Sorts" pitchFamily="2" charset="2"/>
              <a:buNone/>
            </a:pPr>
            <a:r>
              <a:rPr lang="en-US" altLang="ko-KR" sz="1800" b="1">
                <a:latin typeface="굴림" pitchFamily="50" charset="-127"/>
                <a:ea typeface="굴림" pitchFamily="50" charset="-127"/>
              </a:rPr>
              <a:t>{</a:t>
            </a:r>
          </a:p>
          <a:p>
            <a:pPr algn="just">
              <a:lnSpc>
                <a:spcPct val="90000"/>
              </a:lnSpc>
              <a:buFont typeface="Monotype Sorts" pitchFamily="2" charset="2"/>
              <a:buNone/>
            </a:pPr>
            <a:r>
              <a:rPr lang="en-US" altLang="ko-KR" sz="1800" b="1">
                <a:latin typeface="굴림" pitchFamily="50" charset="-127"/>
                <a:ea typeface="굴림" pitchFamily="50" charset="-127"/>
              </a:rPr>
              <a:t>	Delete(root, item);</a:t>
            </a:r>
          </a:p>
          <a:p>
            <a:pPr algn="just">
              <a:lnSpc>
                <a:spcPct val="90000"/>
              </a:lnSpc>
              <a:buFont typeface="Monotype Sorts" pitchFamily="2" charset="2"/>
              <a:buNone/>
            </a:pPr>
            <a:r>
              <a:rPr lang="en-US" altLang="ko-KR" sz="1800" b="1">
                <a:latin typeface="굴림" pitchFamily="50" charset="-127"/>
                <a:ea typeface="굴림" pitchFamily="50" charset="-127"/>
              </a:rPr>
              <a:t>}</a:t>
            </a:r>
          </a:p>
          <a:p>
            <a:pPr algn="just">
              <a:lnSpc>
                <a:spcPct val="90000"/>
              </a:lnSpc>
              <a:buFont typeface="Monotype Sorts" pitchFamily="2" charset="2"/>
              <a:buNone/>
            </a:pPr>
            <a:r>
              <a:rPr lang="en-US" altLang="ko-KR" sz="1800" b="1">
                <a:latin typeface="Times New Roman"/>
                <a:ea typeface="굴림" pitchFamily="50" charset="-127"/>
              </a:rPr>
              <a:t> </a:t>
            </a:r>
            <a:endParaRPr lang="en-US" altLang="ko-KR" sz="1800" b="1">
              <a:latin typeface="굴림" pitchFamily="50" charset="-127"/>
              <a:ea typeface="굴림" pitchFamily="50" charset="-127"/>
            </a:endParaRPr>
          </a:p>
          <a:p>
            <a:pPr algn="just">
              <a:lnSpc>
                <a:spcPct val="90000"/>
              </a:lnSpc>
              <a:buFont typeface="Monotype Sorts" pitchFamily="2" charset="2"/>
              <a:buNone/>
            </a:pPr>
            <a:r>
              <a:rPr lang="en-US" altLang="ko-KR" sz="1800" b="1">
                <a:latin typeface="굴림" pitchFamily="50" charset="-127"/>
                <a:ea typeface="굴림" pitchFamily="50" charset="-127"/>
              </a:rPr>
              <a:t>void Delete(TreeNode*&amp; tree, ItemType item)</a:t>
            </a:r>
          </a:p>
          <a:p>
            <a:pPr algn="just">
              <a:lnSpc>
                <a:spcPct val="90000"/>
              </a:lnSpc>
              <a:buFont typeface="Monotype Sorts" pitchFamily="2" charset="2"/>
              <a:buNone/>
            </a:pPr>
            <a:r>
              <a:rPr lang="en-US" altLang="ko-KR" sz="1800" b="1">
                <a:solidFill>
                  <a:srgbClr val="006633"/>
                </a:solidFill>
                <a:latin typeface="굴림" pitchFamily="50" charset="-127"/>
                <a:ea typeface="굴림" pitchFamily="50" charset="-127"/>
              </a:rPr>
              <a:t>// Deletes item from tree</a:t>
            </a:r>
          </a:p>
          <a:p>
            <a:pPr algn="just">
              <a:lnSpc>
                <a:spcPct val="90000"/>
              </a:lnSpc>
              <a:buFont typeface="Monotype Sorts" pitchFamily="2" charset="2"/>
              <a:buNone/>
            </a:pPr>
            <a:r>
              <a:rPr lang="en-US" altLang="ko-KR" sz="1800" b="1">
                <a:solidFill>
                  <a:srgbClr val="006633"/>
                </a:solidFill>
                <a:latin typeface="굴림" pitchFamily="50" charset="-127"/>
                <a:ea typeface="굴림" pitchFamily="50" charset="-127"/>
              </a:rPr>
              <a:t>// Post : item is not in tree</a:t>
            </a:r>
          </a:p>
          <a:p>
            <a:pPr algn="just">
              <a:lnSpc>
                <a:spcPct val="90000"/>
              </a:lnSpc>
              <a:buFont typeface="Monotype Sorts" pitchFamily="2" charset="2"/>
              <a:buNone/>
            </a:pPr>
            <a:r>
              <a:rPr lang="en-US" altLang="ko-KR" sz="1800" b="1">
                <a:latin typeface="굴림" pitchFamily="50" charset="-127"/>
                <a:ea typeface="굴림" pitchFamily="50" charset="-127"/>
              </a:rPr>
              <a:t>{</a:t>
            </a:r>
          </a:p>
          <a:p>
            <a:pPr algn="just">
              <a:lnSpc>
                <a:spcPct val="90000"/>
              </a:lnSpc>
              <a:buFont typeface="Monotype Sorts" pitchFamily="2" charset="2"/>
              <a:buNone/>
            </a:pPr>
            <a:r>
              <a:rPr lang="en-US" altLang="ko-KR" sz="1800" b="1">
                <a:latin typeface="굴림" pitchFamily="50" charset="-127"/>
                <a:ea typeface="굴림" pitchFamily="50" charset="-127"/>
              </a:rPr>
              <a:t>	if (item &lt; tree-&gt;info)</a:t>
            </a:r>
          </a:p>
          <a:p>
            <a:pPr algn="just">
              <a:lnSpc>
                <a:spcPct val="90000"/>
              </a:lnSpc>
              <a:buFont typeface="Monotype Sorts" pitchFamily="2" charset="2"/>
              <a:buNone/>
            </a:pPr>
            <a:r>
              <a:rPr lang="en-US" altLang="ko-KR" sz="1800" b="1">
                <a:latin typeface="굴림" pitchFamily="50" charset="-127"/>
                <a:ea typeface="굴림" pitchFamily="50" charset="-127"/>
              </a:rPr>
              <a:t>		Delete(tree-&gt;left, item);	</a:t>
            </a:r>
            <a:r>
              <a:rPr lang="en-US" altLang="ko-KR" sz="1800" b="1">
                <a:solidFill>
                  <a:srgbClr val="006633"/>
                </a:solidFill>
                <a:latin typeface="굴림" pitchFamily="50" charset="-127"/>
                <a:ea typeface="굴림" pitchFamily="50" charset="-127"/>
              </a:rPr>
              <a:t>// Look in left subtree</a:t>
            </a:r>
            <a:r>
              <a:rPr lang="en-US" altLang="ko-KR" sz="1800" b="1">
                <a:latin typeface="굴림" pitchFamily="50" charset="-127"/>
                <a:ea typeface="굴림" pitchFamily="50" charset="-127"/>
              </a:rPr>
              <a:t>.</a:t>
            </a:r>
          </a:p>
          <a:p>
            <a:pPr algn="just">
              <a:lnSpc>
                <a:spcPct val="90000"/>
              </a:lnSpc>
              <a:buFont typeface="Monotype Sorts" pitchFamily="2" charset="2"/>
              <a:buNone/>
            </a:pPr>
            <a:r>
              <a:rPr lang="en-US" altLang="ko-KR" sz="1800" b="1">
                <a:latin typeface="굴림" pitchFamily="50" charset="-127"/>
                <a:ea typeface="굴림" pitchFamily="50" charset="-127"/>
              </a:rPr>
              <a:t>	else if (item &gt; tree -&gt;info)</a:t>
            </a:r>
          </a:p>
          <a:p>
            <a:pPr algn="just">
              <a:lnSpc>
                <a:spcPct val="90000"/>
              </a:lnSpc>
              <a:buFont typeface="Monotype Sorts" pitchFamily="2" charset="2"/>
              <a:buNone/>
            </a:pPr>
            <a:r>
              <a:rPr lang="en-US" altLang="ko-KR" sz="1800" b="1">
                <a:latin typeface="굴림" pitchFamily="50" charset="-127"/>
                <a:ea typeface="굴림" pitchFamily="50" charset="-127"/>
              </a:rPr>
              <a:t>		Delete(tree-&gt;right, item);	</a:t>
            </a:r>
            <a:r>
              <a:rPr lang="en-US" altLang="ko-KR" sz="1800" b="1">
                <a:solidFill>
                  <a:srgbClr val="006633"/>
                </a:solidFill>
                <a:latin typeface="굴림" pitchFamily="50" charset="-127"/>
                <a:ea typeface="굴림" pitchFamily="50" charset="-127"/>
              </a:rPr>
              <a:t>// Look in right subtree</a:t>
            </a:r>
            <a:r>
              <a:rPr lang="en-US" altLang="ko-KR" sz="1800" b="1">
                <a:latin typeface="굴림" pitchFamily="50" charset="-127"/>
                <a:ea typeface="굴림" pitchFamily="50" charset="-127"/>
              </a:rPr>
              <a:t>.</a:t>
            </a:r>
          </a:p>
          <a:p>
            <a:pPr algn="just">
              <a:lnSpc>
                <a:spcPct val="90000"/>
              </a:lnSpc>
              <a:buFont typeface="Monotype Sorts" pitchFamily="2" charset="2"/>
              <a:buNone/>
            </a:pPr>
            <a:r>
              <a:rPr lang="en-US" altLang="ko-KR" sz="1800" b="1">
                <a:latin typeface="굴림" pitchFamily="50" charset="-127"/>
                <a:ea typeface="굴림" pitchFamily="50" charset="-127"/>
              </a:rPr>
              <a:t>	else</a:t>
            </a:r>
          </a:p>
          <a:p>
            <a:pPr algn="just">
              <a:lnSpc>
                <a:spcPct val="90000"/>
              </a:lnSpc>
              <a:buFont typeface="Monotype Sorts" pitchFamily="2" charset="2"/>
              <a:buNone/>
            </a:pPr>
            <a:r>
              <a:rPr lang="en-US" altLang="ko-KR" sz="1800" b="1">
                <a:latin typeface="굴림" pitchFamily="50" charset="-127"/>
                <a:ea typeface="굴림" pitchFamily="50" charset="-127"/>
              </a:rPr>
              <a:t>		DeleteNode(tree);	</a:t>
            </a:r>
            <a:r>
              <a:rPr lang="en-US" altLang="ko-KR" sz="1800" b="1">
                <a:solidFill>
                  <a:srgbClr val="006633"/>
                </a:solidFill>
                <a:latin typeface="굴림" pitchFamily="50" charset="-127"/>
                <a:ea typeface="굴림" pitchFamily="50" charset="-127"/>
              </a:rPr>
              <a:t>// Node found; call DeleteNode</a:t>
            </a:r>
            <a:r>
              <a:rPr lang="en-US" altLang="ko-KR" sz="1800" b="1">
                <a:latin typeface="굴림" pitchFamily="50" charset="-127"/>
                <a:ea typeface="굴림" pitchFamily="50" charset="-127"/>
              </a:rPr>
              <a:t>.</a:t>
            </a:r>
          </a:p>
          <a:p>
            <a:pPr algn="just">
              <a:lnSpc>
                <a:spcPct val="90000"/>
              </a:lnSpc>
              <a:buFont typeface="Monotype Sorts" pitchFamily="2" charset="2"/>
              <a:buNone/>
            </a:pPr>
            <a:r>
              <a:rPr lang="en-US" altLang="ko-KR" sz="1800" b="1">
                <a:latin typeface="굴림" pitchFamily="50" charset="-127"/>
                <a:ea typeface="굴림" pitchFamily="50" charset="-127"/>
              </a:rPr>
              <a:t>}</a:t>
            </a:r>
          </a:p>
          <a:p>
            <a:pPr>
              <a:lnSpc>
                <a:spcPct val="90000"/>
              </a:lnSpc>
              <a:buFont typeface="Monotype Sorts" pitchFamily="2" charset="2"/>
              <a:buNone/>
            </a:pPr>
            <a:endParaRPr lang="ko-KR" altLang="en-US" sz="1000" b="1">
              <a:ea typeface="굴림" pitchFamily="50" charset="-127"/>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98A8652B-9591-413D-BBDC-3A65911432E9}" type="slidenum">
              <a:rPr lang="en-US" altLang="en-US"/>
              <a:pPr/>
              <a:t>48</a:t>
            </a:fld>
            <a:endParaRPr lang="en-US" altLang="en-US"/>
          </a:p>
        </p:txBody>
      </p:sp>
      <p:sp>
        <p:nvSpPr>
          <p:cNvPr id="119810" name="Rectangle 2"/>
          <p:cNvSpPr>
            <a:spLocks noGrp="1" noChangeArrowheads="1"/>
          </p:cNvSpPr>
          <p:nvPr>
            <p:ph type="title"/>
          </p:nvPr>
        </p:nvSpPr>
        <p:spPr>
          <a:xfrm>
            <a:off x="609600" y="228600"/>
            <a:ext cx="7848600" cy="533400"/>
          </a:xfrm>
        </p:spPr>
        <p:txBody>
          <a:bodyPr/>
          <a:lstStyle/>
          <a:p>
            <a:r>
              <a:rPr lang="en-US" altLang="ko-KR" sz="3200">
                <a:ea typeface="굴림" pitchFamily="50" charset="-127"/>
              </a:rPr>
              <a:t>Function DeleteNode()</a:t>
            </a:r>
          </a:p>
        </p:txBody>
      </p:sp>
      <p:sp>
        <p:nvSpPr>
          <p:cNvPr id="119811" name="Rectangle 3"/>
          <p:cNvSpPr>
            <a:spLocks noGrp="1" noChangeArrowheads="1"/>
          </p:cNvSpPr>
          <p:nvPr>
            <p:ph type="body" idx="1"/>
          </p:nvPr>
        </p:nvSpPr>
        <p:spPr>
          <a:xfrm>
            <a:off x="685800" y="838200"/>
            <a:ext cx="7772400" cy="5410200"/>
          </a:xfrm>
        </p:spPr>
        <p:txBody>
          <a:bodyPr/>
          <a:lstStyle/>
          <a:p>
            <a:pPr algn="just">
              <a:lnSpc>
                <a:spcPct val="90000"/>
              </a:lnSpc>
              <a:buFont typeface="Monotype Sorts" pitchFamily="2" charset="2"/>
              <a:buNone/>
            </a:pPr>
            <a:r>
              <a:rPr lang="en-US" altLang="ko-KR" sz="2000" b="1" dirty="0">
                <a:latin typeface="굴림" pitchFamily="50" charset="-127"/>
                <a:ea typeface="굴림" pitchFamily="50" charset="-127"/>
              </a:rPr>
              <a:t>void </a:t>
            </a:r>
            <a:r>
              <a:rPr lang="en-US" altLang="ko-KR" sz="2000" b="1" dirty="0" err="1">
                <a:latin typeface="굴림" pitchFamily="50" charset="-127"/>
                <a:ea typeface="굴림" pitchFamily="50" charset="-127"/>
              </a:rPr>
              <a:t>GetPredecessor</a:t>
            </a:r>
            <a:r>
              <a:rPr lang="en-US" altLang="ko-KR" sz="2000" b="1" dirty="0">
                <a:latin typeface="굴림" pitchFamily="50" charset="-127"/>
                <a:ea typeface="굴림" pitchFamily="50" charset="-127"/>
              </a:rPr>
              <a:t>(</a:t>
            </a:r>
            <a:r>
              <a:rPr lang="en-US" altLang="ko-KR" sz="2000" b="1" dirty="0" err="1">
                <a:latin typeface="굴림" pitchFamily="50" charset="-127"/>
                <a:ea typeface="굴림" pitchFamily="50" charset="-127"/>
              </a:rPr>
              <a:t>TreeNode</a:t>
            </a:r>
            <a:r>
              <a:rPr lang="en-US" altLang="ko-KR" sz="2000" b="1" dirty="0">
                <a:latin typeface="굴림" pitchFamily="50" charset="-127"/>
                <a:ea typeface="굴림" pitchFamily="50" charset="-127"/>
              </a:rPr>
              <a:t>* tree, </a:t>
            </a:r>
            <a:r>
              <a:rPr lang="en-US" altLang="ko-KR" sz="2000" b="1" dirty="0" err="1">
                <a:latin typeface="굴림" pitchFamily="50" charset="-127"/>
                <a:ea typeface="굴림" pitchFamily="50" charset="-127"/>
              </a:rPr>
              <a:t>ItemType</a:t>
            </a:r>
            <a:r>
              <a:rPr lang="en-US" altLang="ko-KR" sz="2000" b="1" dirty="0">
                <a:latin typeface="굴림" pitchFamily="50" charset="-127"/>
                <a:ea typeface="굴림" pitchFamily="50" charset="-127"/>
              </a:rPr>
              <a:t> data);</a:t>
            </a:r>
          </a:p>
          <a:p>
            <a:pPr algn="just">
              <a:lnSpc>
                <a:spcPct val="90000"/>
              </a:lnSpc>
              <a:buFont typeface="Monotype Sorts" pitchFamily="2" charset="2"/>
              <a:buNone/>
            </a:pPr>
            <a:r>
              <a:rPr lang="en-US" altLang="ko-KR" sz="2000" b="1" dirty="0">
                <a:latin typeface="굴림" pitchFamily="50" charset="-127"/>
                <a:ea typeface="굴림" pitchFamily="50" charset="-127"/>
              </a:rPr>
              <a:t>void </a:t>
            </a:r>
            <a:r>
              <a:rPr lang="en-US" altLang="ko-KR" sz="2000" b="1" dirty="0" err="1">
                <a:latin typeface="굴림" pitchFamily="50" charset="-127"/>
                <a:ea typeface="굴림" pitchFamily="50" charset="-127"/>
              </a:rPr>
              <a:t>DeleteNode</a:t>
            </a:r>
            <a:r>
              <a:rPr lang="en-US" altLang="ko-KR" sz="2000" b="1" dirty="0">
                <a:latin typeface="굴림" pitchFamily="50" charset="-127"/>
                <a:ea typeface="굴림" pitchFamily="50" charset="-127"/>
              </a:rPr>
              <a:t>(</a:t>
            </a:r>
            <a:r>
              <a:rPr lang="en-US" altLang="ko-KR" sz="2000" b="1" dirty="0" err="1">
                <a:latin typeface="굴림" pitchFamily="50" charset="-127"/>
                <a:ea typeface="굴림" pitchFamily="50" charset="-127"/>
              </a:rPr>
              <a:t>TreeNode</a:t>
            </a:r>
            <a:r>
              <a:rPr lang="en-US" altLang="ko-KR" sz="2000" b="1" dirty="0">
                <a:latin typeface="굴림" pitchFamily="50" charset="-127"/>
                <a:ea typeface="굴림" pitchFamily="50" charset="-127"/>
              </a:rPr>
              <a:t>*&amp; tree)</a:t>
            </a:r>
          </a:p>
          <a:p>
            <a:pPr algn="just">
              <a:lnSpc>
                <a:spcPct val="90000"/>
              </a:lnSpc>
              <a:buFont typeface="Monotype Sorts" pitchFamily="2" charset="2"/>
              <a:buNone/>
            </a:pPr>
            <a:r>
              <a:rPr lang="en-US" altLang="ko-KR" sz="2000" b="1" dirty="0">
                <a:latin typeface="굴림" pitchFamily="50" charset="-127"/>
                <a:ea typeface="굴림" pitchFamily="50" charset="-127"/>
              </a:rPr>
              <a:t>{</a:t>
            </a:r>
          </a:p>
          <a:p>
            <a:pPr algn="just">
              <a:lnSpc>
                <a:spcPct val="90000"/>
              </a:lnSpc>
              <a:buFont typeface="Monotype Sorts" pitchFamily="2" charset="2"/>
              <a:buNone/>
            </a:pP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ItemType</a:t>
            </a:r>
            <a:r>
              <a:rPr lang="en-US" altLang="ko-KR" sz="2000" b="1" dirty="0">
                <a:latin typeface="굴림" pitchFamily="50" charset="-127"/>
                <a:ea typeface="굴림" pitchFamily="50" charset="-127"/>
              </a:rPr>
              <a:t> data;</a:t>
            </a:r>
          </a:p>
          <a:p>
            <a:pPr algn="just">
              <a:lnSpc>
                <a:spcPct val="90000"/>
              </a:lnSpc>
              <a:buFont typeface="Monotype Sorts" pitchFamily="2" charset="2"/>
              <a:buNone/>
            </a:pP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TreeNode</a:t>
            </a: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tempPtr</a:t>
            </a:r>
            <a:r>
              <a:rPr lang="en-US" altLang="ko-KR" sz="2000" b="1" dirty="0">
                <a:latin typeface="굴림" pitchFamily="50" charset="-127"/>
                <a:ea typeface="굴림" pitchFamily="50" charset="-127"/>
              </a:rPr>
              <a:t>;</a:t>
            </a:r>
          </a:p>
          <a:p>
            <a:pPr algn="just">
              <a:lnSpc>
                <a:spcPct val="90000"/>
              </a:lnSpc>
              <a:buFont typeface="Monotype Sorts" pitchFamily="2" charset="2"/>
              <a:buNone/>
            </a:pPr>
            <a:r>
              <a:rPr lang="en-US" altLang="ko-KR" sz="2000" b="1" dirty="0">
                <a:latin typeface="Times New Roman"/>
                <a:ea typeface="굴림" pitchFamily="50" charset="-127"/>
              </a:rPr>
              <a:t> </a:t>
            </a:r>
            <a:r>
              <a:rPr lang="en-US" altLang="ko-KR" sz="2000" b="1" dirty="0">
                <a:latin typeface="굴림" pitchFamily="50" charset="-127"/>
                <a:ea typeface="굴림" pitchFamily="50" charset="-127"/>
              </a:rPr>
              <a:t>	</a:t>
            </a:r>
            <a:r>
              <a:rPr lang="en-US" altLang="ko-KR" sz="2000" b="1" dirty="0" err="1">
                <a:latin typeface="굴림" pitchFamily="50" charset="-127"/>
                <a:ea typeface="굴림" pitchFamily="50" charset="-127"/>
              </a:rPr>
              <a:t>tempPtr</a:t>
            </a:r>
            <a:r>
              <a:rPr lang="en-US" altLang="ko-KR" sz="2000" b="1" dirty="0">
                <a:latin typeface="굴림" pitchFamily="50" charset="-127"/>
                <a:ea typeface="굴림" pitchFamily="50" charset="-127"/>
              </a:rPr>
              <a:t> = tree;</a:t>
            </a:r>
          </a:p>
          <a:p>
            <a:pPr algn="just">
              <a:lnSpc>
                <a:spcPct val="90000"/>
              </a:lnSpc>
              <a:buFont typeface="Monotype Sorts" pitchFamily="2" charset="2"/>
              <a:buNone/>
            </a:pPr>
            <a:r>
              <a:rPr lang="en-US" altLang="ko-KR" sz="2000" b="1" dirty="0">
                <a:latin typeface="굴림" pitchFamily="50" charset="-127"/>
                <a:ea typeface="굴림" pitchFamily="50" charset="-127"/>
              </a:rPr>
              <a:t>	if(tree-&gt;left == NULL)</a:t>
            </a:r>
          </a:p>
          <a:p>
            <a:pPr algn="just">
              <a:lnSpc>
                <a:spcPct val="90000"/>
              </a:lnSpc>
              <a:buFont typeface="Monotype Sorts" pitchFamily="2" charset="2"/>
              <a:buNone/>
            </a:pPr>
            <a:r>
              <a:rPr lang="en-US" altLang="ko-KR" sz="2000" b="1" dirty="0">
                <a:latin typeface="굴림" pitchFamily="50" charset="-127"/>
                <a:ea typeface="굴림" pitchFamily="50" charset="-127"/>
              </a:rPr>
              <a:t>	{	tree = tree-&gt;right;	delete </a:t>
            </a:r>
            <a:r>
              <a:rPr lang="en-US" altLang="ko-KR" sz="2000" b="1" dirty="0" err="1">
                <a:latin typeface="굴림" pitchFamily="50" charset="-127"/>
                <a:ea typeface="굴림" pitchFamily="50" charset="-127"/>
              </a:rPr>
              <a:t>tempPtr</a:t>
            </a:r>
            <a:r>
              <a:rPr lang="en-US" altLang="ko-KR" sz="2000" b="1" dirty="0">
                <a:latin typeface="굴림" pitchFamily="50" charset="-127"/>
                <a:ea typeface="굴림" pitchFamily="50" charset="-127"/>
              </a:rPr>
              <a:t>;	}</a:t>
            </a:r>
          </a:p>
          <a:p>
            <a:pPr algn="just">
              <a:lnSpc>
                <a:spcPct val="90000"/>
              </a:lnSpc>
              <a:buFont typeface="Monotype Sorts" pitchFamily="2" charset="2"/>
              <a:buNone/>
            </a:pPr>
            <a:r>
              <a:rPr lang="en-US" altLang="ko-KR" sz="2000" b="1" dirty="0">
                <a:latin typeface="굴림" pitchFamily="50" charset="-127"/>
                <a:ea typeface="굴림" pitchFamily="50" charset="-127"/>
              </a:rPr>
              <a:t>	else if (tree-&gt;right == NULL)</a:t>
            </a:r>
          </a:p>
          <a:p>
            <a:pPr algn="just">
              <a:lnSpc>
                <a:spcPct val="90000"/>
              </a:lnSpc>
              <a:buFont typeface="Monotype Sorts" pitchFamily="2" charset="2"/>
              <a:buNone/>
            </a:pPr>
            <a:r>
              <a:rPr lang="en-US" altLang="ko-KR" sz="2000" b="1" dirty="0">
                <a:latin typeface="굴림" pitchFamily="50" charset="-127"/>
                <a:ea typeface="굴림" pitchFamily="50" charset="-127"/>
              </a:rPr>
              <a:t>	{	tree = tree-&gt;left;	delete </a:t>
            </a:r>
            <a:r>
              <a:rPr lang="en-US" altLang="ko-KR" sz="2000" b="1" dirty="0" err="1">
                <a:latin typeface="굴림" pitchFamily="50" charset="-127"/>
                <a:ea typeface="굴림" pitchFamily="50" charset="-127"/>
              </a:rPr>
              <a:t>tempPtr</a:t>
            </a:r>
            <a:r>
              <a:rPr lang="en-US" altLang="ko-KR" sz="2000" b="1" dirty="0">
                <a:latin typeface="굴림" pitchFamily="50" charset="-127"/>
                <a:ea typeface="굴림" pitchFamily="50" charset="-127"/>
              </a:rPr>
              <a:t>;	}</a:t>
            </a:r>
          </a:p>
          <a:p>
            <a:pPr algn="just">
              <a:lnSpc>
                <a:spcPct val="90000"/>
              </a:lnSpc>
              <a:buFont typeface="Monotype Sorts" pitchFamily="2" charset="2"/>
              <a:buNone/>
            </a:pPr>
            <a:r>
              <a:rPr lang="en-US" altLang="ko-KR" sz="2000" b="1" dirty="0">
                <a:latin typeface="굴림" pitchFamily="50" charset="-127"/>
                <a:ea typeface="굴림" pitchFamily="50" charset="-127"/>
              </a:rPr>
              <a:t>	else</a:t>
            </a:r>
          </a:p>
          <a:p>
            <a:pPr algn="just">
              <a:lnSpc>
                <a:spcPct val="90000"/>
              </a:lnSpc>
              <a:buFont typeface="Monotype Sorts" pitchFamily="2" charset="2"/>
              <a:buNone/>
            </a:pPr>
            <a:r>
              <a:rPr lang="en-US" altLang="ko-KR" sz="2000" b="1" dirty="0">
                <a:latin typeface="굴림" pitchFamily="50" charset="-127"/>
                <a:ea typeface="굴림" pitchFamily="50" charset="-127"/>
              </a:rPr>
              <a:t>	{	</a:t>
            </a:r>
            <a:r>
              <a:rPr lang="en-US" altLang="ko-KR" sz="2000" b="1" dirty="0" err="1">
                <a:latin typeface="굴림" pitchFamily="50" charset="-127"/>
                <a:ea typeface="굴림" pitchFamily="50" charset="-127"/>
              </a:rPr>
              <a:t>GetPredecessor</a:t>
            </a:r>
            <a:r>
              <a:rPr lang="en-US" altLang="ko-KR" sz="2000" b="1" dirty="0">
                <a:latin typeface="굴림" pitchFamily="50" charset="-127"/>
                <a:ea typeface="굴림" pitchFamily="50" charset="-127"/>
              </a:rPr>
              <a:t>(tree-&gt;left, data);</a:t>
            </a:r>
          </a:p>
          <a:p>
            <a:pPr algn="just">
              <a:lnSpc>
                <a:spcPct val="90000"/>
              </a:lnSpc>
              <a:buFont typeface="Monotype Sorts" pitchFamily="2" charset="2"/>
              <a:buNone/>
            </a:pPr>
            <a:r>
              <a:rPr lang="en-US" altLang="ko-KR" sz="2000" b="1" dirty="0">
                <a:latin typeface="굴림" pitchFamily="50" charset="-127"/>
                <a:ea typeface="굴림" pitchFamily="50" charset="-127"/>
              </a:rPr>
              <a:t>		tree-&gt;info = data;</a:t>
            </a:r>
          </a:p>
          <a:p>
            <a:pPr algn="just">
              <a:lnSpc>
                <a:spcPct val="90000"/>
              </a:lnSpc>
              <a:buFont typeface="Monotype Sorts" pitchFamily="2" charset="2"/>
              <a:buNone/>
            </a:pPr>
            <a:r>
              <a:rPr lang="en-US" altLang="ko-KR" sz="2000" b="1" dirty="0">
                <a:latin typeface="굴림" pitchFamily="50" charset="-127"/>
                <a:ea typeface="굴림" pitchFamily="50" charset="-127"/>
              </a:rPr>
              <a:t>		Delete(tree-&gt;left, data);</a:t>
            </a:r>
            <a:r>
              <a:rPr lang="en-US" altLang="ko-KR" sz="2000" b="1" dirty="0">
                <a:solidFill>
                  <a:srgbClr val="006633"/>
                </a:solidFill>
                <a:latin typeface="굴림" pitchFamily="50" charset="-127"/>
                <a:ea typeface="굴림" pitchFamily="50" charset="-127"/>
              </a:rPr>
              <a:t>//Delete predecessor node.</a:t>
            </a:r>
          </a:p>
          <a:p>
            <a:pPr algn="just">
              <a:lnSpc>
                <a:spcPct val="90000"/>
              </a:lnSpc>
              <a:buFont typeface="Monotype Sorts" pitchFamily="2" charset="2"/>
              <a:buNone/>
            </a:pPr>
            <a:r>
              <a:rPr lang="en-US" altLang="ko-KR" sz="2000" b="1" dirty="0">
                <a:latin typeface="굴림" pitchFamily="50" charset="-127"/>
                <a:ea typeface="굴림" pitchFamily="50" charset="-127"/>
              </a:rPr>
              <a:t>	}</a:t>
            </a:r>
          </a:p>
          <a:p>
            <a:pPr algn="just">
              <a:lnSpc>
                <a:spcPct val="90000"/>
              </a:lnSpc>
              <a:buFont typeface="Monotype Sorts" pitchFamily="2" charset="2"/>
              <a:buNone/>
            </a:pPr>
            <a:r>
              <a:rPr lang="en-US" altLang="ko-KR" sz="2000" b="1" dirty="0">
                <a:latin typeface="굴림" pitchFamily="50" charset="-127"/>
                <a:ea typeface="굴림" pitchFamily="50" charset="-127"/>
              </a:rPr>
              <a:t>}</a:t>
            </a:r>
            <a:endParaRPr lang="ko-KR" altLang="en-US" sz="2000" b="1" dirty="0">
              <a:ea typeface="굴림" pitchFamily="50" charset="-127"/>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320ED402-F49A-41EC-8077-3EE2F766EA0C}" type="slidenum">
              <a:rPr lang="en-US" altLang="en-US"/>
              <a:pPr/>
              <a:t>49</a:t>
            </a:fld>
            <a:endParaRPr lang="en-US" altLang="en-US"/>
          </a:p>
        </p:txBody>
      </p:sp>
      <p:sp>
        <p:nvSpPr>
          <p:cNvPr id="120834" name="Rectangle 2"/>
          <p:cNvSpPr>
            <a:spLocks noGrp="1" noChangeArrowheads="1"/>
          </p:cNvSpPr>
          <p:nvPr>
            <p:ph type="title"/>
          </p:nvPr>
        </p:nvSpPr>
        <p:spPr>
          <a:xfrm>
            <a:off x="609600" y="228600"/>
            <a:ext cx="7848600" cy="685800"/>
          </a:xfrm>
        </p:spPr>
        <p:txBody>
          <a:bodyPr/>
          <a:lstStyle/>
          <a:p>
            <a:endParaRPr lang="ko-KR" altLang="en-US">
              <a:ea typeface="굴림" pitchFamily="50" charset="-127"/>
            </a:endParaRPr>
          </a:p>
        </p:txBody>
      </p:sp>
      <p:sp>
        <p:nvSpPr>
          <p:cNvPr id="120835" name="Rectangle 3"/>
          <p:cNvSpPr>
            <a:spLocks noGrp="1" noChangeArrowheads="1"/>
          </p:cNvSpPr>
          <p:nvPr>
            <p:ph type="body" idx="1"/>
          </p:nvPr>
        </p:nvSpPr>
        <p:spPr>
          <a:xfrm>
            <a:off x="609600" y="1066800"/>
            <a:ext cx="7848600" cy="4724400"/>
          </a:xfrm>
        </p:spPr>
        <p:txBody>
          <a:bodyPr/>
          <a:lstStyle/>
          <a:p>
            <a:pPr algn="just">
              <a:buFont typeface="Monotype Sorts" pitchFamily="2" charset="2"/>
              <a:buNone/>
            </a:pPr>
            <a:endParaRPr lang="en-US" altLang="ko-KR" sz="2400">
              <a:latin typeface="굴림" pitchFamily="50" charset="-127"/>
              <a:ea typeface="굴림" pitchFamily="50" charset="-127"/>
            </a:endParaRPr>
          </a:p>
          <a:p>
            <a:pPr algn="just">
              <a:buFont typeface="Monotype Sorts" pitchFamily="2" charset="2"/>
              <a:buNone/>
            </a:pPr>
            <a:r>
              <a:rPr lang="en-US" altLang="ko-KR" sz="2400">
                <a:latin typeface="굴림" pitchFamily="50" charset="-127"/>
                <a:ea typeface="굴림" pitchFamily="50" charset="-127"/>
              </a:rPr>
              <a:t>void GetPredecessor (TreeNode* tree, ItemType&amp; data)</a:t>
            </a:r>
          </a:p>
          <a:p>
            <a:pPr algn="just">
              <a:buFont typeface="Monotype Sorts" pitchFamily="2" charset="2"/>
              <a:buNone/>
            </a:pPr>
            <a:r>
              <a:rPr lang="en-US" altLang="ko-KR" sz="2400">
                <a:solidFill>
                  <a:srgbClr val="006633"/>
                </a:solidFill>
                <a:latin typeface="굴림" pitchFamily="50" charset="-127"/>
                <a:ea typeface="굴림" pitchFamily="50" charset="-127"/>
              </a:rPr>
              <a:t>// Sets data to the info member of the rightmost</a:t>
            </a:r>
          </a:p>
          <a:p>
            <a:pPr algn="just">
              <a:buFont typeface="Monotype Sorts" pitchFamily="2" charset="2"/>
              <a:buNone/>
            </a:pPr>
            <a:r>
              <a:rPr lang="en-US" altLang="ko-KR" sz="2400">
                <a:solidFill>
                  <a:srgbClr val="006633"/>
                </a:solidFill>
                <a:latin typeface="굴림" pitchFamily="50" charset="-127"/>
                <a:ea typeface="굴림" pitchFamily="50" charset="-127"/>
              </a:rPr>
              <a:t>//  node in tree.</a:t>
            </a:r>
          </a:p>
          <a:p>
            <a:pPr algn="just">
              <a:buFont typeface="Monotype Sorts" pitchFamily="2" charset="2"/>
              <a:buNone/>
            </a:pPr>
            <a:r>
              <a:rPr lang="en-US" altLang="ko-KR" sz="2400">
                <a:solidFill>
                  <a:srgbClr val="006633"/>
                </a:solidFill>
                <a:latin typeface="굴림" pitchFamily="50" charset="-127"/>
                <a:ea typeface="굴림" pitchFamily="50" charset="-127"/>
              </a:rPr>
              <a:t>{</a:t>
            </a:r>
          </a:p>
          <a:p>
            <a:pPr algn="just">
              <a:buFont typeface="Monotype Sorts" pitchFamily="2" charset="2"/>
              <a:buNone/>
            </a:pPr>
            <a:r>
              <a:rPr lang="en-US" altLang="ko-KR" sz="2400">
                <a:latin typeface="굴림" pitchFamily="50" charset="-127"/>
                <a:ea typeface="굴림" pitchFamily="50" charset="-127"/>
              </a:rPr>
              <a:t>	while(tree-&gt;right != NULL)</a:t>
            </a:r>
          </a:p>
          <a:p>
            <a:pPr algn="just">
              <a:buFont typeface="Monotype Sorts" pitchFamily="2" charset="2"/>
              <a:buNone/>
            </a:pPr>
            <a:r>
              <a:rPr lang="en-US" altLang="ko-KR" sz="2400">
                <a:latin typeface="굴림" pitchFamily="50" charset="-127"/>
                <a:ea typeface="굴림" pitchFamily="50" charset="-127"/>
              </a:rPr>
              <a:t>		tree = tree-&gt;right;</a:t>
            </a:r>
          </a:p>
          <a:p>
            <a:pPr algn="just">
              <a:buFont typeface="Monotype Sorts" pitchFamily="2" charset="2"/>
              <a:buNone/>
            </a:pPr>
            <a:r>
              <a:rPr lang="en-US" altLang="ko-KR" sz="2400">
                <a:latin typeface="굴림" pitchFamily="50" charset="-127"/>
                <a:ea typeface="굴림" pitchFamily="50" charset="-127"/>
              </a:rPr>
              <a:t>	data = tree-&gt;info;</a:t>
            </a:r>
          </a:p>
          <a:p>
            <a:pPr>
              <a:buFont typeface="Monotype Sorts" pitchFamily="2" charset="2"/>
              <a:buNone/>
            </a:pPr>
            <a:r>
              <a:rPr lang="en-US" altLang="ko-KR" sz="2400">
                <a:latin typeface="굴림" pitchFamily="50" charset="-127"/>
                <a:ea typeface="굴림" pitchFamily="50" charset="-127"/>
              </a:rPr>
              <a:t>}</a:t>
            </a:r>
            <a:r>
              <a:rPr lang="en-US" altLang="ko-KR" sz="2400">
                <a:ea typeface="굴림" pitchFamily="50" charset="-127"/>
              </a:rPr>
              <a:t> </a:t>
            </a:r>
            <a:endParaRPr lang="ko-KR" altLang="en-US" sz="2400">
              <a:ea typeface="굴림" pitchFamily="50"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슬라이드 번호 개체 틀 5"/>
          <p:cNvSpPr>
            <a:spLocks noGrp="1"/>
          </p:cNvSpPr>
          <p:nvPr>
            <p:ph type="sldNum" sz="quarter" idx="12"/>
          </p:nvPr>
        </p:nvSpPr>
        <p:spPr/>
        <p:txBody>
          <a:bodyPr/>
          <a:lstStyle/>
          <a:p>
            <a:fld id="{BA00DAE2-53DF-4F02-A8D8-FAF654E18DD1}" type="slidenum">
              <a:rPr lang="en-US" altLang="en-US"/>
              <a:pPr/>
              <a:t>5</a:t>
            </a:fld>
            <a:endParaRPr lang="en-US" altLang="en-US"/>
          </a:p>
        </p:txBody>
      </p:sp>
      <p:sp>
        <p:nvSpPr>
          <p:cNvPr id="12290" name="Rectangle 2"/>
          <p:cNvSpPr>
            <a:spLocks noChangeArrowheads="1"/>
          </p:cNvSpPr>
          <p:nvPr/>
        </p:nvSpPr>
        <p:spPr bwMode="auto">
          <a:xfrm>
            <a:off x="3736975" y="2044700"/>
            <a:ext cx="2095500" cy="5207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2291" name="Rectangle 3"/>
          <p:cNvSpPr>
            <a:spLocks noChangeArrowheads="1"/>
          </p:cNvSpPr>
          <p:nvPr/>
        </p:nvSpPr>
        <p:spPr bwMode="auto">
          <a:xfrm>
            <a:off x="1641475" y="3089275"/>
            <a:ext cx="2408238"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2292" name="Rectangle 4"/>
          <p:cNvSpPr>
            <a:spLocks noChangeArrowheads="1"/>
          </p:cNvSpPr>
          <p:nvPr/>
        </p:nvSpPr>
        <p:spPr bwMode="auto">
          <a:xfrm>
            <a:off x="5607050" y="3089275"/>
            <a:ext cx="2247900"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2293" name="Line 5"/>
          <p:cNvSpPr>
            <a:spLocks noChangeShapeType="1"/>
          </p:cNvSpPr>
          <p:nvPr/>
        </p:nvSpPr>
        <p:spPr bwMode="auto">
          <a:xfrm>
            <a:off x="4719638" y="2571750"/>
            <a:ext cx="0" cy="1905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2294" name="Line 6"/>
          <p:cNvSpPr>
            <a:spLocks noChangeShapeType="1"/>
          </p:cNvSpPr>
          <p:nvPr/>
        </p:nvSpPr>
        <p:spPr bwMode="auto">
          <a:xfrm>
            <a:off x="2825750" y="2781300"/>
            <a:ext cx="3919538"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2295" name="Line 7"/>
          <p:cNvSpPr>
            <a:spLocks noChangeShapeType="1"/>
          </p:cNvSpPr>
          <p:nvPr/>
        </p:nvSpPr>
        <p:spPr bwMode="auto">
          <a:xfrm>
            <a:off x="281463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2296" name="Line 8"/>
          <p:cNvSpPr>
            <a:spLocks noChangeShapeType="1"/>
          </p:cNvSpPr>
          <p:nvPr/>
        </p:nvSpPr>
        <p:spPr bwMode="auto">
          <a:xfrm>
            <a:off x="674528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2297" name="Rectangle 9"/>
          <p:cNvSpPr>
            <a:spLocks noChangeArrowheads="1"/>
          </p:cNvSpPr>
          <p:nvPr/>
        </p:nvSpPr>
        <p:spPr bwMode="auto">
          <a:xfrm>
            <a:off x="1258888" y="4311650"/>
            <a:ext cx="868362"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2298" name="Rectangle 10"/>
          <p:cNvSpPr>
            <a:spLocks noChangeArrowheads="1"/>
          </p:cNvSpPr>
          <p:nvPr/>
        </p:nvSpPr>
        <p:spPr bwMode="auto">
          <a:xfrm>
            <a:off x="5305425" y="4311650"/>
            <a:ext cx="869950"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2299" name="Line 11"/>
          <p:cNvSpPr>
            <a:spLocks noChangeShapeType="1"/>
          </p:cNvSpPr>
          <p:nvPr/>
        </p:nvSpPr>
        <p:spPr bwMode="auto">
          <a:xfrm>
            <a:off x="2814638" y="3676650"/>
            <a:ext cx="0" cy="2476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nvGrpSpPr>
          <p:cNvPr id="12303" name="Group 15"/>
          <p:cNvGrpSpPr>
            <a:grpSpLocks/>
          </p:cNvGrpSpPr>
          <p:nvPr/>
        </p:nvGrpSpPr>
        <p:grpSpPr bwMode="auto">
          <a:xfrm>
            <a:off x="5734050" y="4019550"/>
            <a:ext cx="1993900" cy="323850"/>
            <a:chOff x="3612" y="2532"/>
            <a:chExt cx="1256" cy="204"/>
          </a:xfrm>
        </p:grpSpPr>
        <p:sp>
          <p:nvSpPr>
            <p:cNvPr id="12300" name="Line 12"/>
            <p:cNvSpPr>
              <a:spLocks noChangeShapeType="1"/>
            </p:cNvSpPr>
            <p:nvPr/>
          </p:nvSpPr>
          <p:spPr bwMode="auto">
            <a:xfrm>
              <a:off x="4868" y="2532"/>
              <a:ext cx="0" cy="20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2301" name="Line 13"/>
            <p:cNvSpPr>
              <a:spLocks noChangeShapeType="1"/>
            </p:cNvSpPr>
            <p:nvPr/>
          </p:nvSpPr>
          <p:spPr bwMode="auto">
            <a:xfrm>
              <a:off x="3612" y="2532"/>
              <a:ext cx="0" cy="185"/>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2302" name="Line 14"/>
            <p:cNvSpPr>
              <a:spLocks noChangeShapeType="1"/>
            </p:cNvSpPr>
            <p:nvPr/>
          </p:nvSpPr>
          <p:spPr bwMode="auto">
            <a:xfrm>
              <a:off x="3615" y="2532"/>
              <a:ext cx="1239"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12304" name="Line 16"/>
          <p:cNvSpPr>
            <a:spLocks noChangeShapeType="1"/>
          </p:cNvSpPr>
          <p:nvPr/>
        </p:nvSpPr>
        <p:spPr bwMode="auto">
          <a:xfrm>
            <a:off x="6731000" y="3695700"/>
            <a:ext cx="0" cy="3238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2305" name="Rectangle 17"/>
          <p:cNvSpPr>
            <a:spLocks noChangeArrowheads="1"/>
          </p:cNvSpPr>
          <p:nvPr/>
        </p:nvSpPr>
        <p:spPr bwMode="auto">
          <a:xfrm>
            <a:off x="7358063" y="4311650"/>
            <a:ext cx="74612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grpSp>
        <p:nvGrpSpPr>
          <p:cNvPr id="12309" name="Group 21"/>
          <p:cNvGrpSpPr>
            <a:grpSpLocks/>
          </p:cNvGrpSpPr>
          <p:nvPr/>
        </p:nvGrpSpPr>
        <p:grpSpPr bwMode="auto">
          <a:xfrm>
            <a:off x="1690688" y="3924300"/>
            <a:ext cx="2443162" cy="419100"/>
            <a:chOff x="1065" y="2472"/>
            <a:chExt cx="1539" cy="264"/>
          </a:xfrm>
        </p:grpSpPr>
        <p:sp>
          <p:nvSpPr>
            <p:cNvPr id="12306" name="Line 18"/>
            <p:cNvSpPr>
              <a:spLocks noChangeShapeType="1"/>
            </p:cNvSpPr>
            <p:nvPr/>
          </p:nvSpPr>
          <p:spPr bwMode="auto">
            <a:xfrm>
              <a:off x="1077" y="2472"/>
              <a:ext cx="152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2307" name="Line 19"/>
            <p:cNvSpPr>
              <a:spLocks noChangeShapeType="1"/>
            </p:cNvSpPr>
            <p:nvPr/>
          </p:nvSpPr>
          <p:spPr bwMode="auto">
            <a:xfrm>
              <a:off x="1065" y="2472"/>
              <a:ext cx="0" cy="21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2308" name="Line 20"/>
            <p:cNvSpPr>
              <a:spLocks noChangeShapeType="1"/>
            </p:cNvSpPr>
            <p:nvPr/>
          </p:nvSpPr>
          <p:spPr bwMode="auto">
            <a:xfrm>
              <a:off x="2604" y="2485"/>
              <a:ext cx="0" cy="251"/>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12310" name="Rectangle 22"/>
          <p:cNvSpPr>
            <a:spLocks noChangeArrowheads="1"/>
          </p:cNvSpPr>
          <p:nvPr/>
        </p:nvSpPr>
        <p:spPr bwMode="auto">
          <a:xfrm>
            <a:off x="3713163" y="4311650"/>
            <a:ext cx="79057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2311" name="Rectangle 23"/>
          <p:cNvSpPr>
            <a:spLocks noChangeArrowheads="1"/>
          </p:cNvSpPr>
          <p:nvPr/>
        </p:nvSpPr>
        <p:spPr bwMode="auto">
          <a:xfrm>
            <a:off x="1085850" y="2030413"/>
            <a:ext cx="7143750" cy="2806700"/>
          </a:xfrm>
          <a:prstGeom prst="rect">
            <a:avLst/>
          </a:prstGeom>
          <a:noFill/>
          <a:ln w="9525">
            <a:noFill/>
            <a:miter lim="800000"/>
            <a:headEnd/>
            <a:tailEnd/>
          </a:ln>
          <a:effectLst/>
        </p:spPr>
        <p:txBody>
          <a:bodyPr lIns="92075" tIns="46038" rIns="92075" bIns="46038">
            <a:spAutoFit/>
          </a:bodyPr>
          <a:lstStyle/>
          <a:p>
            <a:r>
              <a:rPr lang="en-US" altLang="en-US" sz="1800" b="1"/>
              <a:t>			      Owner </a:t>
            </a:r>
          </a:p>
          <a:p>
            <a:r>
              <a:rPr lang="en-US" altLang="en-US" sz="1800" b="1"/>
              <a:t>			       Jake</a:t>
            </a:r>
            <a:endParaRPr lang="en-US" altLang="en-US" sz="1400" b="1"/>
          </a:p>
          <a:p>
            <a:endParaRPr lang="en-US" altLang="en-US" sz="2000" b="1"/>
          </a:p>
          <a:p>
            <a:endParaRPr lang="en-US" altLang="en-US" sz="1400" b="1"/>
          </a:p>
          <a:p>
            <a:r>
              <a:rPr lang="en-US" altLang="en-US" sz="1800" b="1"/>
              <a:t>                   Manager 		                         Chef 		       Brad			          Carol</a:t>
            </a:r>
            <a:endParaRPr lang="en-US" altLang="en-US" sz="2000" b="1"/>
          </a:p>
          <a:p>
            <a:endParaRPr lang="en-US" altLang="en-US" sz="2000" b="1"/>
          </a:p>
          <a:p>
            <a:endParaRPr lang="en-US" altLang="en-US" sz="1000" b="1"/>
          </a:p>
          <a:p>
            <a:endParaRPr lang="en-US" altLang="en-US" sz="1000" b="1"/>
          </a:p>
          <a:p>
            <a:r>
              <a:rPr lang="en-US" altLang="en-US" sz="1600" b="1"/>
              <a:t>  Waitress                              Waiter                   Cook                         Helper</a:t>
            </a:r>
            <a:r>
              <a:rPr lang="en-US" altLang="en-US" sz="2000" b="1"/>
              <a:t> </a:t>
            </a:r>
            <a:endParaRPr lang="en-US" altLang="en-US" sz="1400" b="1"/>
          </a:p>
          <a:p>
            <a:r>
              <a:rPr lang="en-US" altLang="en-US" sz="1600" b="1"/>
              <a:t>    Joyce                                 Chris                      Max                            Len</a:t>
            </a:r>
          </a:p>
        </p:txBody>
      </p:sp>
      <p:sp>
        <p:nvSpPr>
          <p:cNvPr id="12312" name="Rectangle 24"/>
          <p:cNvSpPr>
            <a:spLocks noChangeArrowheads="1"/>
          </p:cNvSpPr>
          <p:nvPr/>
        </p:nvSpPr>
        <p:spPr bwMode="auto">
          <a:xfrm>
            <a:off x="666750" y="285750"/>
            <a:ext cx="7848600" cy="1028700"/>
          </a:xfrm>
          <a:prstGeom prst="rect">
            <a:avLst/>
          </a:prstGeom>
          <a:noFill/>
          <a:ln w="9525">
            <a:noFill/>
            <a:miter lim="800000"/>
            <a:headEnd/>
            <a:tailEnd/>
          </a:ln>
          <a:effectLst/>
        </p:spPr>
        <p:txBody>
          <a:bodyPr lIns="92075" tIns="46038" rIns="92075" bIns="46038" anchor="b"/>
          <a:lstStyle/>
          <a:p>
            <a:pPr algn="ctr"/>
            <a:r>
              <a:rPr lang="en-US" altLang="en-US" sz="4000" b="1">
                <a:solidFill>
                  <a:schemeClr val="tx2"/>
                </a:solidFill>
                <a:latin typeface="Times New Roman" pitchFamily="18" charset="0"/>
              </a:rPr>
              <a:t>A Tree Has Levels</a:t>
            </a:r>
          </a:p>
        </p:txBody>
      </p:sp>
      <p:sp>
        <p:nvSpPr>
          <p:cNvPr id="12313" name="Rectangle 25"/>
          <p:cNvSpPr>
            <a:spLocks noChangeArrowheads="1"/>
          </p:cNvSpPr>
          <p:nvPr/>
        </p:nvSpPr>
        <p:spPr bwMode="auto">
          <a:xfrm>
            <a:off x="803275" y="2079625"/>
            <a:ext cx="1420813" cy="457200"/>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CC0000"/>
                </a:solidFill>
              </a:rPr>
              <a:t>LEVEL 0</a:t>
            </a:r>
          </a:p>
        </p:txBody>
      </p:sp>
      <p:sp>
        <p:nvSpPr>
          <p:cNvPr id="12314" name="Oval 26"/>
          <p:cNvSpPr>
            <a:spLocks noChangeArrowheads="1"/>
          </p:cNvSpPr>
          <p:nvPr/>
        </p:nvSpPr>
        <p:spPr bwMode="auto">
          <a:xfrm>
            <a:off x="2698750" y="1651000"/>
            <a:ext cx="3708400" cy="1365250"/>
          </a:xfrm>
          <a:prstGeom prst="ellipse">
            <a:avLst/>
          </a:prstGeom>
          <a:noFill/>
          <a:ln w="25400">
            <a:solidFill>
              <a:srgbClr val="CC0000"/>
            </a:solidFill>
            <a:round/>
            <a:headEnd/>
            <a:tailEnd/>
          </a:ln>
          <a:effectLst/>
        </p:spPr>
        <p:txBody>
          <a:bodyPr wrap="none" anchor="ctr"/>
          <a:lstStyle/>
          <a:p>
            <a:endParaRPr lang="ko-KR" alt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슬라이드 번호 개체 틀 5"/>
          <p:cNvSpPr>
            <a:spLocks noGrp="1"/>
          </p:cNvSpPr>
          <p:nvPr>
            <p:ph type="sldNum" sz="quarter" idx="12"/>
          </p:nvPr>
        </p:nvSpPr>
        <p:spPr/>
        <p:txBody>
          <a:bodyPr/>
          <a:lstStyle/>
          <a:p>
            <a:fld id="{0B1C0531-A15E-4C01-BD88-FCE5E7794895}" type="slidenum">
              <a:rPr lang="en-US" altLang="en-US"/>
              <a:pPr/>
              <a:t>50</a:t>
            </a:fld>
            <a:endParaRPr lang="en-US" altLang="en-US"/>
          </a:p>
        </p:txBody>
      </p:sp>
      <p:sp>
        <p:nvSpPr>
          <p:cNvPr id="56322" name="Oval 2"/>
          <p:cNvSpPr>
            <a:spLocks noChangeArrowheads="1"/>
          </p:cNvSpPr>
          <p:nvPr/>
        </p:nvSpPr>
        <p:spPr bwMode="auto">
          <a:xfrm>
            <a:off x="4795838" y="3336925"/>
            <a:ext cx="3798887" cy="2471738"/>
          </a:xfrm>
          <a:prstGeom prst="ellipse">
            <a:avLst/>
          </a:prstGeom>
          <a:solidFill>
            <a:srgbClr val="FFCC99"/>
          </a:solidFill>
          <a:ln w="12700">
            <a:solidFill>
              <a:schemeClr val="tx1"/>
            </a:solidFill>
            <a:round/>
            <a:headEnd/>
            <a:tailEnd/>
          </a:ln>
          <a:effectLst/>
        </p:spPr>
        <p:txBody>
          <a:bodyPr wrap="none" anchor="ctr"/>
          <a:lstStyle/>
          <a:p>
            <a:endParaRPr lang="ko-KR" altLang="en-US"/>
          </a:p>
        </p:txBody>
      </p:sp>
      <p:sp>
        <p:nvSpPr>
          <p:cNvPr id="56323" name="Oval 3"/>
          <p:cNvSpPr>
            <a:spLocks noChangeArrowheads="1"/>
          </p:cNvSpPr>
          <p:nvPr/>
        </p:nvSpPr>
        <p:spPr bwMode="auto">
          <a:xfrm>
            <a:off x="2717800" y="1778000"/>
            <a:ext cx="3514725" cy="1766888"/>
          </a:xfrm>
          <a:prstGeom prst="ellipse">
            <a:avLst/>
          </a:prstGeom>
          <a:solidFill>
            <a:srgbClr val="FFCC99"/>
          </a:solidFill>
          <a:ln w="12700">
            <a:solidFill>
              <a:schemeClr val="tx1"/>
            </a:solidFill>
            <a:round/>
            <a:headEnd/>
            <a:tailEnd/>
          </a:ln>
          <a:effectLst/>
        </p:spPr>
        <p:txBody>
          <a:bodyPr wrap="none" anchor="ctr"/>
          <a:lstStyle/>
          <a:p>
            <a:endParaRPr lang="ko-KR" altLang="en-US"/>
          </a:p>
        </p:txBody>
      </p:sp>
      <p:sp>
        <p:nvSpPr>
          <p:cNvPr id="56324" name="Oval 4"/>
          <p:cNvSpPr>
            <a:spLocks noChangeArrowheads="1"/>
          </p:cNvSpPr>
          <p:nvPr/>
        </p:nvSpPr>
        <p:spPr bwMode="auto">
          <a:xfrm>
            <a:off x="396875" y="3446463"/>
            <a:ext cx="3798888" cy="2362200"/>
          </a:xfrm>
          <a:prstGeom prst="ellipse">
            <a:avLst/>
          </a:prstGeom>
          <a:solidFill>
            <a:srgbClr val="FFCC99"/>
          </a:solidFill>
          <a:ln w="12700">
            <a:solidFill>
              <a:schemeClr val="tx1"/>
            </a:solidFill>
            <a:round/>
            <a:headEnd/>
            <a:tailEnd/>
          </a:ln>
          <a:effectLst/>
        </p:spPr>
        <p:txBody>
          <a:bodyPr wrap="none" anchor="ctr"/>
          <a:lstStyle/>
          <a:p>
            <a:endParaRPr lang="ko-KR" altLang="en-US"/>
          </a:p>
        </p:txBody>
      </p:sp>
      <p:sp>
        <p:nvSpPr>
          <p:cNvPr id="56325" name="Rectangle 5"/>
          <p:cNvSpPr>
            <a:spLocks noGrp="1" noChangeArrowheads="1"/>
          </p:cNvSpPr>
          <p:nvPr>
            <p:ph type="body" idx="1"/>
          </p:nvPr>
        </p:nvSpPr>
        <p:spPr>
          <a:xfrm>
            <a:off x="620713" y="1958975"/>
            <a:ext cx="7913687" cy="4311650"/>
          </a:xfrm>
          <a:noFill/>
          <a:ln/>
        </p:spPr>
        <p:txBody>
          <a:bodyPr/>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56326" name="Rectangle 6"/>
          <p:cNvSpPr>
            <a:spLocks noGrp="1" noChangeArrowheads="1"/>
          </p:cNvSpPr>
          <p:nvPr>
            <p:ph type="title"/>
          </p:nvPr>
        </p:nvSpPr>
        <p:spPr>
          <a:xfrm>
            <a:off x="361950" y="152400"/>
            <a:ext cx="8515350" cy="1143000"/>
          </a:xfrm>
          <a:noFill/>
          <a:ln/>
        </p:spPr>
        <p:txBody>
          <a:bodyPr/>
          <a:lstStyle/>
          <a:p>
            <a:r>
              <a:rPr lang="en-US" altLang="en-US"/>
              <a:t/>
            </a:r>
            <a:br>
              <a:rPr lang="en-US" altLang="en-US"/>
            </a:br>
            <a:r>
              <a:rPr lang="en-US" altLang="en-US" sz="4000"/>
              <a:t>Inorder Traversal:  </a:t>
            </a:r>
            <a:r>
              <a:rPr lang="en-US" altLang="en-US" sz="4000">
                <a:solidFill>
                  <a:schemeClr val="tx1"/>
                </a:solidFill>
              </a:rPr>
              <a:t>A E H J M T Y</a:t>
            </a:r>
            <a:r>
              <a:rPr lang="en-US" altLang="en-US"/>
              <a:t> </a:t>
            </a:r>
          </a:p>
        </p:txBody>
      </p:sp>
      <p:sp>
        <p:nvSpPr>
          <p:cNvPr id="56327" name="Rectangle 7"/>
          <p:cNvSpPr>
            <a:spLocks noChangeArrowheads="1"/>
          </p:cNvSpPr>
          <p:nvPr/>
        </p:nvSpPr>
        <p:spPr bwMode="auto">
          <a:xfrm>
            <a:off x="2035175" y="3695700"/>
            <a:ext cx="957263" cy="38735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6328" name="Rectangle 8"/>
          <p:cNvSpPr>
            <a:spLocks noChangeArrowheads="1"/>
          </p:cNvSpPr>
          <p:nvPr/>
        </p:nvSpPr>
        <p:spPr bwMode="auto">
          <a:xfrm>
            <a:off x="1182688" y="4476750"/>
            <a:ext cx="846137" cy="373063"/>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6329" name="Rectangle 9"/>
          <p:cNvSpPr>
            <a:spLocks noChangeArrowheads="1"/>
          </p:cNvSpPr>
          <p:nvPr/>
        </p:nvSpPr>
        <p:spPr bwMode="auto">
          <a:xfrm>
            <a:off x="2605088" y="4459288"/>
            <a:ext cx="865187" cy="4048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56332" name="Group 12"/>
          <p:cNvGrpSpPr>
            <a:grpSpLocks/>
          </p:cNvGrpSpPr>
          <p:nvPr/>
        </p:nvGrpSpPr>
        <p:grpSpPr bwMode="auto">
          <a:xfrm>
            <a:off x="4162425" y="2876550"/>
            <a:ext cx="927100" cy="457200"/>
            <a:chOff x="2622" y="1812"/>
            <a:chExt cx="584" cy="288"/>
          </a:xfrm>
        </p:grpSpPr>
        <p:sp>
          <p:nvSpPr>
            <p:cNvPr id="56330" name="Rectangle 10"/>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6331" name="Rectangle 11"/>
            <p:cNvSpPr>
              <a:spLocks noChangeArrowheads="1"/>
            </p:cNvSpPr>
            <p:nvPr/>
          </p:nvSpPr>
          <p:spPr bwMode="auto">
            <a:xfrm>
              <a:off x="2708" y="1812"/>
              <a:ext cx="329" cy="288"/>
            </a:xfrm>
            <a:prstGeom prst="rect">
              <a:avLst/>
            </a:prstGeom>
            <a:noFill/>
            <a:ln w="9525">
              <a:noFill/>
              <a:miter lim="800000"/>
              <a:headEnd/>
              <a:tailEnd/>
            </a:ln>
            <a:effectLst/>
          </p:spPr>
          <p:txBody>
            <a:bodyPr wrap="none" lIns="92075" tIns="46038" rIns="92075" bIns="46038">
              <a:spAutoFit/>
            </a:bodyPr>
            <a:lstStyle/>
            <a:p>
              <a:r>
                <a:rPr lang="en-US" altLang="en-US" sz="2400" b="1"/>
                <a:t>‘J’</a:t>
              </a:r>
            </a:p>
          </p:txBody>
        </p:sp>
      </p:grpSp>
      <p:sp>
        <p:nvSpPr>
          <p:cNvPr id="56333" name="Line 13"/>
          <p:cNvSpPr>
            <a:spLocks noChangeShapeType="1"/>
          </p:cNvSpPr>
          <p:nvPr/>
        </p:nvSpPr>
        <p:spPr bwMode="auto">
          <a:xfrm flipH="1" flipV="1">
            <a:off x="5056188" y="3108325"/>
            <a:ext cx="1490662" cy="600075"/>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6334" name="Line 14"/>
          <p:cNvSpPr>
            <a:spLocks noChangeShapeType="1"/>
          </p:cNvSpPr>
          <p:nvPr/>
        </p:nvSpPr>
        <p:spPr bwMode="auto">
          <a:xfrm flipH="1" flipV="1">
            <a:off x="2786063" y="3967163"/>
            <a:ext cx="542925" cy="47466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6335" name="Line 15"/>
          <p:cNvSpPr>
            <a:spLocks noChangeShapeType="1"/>
          </p:cNvSpPr>
          <p:nvPr/>
        </p:nvSpPr>
        <p:spPr bwMode="auto">
          <a:xfrm flipV="1">
            <a:off x="1706563" y="3979863"/>
            <a:ext cx="568325" cy="50006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6336" name="Line 16"/>
          <p:cNvSpPr>
            <a:spLocks noChangeShapeType="1"/>
          </p:cNvSpPr>
          <p:nvPr/>
        </p:nvSpPr>
        <p:spPr bwMode="auto">
          <a:xfrm flipV="1">
            <a:off x="2641600" y="3121025"/>
            <a:ext cx="1576388" cy="5778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6337" name="Rectangle 17"/>
          <p:cNvSpPr>
            <a:spLocks noChangeArrowheads="1"/>
          </p:cNvSpPr>
          <p:nvPr/>
        </p:nvSpPr>
        <p:spPr bwMode="auto">
          <a:xfrm>
            <a:off x="2151063" y="3686175"/>
            <a:ext cx="644525" cy="457200"/>
          </a:xfrm>
          <a:prstGeom prst="rect">
            <a:avLst/>
          </a:prstGeom>
          <a:noFill/>
          <a:ln w="9525">
            <a:noFill/>
            <a:miter lim="800000"/>
            <a:headEnd/>
            <a:tailEnd/>
          </a:ln>
          <a:effectLst/>
        </p:spPr>
        <p:txBody>
          <a:bodyPr lIns="92075" tIns="46038" rIns="92075" bIns="46038">
            <a:spAutoFit/>
          </a:bodyPr>
          <a:lstStyle/>
          <a:p>
            <a:r>
              <a:rPr lang="en-US" altLang="en-US" sz="2400" b="1"/>
              <a:t> ‘E’</a:t>
            </a:r>
          </a:p>
        </p:txBody>
      </p:sp>
      <p:sp>
        <p:nvSpPr>
          <p:cNvPr id="56338" name="Rectangle 18"/>
          <p:cNvSpPr>
            <a:spLocks noChangeArrowheads="1"/>
          </p:cNvSpPr>
          <p:nvPr/>
        </p:nvSpPr>
        <p:spPr bwMode="auto">
          <a:xfrm>
            <a:off x="1293813" y="4478338"/>
            <a:ext cx="576262" cy="457200"/>
          </a:xfrm>
          <a:prstGeom prst="rect">
            <a:avLst/>
          </a:prstGeom>
          <a:noFill/>
          <a:ln w="9525">
            <a:noFill/>
            <a:miter lim="800000"/>
            <a:headEnd/>
            <a:tailEnd/>
          </a:ln>
          <a:effectLst/>
        </p:spPr>
        <p:txBody>
          <a:bodyPr lIns="92075" tIns="46038" rIns="92075" bIns="46038">
            <a:spAutoFit/>
          </a:bodyPr>
          <a:lstStyle/>
          <a:p>
            <a:r>
              <a:rPr lang="en-US" altLang="en-US" sz="2400" b="1"/>
              <a:t>‘A’</a:t>
            </a:r>
          </a:p>
        </p:txBody>
      </p:sp>
      <p:sp>
        <p:nvSpPr>
          <p:cNvPr id="56339" name="Rectangle 19"/>
          <p:cNvSpPr>
            <a:spLocks noChangeArrowheads="1"/>
          </p:cNvSpPr>
          <p:nvPr/>
        </p:nvSpPr>
        <p:spPr bwMode="auto">
          <a:xfrm>
            <a:off x="2716213" y="4483100"/>
            <a:ext cx="576262" cy="457200"/>
          </a:xfrm>
          <a:prstGeom prst="rect">
            <a:avLst/>
          </a:prstGeom>
          <a:noFill/>
          <a:ln w="9525">
            <a:noFill/>
            <a:miter lim="800000"/>
            <a:headEnd/>
            <a:tailEnd/>
          </a:ln>
          <a:effectLst/>
        </p:spPr>
        <p:txBody>
          <a:bodyPr lIns="92075" tIns="46038" rIns="92075" bIns="46038">
            <a:spAutoFit/>
          </a:bodyPr>
          <a:lstStyle/>
          <a:p>
            <a:r>
              <a:rPr lang="en-US" altLang="en-US" sz="2400" b="1"/>
              <a:t>‘H’</a:t>
            </a:r>
          </a:p>
        </p:txBody>
      </p:sp>
      <p:sp>
        <p:nvSpPr>
          <p:cNvPr id="56340" name="Rectangle 20"/>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6341" name="Rectangle 21"/>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6342" name="Rectangle 22"/>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6343" name="Rectangle 23"/>
          <p:cNvSpPr>
            <a:spLocks noChangeArrowheads="1"/>
          </p:cNvSpPr>
          <p:nvPr/>
        </p:nvSpPr>
        <p:spPr bwMode="auto">
          <a:xfrm>
            <a:off x="6229350" y="3660775"/>
            <a:ext cx="542925" cy="457200"/>
          </a:xfrm>
          <a:prstGeom prst="rect">
            <a:avLst/>
          </a:prstGeom>
          <a:noFill/>
          <a:ln w="9525">
            <a:noFill/>
            <a:miter lim="800000"/>
            <a:headEnd/>
            <a:tailEnd/>
          </a:ln>
          <a:effectLst/>
        </p:spPr>
        <p:txBody>
          <a:bodyPr lIns="92075" tIns="46038" rIns="92075" bIns="46038">
            <a:spAutoFit/>
          </a:bodyPr>
          <a:lstStyle/>
          <a:p>
            <a:r>
              <a:rPr lang="en-US" altLang="en-US" sz="2400" b="1"/>
              <a:t>‘T’</a:t>
            </a:r>
          </a:p>
        </p:txBody>
      </p:sp>
      <p:sp>
        <p:nvSpPr>
          <p:cNvPr id="56344" name="Line 24"/>
          <p:cNvSpPr>
            <a:spLocks noChangeShapeType="1"/>
          </p:cNvSpPr>
          <p:nvPr/>
        </p:nvSpPr>
        <p:spPr bwMode="auto">
          <a:xfrm flipH="1" flipV="1">
            <a:off x="6931025" y="3992563"/>
            <a:ext cx="514350" cy="47466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6345" name="Line 25"/>
          <p:cNvSpPr>
            <a:spLocks noChangeShapeType="1"/>
          </p:cNvSpPr>
          <p:nvPr/>
        </p:nvSpPr>
        <p:spPr bwMode="auto">
          <a:xfrm flipV="1">
            <a:off x="5686425" y="3917950"/>
            <a:ext cx="593725" cy="522288"/>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6346" name="Rectangle 26"/>
          <p:cNvSpPr>
            <a:spLocks noChangeArrowheads="1"/>
          </p:cNvSpPr>
          <p:nvPr/>
        </p:nvSpPr>
        <p:spPr bwMode="auto">
          <a:xfrm>
            <a:off x="5256213" y="4486275"/>
            <a:ext cx="696912" cy="457200"/>
          </a:xfrm>
          <a:prstGeom prst="rect">
            <a:avLst/>
          </a:prstGeom>
          <a:noFill/>
          <a:ln w="9525">
            <a:noFill/>
            <a:miter lim="800000"/>
            <a:headEnd/>
            <a:tailEnd/>
          </a:ln>
          <a:effectLst/>
        </p:spPr>
        <p:txBody>
          <a:bodyPr lIns="92075" tIns="46038" rIns="92075" bIns="46038">
            <a:spAutoFit/>
          </a:bodyPr>
          <a:lstStyle/>
          <a:p>
            <a:r>
              <a:rPr lang="en-US" altLang="en-US" sz="2400" b="1"/>
              <a:t> ‘M’</a:t>
            </a:r>
          </a:p>
        </p:txBody>
      </p:sp>
      <p:sp>
        <p:nvSpPr>
          <p:cNvPr id="56347" name="Rectangle 27"/>
          <p:cNvSpPr>
            <a:spLocks noChangeArrowheads="1"/>
          </p:cNvSpPr>
          <p:nvPr/>
        </p:nvSpPr>
        <p:spPr bwMode="auto">
          <a:xfrm>
            <a:off x="7029450" y="4486275"/>
            <a:ext cx="560388" cy="457200"/>
          </a:xfrm>
          <a:prstGeom prst="rect">
            <a:avLst/>
          </a:prstGeom>
          <a:noFill/>
          <a:ln w="9525">
            <a:noFill/>
            <a:miter lim="800000"/>
            <a:headEnd/>
            <a:tailEnd/>
          </a:ln>
          <a:effectLst/>
        </p:spPr>
        <p:txBody>
          <a:bodyPr lIns="92075" tIns="46038" rIns="92075" bIns="46038">
            <a:spAutoFit/>
          </a:bodyPr>
          <a:lstStyle/>
          <a:p>
            <a:r>
              <a:rPr lang="en-US" altLang="en-US" sz="2400" b="1"/>
              <a:t>‘Y’</a:t>
            </a:r>
          </a:p>
        </p:txBody>
      </p:sp>
      <p:sp>
        <p:nvSpPr>
          <p:cNvPr id="56348" name="Rectangle 28"/>
          <p:cNvSpPr>
            <a:spLocks noChangeArrowheads="1"/>
          </p:cNvSpPr>
          <p:nvPr/>
        </p:nvSpPr>
        <p:spPr bwMode="auto">
          <a:xfrm>
            <a:off x="4468813" y="1946275"/>
            <a:ext cx="312737" cy="466725"/>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6349" name="Line 29"/>
          <p:cNvSpPr>
            <a:spLocks noChangeShapeType="1"/>
          </p:cNvSpPr>
          <p:nvPr/>
        </p:nvSpPr>
        <p:spPr bwMode="auto">
          <a:xfrm flipV="1">
            <a:off x="4551363" y="2157413"/>
            <a:ext cx="42862" cy="76676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6350" name="Rectangle 30"/>
          <p:cNvSpPr>
            <a:spLocks noChangeArrowheads="1"/>
          </p:cNvSpPr>
          <p:nvPr/>
        </p:nvSpPr>
        <p:spPr bwMode="auto">
          <a:xfrm>
            <a:off x="3513138" y="1901825"/>
            <a:ext cx="747712" cy="457200"/>
          </a:xfrm>
          <a:prstGeom prst="rect">
            <a:avLst/>
          </a:prstGeom>
          <a:noFill/>
          <a:ln w="9525">
            <a:noFill/>
            <a:miter lim="800000"/>
            <a:headEnd/>
            <a:tailEnd/>
          </a:ln>
          <a:effectLst/>
        </p:spPr>
        <p:txBody>
          <a:bodyPr lIns="92075" tIns="46038" rIns="92075" bIns="46038">
            <a:spAutoFit/>
          </a:bodyPr>
          <a:lstStyle/>
          <a:p>
            <a:r>
              <a:rPr lang="en-US" altLang="en-US" sz="2400" b="1"/>
              <a:t>tree</a:t>
            </a:r>
          </a:p>
        </p:txBody>
      </p:sp>
      <p:sp>
        <p:nvSpPr>
          <p:cNvPr id="56351" name="Rectangle 31"/>
          <p:cNvSpPr>
            <a:spLocks noChangeArrowheads="1"/>
          </p:cNvSpPr>
          <p:nvPr/>
        </p:nvSpPr>
        <p:spPr bwMode="auto">
          <a:xfrm>
            <a:off x="712788" y="5834063"/>
            <a:ext cx="3267075" cy="457200"/>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A50021"/>
                </a:solidFill>
              </a:rPr>
              <a:t>Print left subtree first</a:t>
            </a:r>
          </a:p>
        </p:txBody>
      </p:sp>
      <p:sp>
        <p:nvSpPr>
          <p:cNvPr id="56352" name="Rectangle 32"/>
          <p:cNvSpPr>
            <a:spLocks noChangeArrowheads="1"/>
          </p:cNvSpPr>
          <p:nvPr/>
        </p:nvSpPr>
        <p:spPr bwMode="auto">
          <a:xfrm>
            <a:off x="5176838" y="5834063"/>
            <a:ext cx="3435350" cy="457200"/>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006633"/>
                </a:solidFill>
              </a:rPr>
              <a:t>Print right subtree last</a:t>
            </a:r>
          </a:p>
        </p:txBody>
      </p:sp>
      <p:sp>
        <p:nvSpPr>
          <p:cNvPr id="56353" name="Rectangle 33"/>
          <p:cNvSpPr>
            <a:spLocks noChangeArrowheads="1"/>
          </p:cNvSpPr>
          <p:nvPr/>
        </p:nvSpPr>
        <p:spPr bwMode="auto">
          <a:xfrm>
            <a:off x="5648325" y="1657350"/>
            <a:ext cx="2030413" cy="457200"/>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330099"/>
                </a:solidFill>
              </a:rPr>
              <a:t>Print second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69875" y="431800"/>
            <a:ext cx="8697913" cy="6189663"/>
          </a:xfrm>
          <a:prstGeom prst="rect">
            <a:avLst/>
          </a:prstGeom>
          <a:noFill/>
          <a:ln w="9525">
            <a:noFill/>
            <a:miter lim="800000"/>
            <a:headEnd/>
            <a:tailEnd/>
          </a:ln>
          <a:effectLst/>
        </p:spPr>
        <p:txBody>
          <a:bodyPr lIns="92075" tIns="46038" rIns="92075" bIns="46038">
            <a:spAutoFit/>
          </a:bodyPr>
          <a:lstStyle/>
          <a:p>
            <a:endParaRPr lang="en-US" altLang="en-US" sz="800" b="1">
              <a:solidFill>
                <a:srgbClr val="A50021"/>
              </a:solidFill>
            </a:endParaRPr>
          </a:p>
          <a:p>
            <a:r>
              <a:rPr lang="en-US" altLang="en-US" sz="2000" b="1" i="1">
                <a:solidFill>
                  <a:srgbClr val="A50021"/>
                </a:solidFill>
              </a:rPr>
              <a:t>					// INORDER TRAVERSAL</a:t>
            </a:r>
          </a:p>
          <a:p>
            <a:r>
              <a:rPr lang="en-US" altLang="en-US" sz="2000" b="1">
                <a:solidFill>
                  <a:srgbClr val="008080"/>
                </a:solidFill>
              </a:rPr>
              <a:t>template&lt; class  ItemType &gt;</a:t>
            </a:r>
            <a:endParaRPr lang="en-US" altLang="en-US" sz="2000" b="1"/>
          </a:p>
          <a:p>
            <a:r>
              <a:rPr lang="en-US" altLang="en-US" sz="2000" b="1"/>
              <a:t>void   TreeType&lt;ItemType&gt; :: PrintTree ( ofstream&amp;  outFile ) const</a:t>
            </a:r>
          </a:p>
          <a:p>
            <a:r>
              <a:rPr lang="en-US" altLang="en-US" sz="2000" b="1"/>
              <a:t>{</a:t>
            </a:r>
          </a:p>
          <a:p>
            <a:r>
              <a:rPr lang="en-US" altLang="en-US" sz="2000" b="1">
                <a:solidFill>
                  <a:srgbClr val="008080"/>
                </a:solidFill>
              </a:rPr>
              <a:t>	Print ( root,  outFile ) ;</a:t>
            </a:r>
            <a:r>
              <a:rPr lang="en-US" altLang="en-US" sz="2000" b="1"/>
              <a:t> </a:t>
            </a:r>
          </a:p>
          <a:p>
            <a:r>
              <a:rPr lang="en-US" altLang="en-US" sz="2000" b="1"/>
              <a:t>}</a:t>
            </a:r>
          </a:p>
          <a:p>
            <a:endParaRPr lang="en-US" altLang="en-US" sz="800" b="1"/>
          </a:p>
          <a:p>
            <a:endParaRPr lang="en-US" altLang="en-US" sz="800" b="1">
              <a:solidFill>
                <a:srgbClr val="A50021"/>
              </a:solidFill>
            </a:endParaRPr>
          </a:p>
          <a:p>
            <a:endParaRPr lang="en-US" altLang="en-US" sz="800" b="1">
              <a:solidFill>
                <a:srgbClr val="A50021"/>
              </a:solidFill>
            </a:endParaRPr>
          </a:p>
          <a:p>
            <a:endParaRPr lang="en-US" altLang="en-US" sz="800" b="1">
              <a:solidFill>
                <a:srgbClr val="A50021"/>
              </a:solidFill>
            </a:endParaRPr>
          </a:p>
          <a:p>
            <a:r>
              <a:rPr lang="en-US" altLang="en-US" sz="2000" b="1">
                <a:solidFill>
                  <a:srgbClr val="008080"/>
                </a:solidFill>
              </a:rPr>
              <a:t>template&lt; class  ItemType &gt;</a:t>
            </a:r>
            <a:r>
              <a:rPr lang="en-US" altLang="en-US" sz="2000" b="1" i="1">
                <a:solidFill>
                  <a:srgbClr val="A50021"/>
                </a:solidFill>
              </a:rPr>
              <a:t> </a:t>
            </a:r>
          </a:p>
          <a:p>
            <a:r>
              <a:rPr lang="en-US" altLang="en-US" sz="2000" b="1"/>
              <a:t>void  Print( TreeNode&lt;ItemType&gt;</a:t>
            </a:r>
            <a:r>
              <a:rPr lang="en-US" altLang="en-US" sz="2000" b="1">
                <a:latin typeface="Bookman Old Style" pitchFamily="18" charset="0"/>
              </a:rPr>
              <a:t>*</a:t>
            </a:r>
            <a:r>
              <a:rPr lang="en-US" altLang="en-US" sz="2000" b="1"/>
              <a:t> ptr,  std::ofstream&amp;  outFile )</a:t>
            </a:r>
          </a:p>
          <a:p>
            <a:r>
              <a:rPr lang="en-US" altLang="en-US" sz="2000" b="1"/>
              <a:t>{      if  ( ptr != NULL )    </a:t>
            </a:r>
          </a:p>
          <a:p>
            <a:r>
              <a:rPr lang="en-US" altLang="en-US" sz="2000" b="1"/>
              <a:t>       {</a:t>
            </a:r>
            <a:endParaRPr lang="en-US" altLang="en-US" sz="2000" b="1">
              <a:solidFill>
                <a:srgbClr val="CC0000"/>
              </a:solidFill>
            </a:endParaRPr>
          </a:p>
          <a:p>
            <a:r>
              <a:rPr lang="en-US" altLang="en-US" sz="2000" b="1"/>
              <a:t>	Print( ptr-&gt;left , outFile ) ;</a:t>
            </a:r>
            <a:r>
              <a:rPr lang="en-US" altLang="en-US" sz="2000" b="1">
                <a:solidFill>
                  <a:srgbClr val="CC0000"/>
                </a:solidFill>
              </a:rPr>
              <a:t>	// Print left subtree</a:t>
            </a:r>
            <a:endParaRPr lang="en-US" altLang="en-US" sz="2000" b="1"/>
          </a:p>
          <a:p>
            <a:endParaRPr lang="en-US" altLang="en-US" sz="2000" b="1"/>
          </a:p>
          <a:p>
            <a:r>
              <a:rPr lang="en-US" altLang="en-US" sz="2000" b="1"/>
              <a:t>       	outFile  &lt;&lt;  ptr-&gt;info ;			</a:t>
            </a:r>
          </a:p>
          <a:p>
            <a:endParaRPr lang="en-US" altLang="en-US" sz="2000" b="1"/>
          </a:p>
          <a:p>
            <a:r>
              <a:rPr lang="en-US" altLang="en-US" sz="2000" b="1"/>
              <a:t>	Print( ptr-&gt;right, outFile ) ;	</a:t>
            </a:r>
            <a:r>
              <a:rPr lang="en-US" altLang="en-US" sz="2000" b="1">
                <a:solidFill>
                  <a:srgbClr val="CC0000"/>
                </a:solidFill>
              </a:rPr>
              <a:t>// Print right subtree</a:t>
            </a:r>
          </a:p>
          <a:p>
            <a:endParaRPr lang="en-US" altLang="en-US" sz="2000" b="1"/>
          </a:p>
          <a:p>
            <a:r>
              <a:rPr lang="en-US" altLang="en-US" sz="2000" b="1"/>
              <a:t>        }</a:t>
            </a:r>
          </a:p>
          <a:p>
            <a:r>
              <a:rPr lang="en-US" altLang="en-US" sz="2000" b="1"/>
              <a:t>}</a:t>
            </a:r>
          </a:p>
        </p:txBody>
      </p:sp>
      <p:sp>
        <p:nvSpPr>
          <p:cNvPr id="57347" name="Rectangle 3"/>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E7A82A32-B66A-4F72-BBC6-DCAE40026316}" type="slidenum">
              <a:rPr lang="en-US" altLang="en-US" sz="1400"/>
              <a:pPr algn="r"/>
              <a:t>51</a:t>
            </a:fld>
            <a:endParaRPr lang="en-US" altLang="en-US"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슬라이드 번호 개체 틀 5"/>
          <p:cNvSpPr>
            <a:spLocks noGrp="1"/>
          </p:cNvSpPr>
          <p:nvPr>
            <p:ph type="sldNum" sz="quarter" idx="12"/>
          </p:nvPr>
        </p:nvSpPr>
        <p:spPr/>
        <p:txBody>
          <a:bodyPr/>
          <a:lstStyle/>
          <a:p>
            <a:fld id="{47ECCC41-64F7-4C51-8F99-900641BD4D23}" type="slidenum">
              <a:rPr lang="en-US" altLang="en-US"/>
              <a:pPr/>
              <a:t>52</a:t>
            </a:fld>
            <a:endParaRPr lang="en-US" altLang="en-US"/>
          </a:p>
        </p:txBody>
      </p:sp>
      <p:sp>
        <p:nvSpPr>
          <p:cNvPr id="58370" name="Oval 2"/>
          <p:cNvSpPr>
            <a:spLocks noChangeArrowheads="1"/>
          </p:cNvSpPr>
          <p:nvPr/>
        </p:nvSpPr>
        <p:spPr bwMode="auto">
          <a:xfrm>
            <a:off x="4795838" y="3336925"/>
            <a:ext cx="3798887" cy="2471738"/>
          </a:xfrm>
          <a:prstGeom prst="ellipse">
            <a:avLst/>
          </a:prstGeom>
          <a:solidFill>
            <a:srgbClr val="FFCC99"/>
          </a:solidFill>
          <a:ln w="12700">
            <a:solidFill>
              <a:schemeClr val="tx1"/>
            </a:solidFill>
            <a:round/>
            <a:headEnd/>
            <a:tailEnd/>
          </a:ln>
          <a:effectLst/>
        </p:spPr>
        <p:txBody>
          <a:bodyPr wrap="none" anchor="ctr"/>
          <a:lstStyle/>
          <a:p>
            <a:endParaRPr lang="ko-KR" altLang="en-US"/>
          </a:p>
        </p:txBody>
      </p:sp>
      <p:sp>
        <p:nvSpPr>
          <p:cNvPr id="58371" name="Oval 3"/>
          <p:cNvSpPr>
            <a:spLocks noChangeArrowheads="1"/>
          </p:cNvSpPr>
          <p:nvPr/>
        </p:nvSpPr>
        <p:spPr bwMode="auto">
          <a:xfrm>
            <a:off x="2717800" y="1778000"/>
            <a:ext cx="3514725" cy="1766888"/>
          </a:xfrm>
          <a:prstGeom prst="ellipse">
            <a:avLst/>
          </a:prstGeom>
          <a:solidFill>
            <a:srgbClr val="FFCC99"/>
          </a:solidFill>
          <a:ln w="12700">
            <a:solidFill>
              <a:schemeClr val="tx1"/>
            </a:solidFill>
            <a:round/>
            <a:headEnd/>
            <a:tailEnd/>
          </a:ln>
          <a:effectLst/>
        </p:spPr>
        <p:txBody>
          <a:bodyPr wrap="none" anchor="ctr"/>
          <a:lstStyle/>
          <a:p>
            <a:endParaRPr lang="ko-KR" altLang="en-US"/>
          </a:p>
        </p:txBody>
      </p:sp>
      <p:sp>
        <p:nvSpPr>
          <p:cNvPr id="58372" name="Oval 4"/>
          <p:cNvSpPr>
            <a:spLocks noChangeArrowheads="1"/>
          </p:cNvSpPr>
          <p:nvPr/>
        </p:nvSpPr>
        <p:spPr bwMode="auto">
          <a:xfrm>
            <a:off x="396875" y="3446463"/>
            <a:ext cx="3798888" cy="2362200"/>
          </a:xfrm>
          <a:prstGeom prst="ellipse">
            <a:avLst/>
          </a:prstGeom>
          <a:solidFill>
            <a:srgbClr val="FFCC99"/>
          </a:solidFill>
          <a:ln w="12700">
            <a:solidFill>
              <a:schemeClr val="tx1"/>
            </a:solidFill>
            <a:round/>
            <a:headEnd/>
            <a:tailEnd/>
          </a:ln>
          <a:effectLst/>
        </p:spPr>
        <p:txBody>
          <a:bodyPr wrap="none" anchor="ctr"/>
          <a:lstStyle/>
          <a:p>
            <a:endParaRPr lang="ko-KR" altLang="en-US"/>
          </a:p>
        </p:txBody>
      </p:sp>
      <p:sp>
        <p:nvSpPr>
          <p:cNvPr id="58373" name="Rectangle 5"/>
          <p:cNvSpPr>
            <a:spLocks noGrp="1" noChangeArrowheads="1"/>
          </p:cNvSpPr>
          <p:nvPr>
            <p:ph type="body" idx="1"/>
          </p:nvPr>
        </p:nvSpPr>
        <p:spPr>
          <a:xfrm>
            <a:off x="620713" y="1958975"/>
            <a:ext cx="7913687" cy="4311650"/>
          </a:xfrm>
          <a:noFill/>
          <a:ln/>
        </p:spPr>
        <p:txBody>
          <a:bodyPr/>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58374" name="Rectangle 6"/>
          <p:cNvSpPr>
            <a:spLocks noGrp="1" noChangeArrowheads="1"/>
          </p:cNvSpPr>
          <p:nvPr>
            <p:ph type="title"/>
          </p:nvPr>
        </p:nvSpPr>
        <p:spPr>
          <a:xfrm>
            <a:off x="306388" y="293688"/>
            <a:ext cx="8509000" cy="1143000"/>
          </a:xfrm>
          <a:ln/>
        </p:spPr>
        <p:txBody>
          <a:bodyPr/>
          <a:lstStyle/>
          <a:p>
            <a:r>
              <a:rPr lang="en-US" altLang="en-US"/>
              <a:t/>
            </a:r>
            <a:br>
              <a:rPr lang="en-US" altLang="en-US"/>
            </a:br>
            <a:r>
              <a:rPr lang="en-US" altLang="en-US" sz="4000"/>
              <a:t>Preorder Traversal: </a:t>
            </a:r>
            <a:r>
              <a:rPr lang="en-US" altLang="en-US" sz="4000">
                <a:solidFill>
                  <a:schemeClr val="tx1"/>
                </a:solidFill>
              </a:rPr>
              <a:t>  J E A H T M Y</a:t>
            </a:r>
          </a:p>
        </p:txBody>
      </p:sp>
      <p:sp>
        <p:nvSpPr>
          <p:cNvPr id="58375" name="Rectangle 7"/>
          <p:cNvSpPr>
            <a:spLocks noChangeArrowheads="1"/>
          </p:cNvSpPr>
          <p:nvPr/>
        </p:nvSpPr>
        <p:spPr bwMode="auto">
          <a:xfrm>
            <a:off x="2035175" y="3695700"/>
            <a:ext cx="957263" cy="38735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8376" name="Rectangle 8"/>
          <p:cNvSpPr>
            <a:spLocks noChangeArrowheads="1"/>
          </p:cNvSpPr>
          <p:nvPr/>
        </p:nvSpPr>
        <p:spPr bwMode="auto">
          <a:xfrm>
            <a:off x="1182688" y="4476750"/>
            <a:ext cx="846137" cy="373063"/>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8377" name="Rectangle 9"/>
          <p:cNvSpPr>
            <a:spLocks noChangeArrowheads="1"/>
          </p:cNvSpPr>
          <p:nvPr/>
        </p:nvSpPr>
        <p:spPr bwMode="auto">
          <a:xfrm>
            <a:off x="2605088" y="4459288"/>
            <a:ext cx="865187" cy="4048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58380" name="Group 12"/>
          <p:cNvGrpSpPr>
            <a:grpSpLocks/>
          </p:cNvGrpSpPr>
          <p:nvPr/>
        </p:nvGrpSpPr>
        <p:grpSpPr bwMode="auto">
          <a:xfrm>
            <a:off x="4162425" y="2876550"/>
            <a:ext cx="927100" cy="457200"/>
            <a:chOff x="2622" y="1812"/>
            <a:chExt cx="584" cy="288"/>
          </a:xfrm>
        </p:grpSpPr>
        <p:sp>
          <p:nvSpPr>
            <p:cNvPr id="58378" name="Rectangle 10"/>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8379" name="Rectangle 11"/>
            <p:cNvSpPr>
              <a:spLocks noChangeArrowheads="1"/>
            </p:cNvSpPr>
            <p:nvPr/>
          </p:nvSpPr>
          <p:spPr bwMode="auto">
            <a:xfrm>
              <a:off x="2708" y="1812"/>
              <a:ext cx="329" cy="288"/>
            </a:xfrm>
            <a:prstGeom prst="rect">
              <a:avLst/>
            </a:prstGeom>
            <a:noFill/>
            <a:ln w="9525">
              <a:noFill/>
              <a:miter lim="800000"/>
              <a:headEnd/>
              <a:tailEnd/>
            </a:ln>
            <a:effectLst/>
          </p:spPr>
          <p:txBody>
            <a:bodyPr wrap="none" lIns="92075" tIns="46038" rIns="92075" bIns="46038">
              <a:spAutoFit/>
            </a:bodyPr>
            <a:lstStyle/>
            <a:p>
              <a:r>
                <a:rPr lang="en-US" altLang="en-US" sz="2400" b="1"/>
                <a:t>‘J’</a:t>
              </a:r>
            </a:p>
          </p:txBody>
        </p:sp>
      </p:grpSp>
      <p:sp>
        <p:nvSpPr>
          <p:cNvPr id="58381" name="Line 13"/>
          <p:cNvSpPr>
            <a:spLocks noChangeShapeType="1"/>
          </p:cNvSpPr>
          <p:nvPr/>
        </p:nvSpPr>
        <p:spPr bwMode="auto">
          <a:xfrm flipH="1" flipV="1">
            <a:off x="5056188" y="3108325"/>
            <a:ext cx="1490662" cy="600075"/>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8382" name="Line 14"/>
          <p:cNvSpPr>
            <a:spLocks noChangeShapeType="1"/>
          </p:cNvSpPr>
          <p:nvPr/>
        </p:nvSpPr>
        <p:spPr bwMode="auto">
          <a:xfrm flipH="1" flipV="1">
            <a:off x="2786063" y="3967163"/>
            <a:ext cx="542925" cy="47466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8383" name="Line 15"/>
          <p:cNvSpPr>
            <a:spLocks noChangeShapeType="1"/>
          </p:cNvSpPr>
          <p:nvPr/>
        </p:nvSpPr>
        <p:spPr bwMode="auto">
          <a:xfrm flipV="1">
            <a:off x="1706563" y="3979863"/>
            <a:ext cx="568325" cy="50006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8384" name="Line 16"/>
          <p:cNvSpPr>
            <a:spLocks noChangeShapeType="1"/>
          </p:cNvSpPr>
          <p:nvPr/>
        </p:nvSpPr>
        <p:spPr bwMode="auto">
          <a:xfrm flipV="1">
            <a:off x="2641600" y="3121025"/>
            <a:ext cx="1576388" cy="5778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8385" name="Rectangle 17"/>
          <p:cNvSpPr>
            <a:spLocks noChangeArrowheads="1"/>
          </p:cNvSpPr>
          <p:nvPr/>
        </p:nvSpPr>
        <p:spPr bwMode="auto">
          <a:xfrm>
            <a:off x="2151063" y="3686175"/>
            <a:ext cx="644525" cy="457200"/>
          </a:xfrm>
          <a:prstGeom prst="rect">
            <a:avLst/>
          </a:prstGeom>
          <a:noFill/>
          <a:ln w="9525">
            <a:noFill/>
            <a:miter lim="800000"/>
            <a:headEnd/>
            <a:tailEnd/>
          </a:ln>
          <a:effectLst/>
        </p:spPr>
        <p:txBody>
          <a:bodyPr lIns="92075" tIns="46038" rIns="92075" bIns="46038">
            <a:spAutoFit/>
          </a:bodyPr>
          <a:lstStyle/>
          <a:p>
            <a:r>
              <a:rPr lang="en-US" altLang="en-US" sz="2400" b="1"/>
              <a:t> ‘E’</a:t>
            </a:r>
          </a:p>
        </p:txBody>
      </p:sp>
      <p:sp>
        <p:nvSpPr>
          <p:cNvPr id="58386" name="Rectangle 18"/>
          <p:cNvSpPr>
            <a:spLocks noChangeArrowheads="1"/>
          </p:cNvSpPr>
          <p:nvPr/>
        </p:nvSpPr>
        <p:spPr bwMode="auto">
          <a:xfrm>
            <a:off x="1293813" y="4478338"/>
            <a:ext cx="576262" cy="457200"/>
          </a:xfrm>
          <a:prstGeom prst="rect">
            <a:avLst/>
          </a:prstGeom>
          <a:noFill/>
          <a:ln w="9525">
            <a:noFill/>
            <a:miter lim="800000"/>
            <a:headEnd/>
            <a:tailEnd/>
          </a:ln>
          <a:effectLst/>
        </p:spPr>
        <p:txBody>
          <a:bodyPr lIns="92075" tIns="46038" rIns="92075" bIns="46038">
            <a:spAutoFit/>
          </a:bodyPr>
          <a:lstStyle/>
          <a:p>
            <a:r>
              <a:rPr lang="en-US" altLang="en-US" sz="2400" b="1"/>
              <a:t>‘A’</a:t>
            </a:r>
          </a:p>
        </p:txBody>
      </p:sp>
      <p:sp>
        <p:nvSpPr>
          <p:cNvPr id="58387" name="Rectangle 19"/>
          <p:cNvSpPr>
            <a:spLocks noChangeArrowheads="1"/>
          </p:cNvSpPr>
          <p:nvPr/>
        </p:nvSpPr>
        <p:spPr bwMode="auto">
          <a:xfrm>
            <a:off x="2716213" y="4483100"/>
            <a:ext cx="576262" cy="457200"/>
          </a:xfrm>
          <a:prstGeom prst="rect">
            <a:avLst/>
          </a:prstGeom>
          <a:noFill/>
          <a:ln w="9525">
            <a:noFill/>
            <a:miter lim="800000"/>
            <a:headEnd/>
            <a:tailEnd/>
          </a:ln>
          <a:effectLst/>
        </p:spPr>
        <p:txBody>
          <a:bodyPr lIns="92075" tIns="46038" rIns="92075" bIns="46038">
            <a:spAutoFit/>
          </a:bodyPr>
          <a:lstStyle/>
          <a:p>
            <a:r>
              <a:rPr lang="en-US" altLang="en-US" sz="2400" b="1"/>
              <a:t>‘H’</a:t>
            </a:r>
          </a:p>
        </p:txBody>
      </p:sp>
      <p:sp>
        <p:nvSpPr>
          <p:cNvPr id="58388" name="Rectangle 20"/>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8389" name="Rectangle 21"/>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8390" name="Rectangle 22"/>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8391" name="Rectangle 23"/>
          <p:cNvSpPr>
            <a:spLocks noChangeArrowheads="1"/>
          </p:cNvSpPr>
          <p:nvPr/>
        </p:nvSpPr>
        <p:spPr bwMode="auto">
          <a:xfrm>
            <a:off x="6229350" y="3660775"/>
            <a:ext cx="542925" cy="457200"/>
          </a:xfrm>
          <a:prstGeom prst="rect">
            <a:avLst/>
          </a:prstGeom>
          <a:noFill/>
          <a:ln w="9525">
            <a:noFill/>
            <a:miter lim="800000"/>
            <a:headEnd/>
            <a:tailEnd/>
          </a:ln>
          <a:effectLst/>
        </p:spPr>
        <p:txBody>
          <a:bodyPr lIns="92075" tIns="46038" rIns="92075" bIns="46038">
            <a:spAutoFit/>
          </a:bodyPr>
          <a:lstStyle/>
          <a:p>
            <a:r>
              <a:rPr lang="en-US" altLang="en-US" sz="2400" b="1"/>
              <a:t>‘T’</a:t>
            </a:r>
          </a:p>
        </p:txBody>
      </p:sp>
      <p:sp>
        <p:nvSpPr>
          <p:cNvPr id="58392" name="Line 24"/>
          <p:cNvSpPr>
            <a:spLocks noChangeShapeType="1"/>
          </p:cNvSpPr>
          <p:nvPr/>
        </p:nvSpPr>
        <p:spPr bwMode="auto">
          <a:xfrm flipH="1" flipV="1">
            <a:off x="6931025" y="3992563"/>
            <a:ext cx="514350" cy="47466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8393" name="Line 25"/>
          <p:cNvSpPr>
            <a:spLocks noChangeShapeType="1"/>
          </p:cNvSpPr>
          <p:nvPr/>
        </p:nvSpPr>
        <p:spPr bwMode="auto">
          <a:xfrm flipV="1">
            <a:off x="5686425" y="3917950"/>
            <a:ext cx="593725" cy="522288"/>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8394" name="Rectangle 26"/>
          <p:cNvSpPr>
            <a:spLocks noChangeArrowheads="1"/>
          </p:cNvSpPr>
          <p:nvPr/>
        </p:nvSpPr>
        <p:spPr bwMode="auto">
          <a:xfrm>
            <a:off x="5256213" y="4486275"/>
            <a:ext cx="696912" cy="457200"/>
          </a:xfrm>
          <a:prstGeom prst="rect">
            <a:avLst/>
          </a:prstGeom>
          <a:noFill/>
          <a:ln w="9525">
            <a:noFill/>
            <a:miter lim="800000"/>
            <a:headEnd/>
            <a:tailEnd/>
          </a:ln>
          <a:effectLst/>
        </p:spPr>
        <p:txBody>
          <a:bodyPr lIns="92075" tIns="46038" rIns="92075" bIns="46038">
            <a:spAutoFit/>
          </a:bodyPr>
          <a:lstStyle/>
          <a:p>
            <a:r>
              <a:rPr lang="en-US" altLang="en-US" sz="2400" b="1"/>
              <a:t> ‘M’</a:t>
            </a:r>
          </a:p>
        </p:txBody>
      </p:sp>
      <p:sp>
        <p:nvSpPr>
          <p:cNvPr id="58395" name="Rectangle 27"/>
          <p:cNvSpPr>
            <a:spLocks noChangeArrowheads="1"/>
          </p:cNvSpPr>
          <p:nvPr/>
        </p:nvSpPr>
        <p:spPr bwMode="auto">
          <a:xfrm>
            <a:off x="7029450" y="4486275"/>
            <a:ext cx="560388" cy="457200"/>
          </a:xfrm>
          <a:prstGeom prst="rect">
            <a:avLst/>
          </a:prstGeom>
          <a:noFill/>
          <a:ln w="9525">
            <a:noFill/>
            <a:miter lim="800000"/>
            <a:headEnd/>
            <a:tailEnd/>
          </a:ln>
          <a:effectLst/>
        </p:spPr>
        <p:txBody>
          <a:bodyPr lIns="92075" tIns="46038" rIns="92075" bIns="46038">
            <a:spAutoFit/>
          </a:bodyPr>
          <a:lstStyle/>
          <a:p>
            <a:r>
              <a:rPr lang="en-US" altLang="en-US" sz="2400" b="1"/>
              <a:t>‘Y’</a:t>
            </a:r>
          </a:p>
        </p:txBody>
      </p:sp>
      <p:sp>
        <p:nvSpPr>
          <p:cNvPr id="58396" name="Rectangle 28"/>
          <p:cNvSpPr>
            <a:spLocks noChangeArrowheads="1"/>
          </p:cNvSpPr>
          <p:nvPr/>
        </p:nvSpPr>
        <p:spPr bwMode="auto">
          <a:xfrm>
            <a:off x="4468813" y="1946275"/>
            <a:ext cx="312737" cy="466725"/>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8397" name="Line 29"/>
          <p:cNvSpPr>
            <a:spLocks noChangeShapeType="1"/>
          </p:cNvSpPr>
          <p:nvPr/>
        </p:nvSpPr>
        <p:spPr bwMode="auto">
          <a:xfrm flipV="1">
            <a:off x="4551363" y="2157413"/>
            <a:ext cx="42862" cy="76676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8398" name="Rectangle 30"/>
          <p:cNvSpPr>
            <a:spLocks noChangeArrowheads="1"/>
          </p:cNvSpPr>
          <p:nvPr/>
        </p:nvSpPr>
        <p:spPr bwMode="auto">
          <a:xfrm>
            <a:off x="3513138" y="1901825"/>
            <a:ext cx="747712" cy="457200"/>
          </a:xfrm>
          <a:prstGeom prst="rect">
            <a:avLst/>
          </a:prstGeom>
          <a:noFill/>
          <a:ln w="9525">
            <a:noFill/>
            <a:miter lim="800000"/>
            <a:headEnd/>
            <a:tailEnd/>
          </a:ln>
          <a:effectLst/>
        </p:spPr>
        <p:txBody>
          <a:bodyPr lIns="92075" tIns="46038" rIns="92075" bIns="46038">
            <a:spAutoFit/>
          </a:bodyPr>
          <a:lstStyle/>
          <a:p>
            <a:r>
              <a:rPr lang="en-US" altLang="en-US" sz="2400" b="1"/>
              <a:t>tree</a:t>
            </a:r>
          </a:p>
        </p:txBody>
      </p:sp>
      <p:sp>
        <p:nvSpPr>
          <p:cNvPr id="58399" name="Rectangle 31"/>
          <p:cNvSpPr>
            <a:spLocks noChangeArrowheads="1"/>
          </p:cNvSpPr>
          <p:nvPr/>
        </p:nvSpPr>
        <p:spPr bwMode="auto">
          <a:xfrm>
            <a:off x="712788" y="5834063"/>
            <a:ext cx="3757612" cy="457200"/>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A50021"/>
                </a:solidFill>
              </a:rPr>
              <a:t>Print left subtree second</a:t>
            </a:r>
          </a:p>
        </p:txBody>
      </p:sp>
      <p:sp>
        <p:nvSpPr>
          <p:cNvPr id="58400" name="Rectangle 32"/>
          <p:cNvSpPr>
            <a:spLocks noChangeArrowheads="1"/>
          </p:cNvSpPr>
          <p:nvPr/>
        </p:nvSpPr>
        <p:spPr bwMode="auto">
          <a:xfrm>
            <a:off x="5176838" y="5834063"/>
            <a:ext cx="3435350" cy="457200"/>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006633"/>
                </a:solidFill>
              </a:rPr>
              <a:t>Print right subtree last</a:t>
            </a:r>
          </a:p>
        </p:txBody>
      </p:sp>
      <p:sp>
        <p:nvSpPr>
          <p:cNvPr id="58401" name="Rectangle 33"/>
          <p:cNvSpPr>
            <a:spLocks noChangeArrowheads="1"/>
          </p:cNvSpPr>
          <p:nvPr/>
        </p:nvSpPr>
        <p:spPr bwMode="auto">
          <a:xfrm>
            <a:off x="5648325" y="1657350"/>
            <a:ext cx="1538288" cy="457200"/>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330099"/>
                </a:solidFill>
              </a:rPr>
              <a:t>Print first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슬라이드 번호 개체 틀 5"/>
          <p:cNvSpPr>
            <a:spLocks noGrp="1"/>
          </p:cNvSpPr>
          <p:nvPr>
            <p:ph type="sldNum" sz="quarter" idx="12"/>
          </p:nvPr>
        </p:nvSpPr>
        <p:spPr/>
        <p:txBody>
          <a:bodyPr/>
          <a:lstStyle/>
          <a:p>
            <a:fld id="{91440A3D-703B-4342-8288-B621BBE52DC2}" type="slidenum">
              <a:rPr lang="en-US" altLang="en-US"/>
              <a:pPr/>
              <a:t>53</a:t>
            </a:fld>
            <a:endParaRPr lang="en-US" altLang="en-US"/>
          </a:p>
        </p:txBody>
      </p:sp>
      <p:sp>
        <p:nvSpPr>
          <p:cNvPr id="59394" name="Oval 2"/>
          <p:cNvSpPr>
            <a:spLocks noChangeArrowheads="1"/>
          </p:cNvSpPr>
          <p:nvPr/>
        </p:nvSpPr>
        <p:spPr bwMode="auto">
          <a:xfrm>
            <a:off x="4795838" y="3336925"/>
            <a:ext cx="3798887" cy="2471738"/>
          </a:xfrm>
          <a:prstGeom prst="ellipse">
            <a:avLst/>
          </a:prstGeom>
          <a:solidFill>
            <a:srgbClr val="FFCC99"/>
          </a:solidFill>
          <a:ln w="12700">
            <a:solidFill>
              <a:schemeClr val="tx1"/>
            </a:solidFill>
            <a:round/>
            <a:headEnd/>
            <a:tailEnd/>
          </a:ln>
          <a:effectLst/>
        </p:spPr>
        <p:txBody>
          <a:bodyPr wrap="none" anchor="ctr"/>
          <a:lstStyle/>
          <a:p>
            <a:endParaRPr lang="ko-KR" altLang="en-US"/>
          </a:p>
        </p:txBody>
      </p:sp>
      <p:sp>
        <p:nvSpPr>
          <p:cNvPr id="59395" name="Oval 3"/>
          <p:cNvSpPr>
            <a:spLocks noChangeArrowheads="1"/>
          </p:cNvSpPr>
          <p:nvPr/>
        </p:nvSpPr>
        <p:spPr bwMode="auto">
          <a:xfrm>
            <a:off x="2717800" y="1778000"/>
            <a:ext cx="3514725" cy="1766888"/>
          </a:xfrm>
          <a:prstGeom prst="ellipse">
            <a:avLst/>
          </a:prstGeom>
          <a:solidFill>
            <a:srgbClr val="FFCC99"/>
          </a:solidFill>
          <a:ln w="12700">
            <a:solidFill>
              <a:schemeClr val="tx1"/>
            </a:solidFill>
            <a:round/>
            <a:headEnd/>
            <a:tailEnd/>
          </a:ln>
          <a:effectLst/>
        </p:spPr>
        <p:txBody>
          <a:bodyPr wrap="none" anchor="ctr"/>
          <a:lstStyle/>
          <a:p>
            <a:endParaRPr lang="ko-KR" altLang="en-US"/>
          </a:p>
        </p:txBody>
      </p:sp>
      <p:sp>
        <p:nvSpPr>
          <p:cNvPr id="59396" name="Oval 4"/>
          <p:cNvSpPr>
            <a:spLocks noChangeArrowheads="1"/>
          </p:cNvSpPr>
          <p:nvPr/>
        </p:nvSpPr>
        <p:spPr bwMode="auto">
          <a:xfrm>
            <a:off x="396875" y="3446463"/>
            <a:ext cx="3798888" cy="2362200"/>
          </a:xfrm>
          <a:prstGeom prst="ellipse">
            <a:avLst/>
          </a:prstGeom>
          <a:solidFill>
            <a:srgbClr val="FFCC99"/>
          </a:solidFill>
          <a:ln w="12700">
            <a:solidFill>
              <a:schemeClr val="tx1"/>
            </a:solidFill>
            <a:round/>
            <a:headEnd/>
            <a:tailEnd/>
          </a:ln>
          <a:effectLst/>
        </p:spPr>
        <p:txBody>
          <a:bodyPr wrap="none" anchor="ctr"/>
          <a:lstStyle/>
          <a:p>
            <a:endParaRPr lang="ko-KR" altLang="en-US"/>
          </a:p>
        </p:txBody>
      </p:sp>
      <p:sp>
        <p:nvSpPr>
          <p:cNvPr id="59397" name="Rectangle 5"/>
          <p:cNvSpPr>
            <a:spLocks noGrp="1" noChangeArrowheads="1"/>
          </p:cNvSpPr>
          <p:nvPr>
            <p:ph type="body" idx="1"/>
          </p:nvPr>
        </p:nvSpPr>
        <p:spPr>
          <a:xfrm>
            <a:off x="620713" y="1958975"/>
            <a:ext cx="7913687" cy="4311650"/>
          </a:xfrm>
          <a:noFill/>
          <a:ln/>
        </p:spPr>
        <p:txBody>
          <a:bodyPr/>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59398" name="Rectangle 6"/>
          <p:cNvSpPr>
            <a:spLocks noChangeArrowheads="1"/>
          </p:cNvSpPr>
          <p:nvPr/>
        </p:nvSpPr>
        <p:spPr bwMode="auto">
          <a:xfrm>
            <a:off x="2035175" y="3695700"/>
            <a:ext cx="957263" cy="38735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9399" name="Rectangle 7"/>
          <p:cNvSpPr>
            <a:spLocks noChangeArrowheads="1"/>
          </p:cNvSpPr>
          <p:nvPr/>
        </p:nvSpPr>
        <p:spPr bwMode="auto">
          <a:xfrm>
            <a:off x="1182688" y="4476750"/>
            <a:ext cx="846137" cy="373063"/>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9400" name="Rectangle 8"/>
          <p:cNvSpPr>
            <a:spLocks noChangeArrowheads="1"/>
          </p:cNvSpPr>
          <p:nvPr/>
        </p:nvSpPr>
        <p:spPr bwMode="auto">
          <a:xfrm>
            <a:off x="2605088" y="4459288"/>
            <a:ext cx="865187" cy="4048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59403" name="Group 11"/>
          <p:cNvGrpSpPr>
            <a:grpSpLocks/>
          </p:cNvGrpSpPr>
          <p:nvPr/>
        </p:nvGrpSpPr>
        <p:grpSpPr bwMode="auto">
          <a:xfrm>
            <a:off x="4162425" y="2876550"/>
            <a:ext cx="927100" cy="457200"/>
            <a:chOff x="2622" y="1812"/>
            <a:chExt cx="584" cy="288"/>
          </a:xfrm>
        </p:grpSpPr>
        <p:sp>
          <p:nvSpPr>
            <p:cNvPr id="59401" name="Rectangle 9"/>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9402" name="Rectangle 10"/>
            <p:cNvSpPr>
              <a:spLocks noChangeArrowheads="1"/>
            </p:cNvSpPr>
            <p:nvPr/>
          </p:nvSpPr>
          <p:spPr bwMode="auto">
            <a:xfrm>
              <a:off x="2708" y="1812"/>
              <a:ext cx="329" cy="288"/>
            </a:xfrm>
            <a:prstGeom prst="rect">
              <a:avLst/>
            </a:prstGeom>
            <a:noFill/>
            <a:ln w="9525">
              <a:noFill/>
              <a:miter lim="800000"/>
              <a:headEnd/>
              <a:tailEnd/>
            </a:ln>
            <a:effectLst/>
          </p:spPr>
          <p:txBody>
            <a:bodyPr wrap="none" lIns="92075" tIns="46038" rIns="92075" bIns="46038">
              <a:spAutoFit/>
            </a:bodyPr>
            <a:lstStyle/>
            <a:p>
              <a:r>
                <a:rPr lang="en-US" altLang="en-US" sz="2400" b="1"/>
                <a:t>‘J’</a:t>
              </a:r>
            </a:p>
          </p:txBody>
        </p:sp>
      </p:grpSp>
      <p:sp>
        <p:nvSpPr>
          <p:cNvPr id="59404" name="Line 12"/>
          <p:cNvSpPr>
            <a:spLocks noChangeShapeType="1"/>
          </p:cNvSpPr>
          <p:nvPr/>
        </p:nvSpPr>
        <p:spPr bwMode="auto">
          <a:xfrm flipH="1" flipV="1">
            <a:off x="5056188" y="3108325"/>
            <a:ext cx="1490662" cy="600075"/>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9405" name="Line 13"/>
          <p:cNvSpPr>
            <a:spLocks noChangeShapeType="1"/>
          </p:cNvSpPr>
          <p:nvPr/>
        </p:nvSpPr>
        <p:spPr bwMode="auto">
          <a:xfrm flipH="1" flipV="1">
            <a:off x="2786063" y="3967163"/>
            <a:ext cx="542925" cy="47466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9406" name="Line 14"/>
          <p:cNvSpPr>
            <a:spLocks noChangeShapeType="1"/>
          </p:cNvSpPr>
          <p:nvPr/>
        </p:nvSpPr>
        <p:spPr bwMode="auto">
          <a:xfrm flipV="1">
            <a:off x="1706563" y="3979863"/>
            <a:ext cx="568325" cy="50006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9407" name="Line 15"/>
          <p:cNvSpPr>
            <a:spLocks noChangeShapeType="1"/>
          </p:cNvSpPr>
          <p:nvPr/>
        </p:nvSpPr>
        <p:spPr bwMode="auto">
          <a:xfrm flipV="1">
            <a:off x="2641600" y="3121025"/>
            <a:ext cx="1576388" cy="577850"/>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9408" name="Rectangle 16"/>
          <p:cNvSpPr>
            <a:spLocks noChangeArrowheads="1"/>
          </p:cNvSpPr>
          <p:nvPr/>
        </p:nvSpPr>
        <p:spPr bwMode="auto">
          <a:xfrm>
            <a:off x="2151063" y="3686175"/>
            <a:ext cx="644525" cy="457200"/>
          </a:xfrm>
          <a:prstGeom prst="rect">
            <a:avLst/>
          </a:prstGeom>
          <a:noFill/>
          <a:ln w="9525">
            <a:noFill/>
            <a:miter lim="800000"/>
            <a:headEnd/>
            <a:tailEnd/>
          </a:ln>
          <a:effectLst/>
        </p:spPr>
        <p:txBody>
          <a:bodyPr lIns="92075" tIns="46038" rIns="92075" bIns="46038">
            <a:spAutoFit/>
          </a:bodyPr>
          <a:lstStyle/>
          <a:p>
            <a:r>
              <a:rPr lang="en-US" altLang="en-US" sz="2400" b="1"/>
              <a:t> ‘E’</a:t>
            </a:r>
          </a:p>
        </p:txBody>
      </p:sp>
      <p:sp>
        <p:nvSpPr>
          <p:cNvPr id="59409" name="Rectangle 17"/>
          <p:cNvSpPr>
            <a:spLocks noChangeArrowheads="1"/>
          </p:cNvSpPr>
          <p:nvPr/>
        </p:nvSpPr>
        <p:spPr bwMode="auto">
          <a:xfrm>
            <a:off x="1293813" y="4478338"/>
            <a:ext cx="576262" cy="457200"/>
          </a:xfrm>
          <a:prstGeom prst="rect">
            <a:avLst/>
          </a:prstGeom>
          <a:noFill/>
          <a:ln w="9525">
            <a:noFill/>
            <a:miter lim="800000"/>
            <a:headEnd/>
            <a:tailEnd/>
          </a:ln>
          <a:effectLst/>
        </p:spPr>
        <p:txBody>
          <a:bodyPr lIns="92075" tIns="46038" rIns="92075" bIns="46038">
            <a:spAutoFit/>
          </a:bodyPr>
          <a:lstStyle/>
          <a:p>
            <a:r>
              <a:rPr lang="en-US" altLang="en-US" sz="2400" b="1"/>
              <a:t>‘A’</a:t>
            </a:r>
          </a:p>
        </p:txBody>
      </p:sp>
      <p:sp>
        <p:nvSpPr>
          <p:cNvPr id="59410" name="Rectangle 18"/>
          <p:cNvSpPr>
            <a:spLocks noChangeArrowheads="1"/>
          </p:cNvSpPr>
          <p:nvPr/>
        </p:nvSpPr>
        <p:spPr bwMode="auto">
          <a:xfrm>
            <a:off x="2716213" y="4483100"/>
            <a:ext cx="576262" cy="457200"/>
          </a:xfrm>
          <a:prstGeom prst="rect">
            <a:avLst/>
          </a:prstGeom>
          <a:noFill/>
          <a:ln w="9525">
            <a:noFill/>
            <a:miter lim="800000"/>
            <a:headEnd/>
            <a:tailEnd/>
          </a:ln>
          <a:effectLst/>
        </p:spPr>
        <p:txBody>
          <a:bodyPr lIns="92075" tIns="46038" rIns="92075" bIns="46038">
            <a:spAutoFit/>
          </a:bodyPr>
          <a:lstStyle/>
          <a:p>
            <a:r>
              <a:rPr lang="en-US" altLang="en-US" sz="2400" b="1"/>
              <a:t>‘H’</a:t>
            </a:r>
          </a:p>
        </p:txBody>
      </p:sp>
      <p:sp>
        <p:nvSpPr>
          <p:cNvPr id="59411" name="Rectangle 19"/>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9412" name="Rectangle 20"/>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9413" name="Rectangle 21"/>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9414" name="Rectangle 22"/>
          <p:cNvSpPr>
            <a:spLocks noChangeArrowheads="1"/>
          </p:cNvSpPr>
          <p:nvPr/>
        </p:nvSpPr>
        <p:spPr bwMode="auto">
          <a:xfrm>
            <a:off x="6229350" y="3660775"/>
            <a:ext cx="542925" cy="457200"/>
          </a:xfrm>
          <a:prstGeom prst="rect">
            <a:avLst/>
          </a:prstGeom>
          <a:noFill/>
          <a:ln w="9525">
            <a:noFill/>
            <a:miter lim="800000"/>
            <a:headEnd/>
            <a:tailEnd/>
          </a:ln>
          <a:effectLst/>
        </p:spPr>
        <p:txBody>
          <a:bodyPr lIns="92075" tIns="46038" rIns="92075" bIns="46038">
            <a:spAutoFit/>
          </a:bodyPr>
          <a:lstStyle/>
          <a:p>
            <a:r>
              <a:rPr lang="en-US" altLang="en-US" sz="2400" b="1"/>
              <a:t>‘T’</a:t>
            </a:r>
          </a:p>
        </p:txBody>
      </p:sp>
      <p:sp>
        <p:nvSpPr>
          <p:cNvPr id="59415" name="Line 23"/>
          <p:cNvSpPr>
            <a:spLocks noChangeShapeType="1"/>
          </p:cNvSpPr>
          <p:nvPr/>
        </p:nvSpPr>
        <p:spPr bwMode="auto">
          <a:xfrm flipH="1" flipV="1">
            <a:off x="6931025" y="3992563"/>
            <a:ext cx="514350" cy="47466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9416" name="Line 24"/>
          <p:cNvSpPr>
            <a:spLocks noChangeShapeType="1"/>
          </p:cNvSpPr>
          <p:nvPr/>
        </p:nvSpPr>
        <p:spPr bwMode="auto">
          <a:xfrm flipV="1">
            <a:off x="5686425" y="3917950"/>
            <a:ext cx="593725" cy="522288"/>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9417" name="Rectangle 25"/>
          <p:cNvSpPr>
            <a:spLocks noChangeArrowheads="1"/>
          </p:cNvSpPr>
          <p:nvPr/>
        </p:nvSpPr>
        <p:spPr bwMode="auto">
          <a:xfrm>
            <a:off x="5256213" y="4486275"/>
            <a:ext cx="696912" cy="457200"/>
          </a:xfrm>
          <a:prstGeom prst="rect">
            <a:avLst/>
          </a:prstGeom>
          <a:noFill/>
          <a:ln w="9525">
            <a:noFill/>
            <a:miter lim="800000"/>
            <a:headEnd/>
            <a:tailEnd/>
          </a:ln>
          <a:effectLst/>
        </p:spPr>
        <p:txBody>
          <a:bodyPr lIns="92075" tIns="46038" rIns="92075" bIns="46038">
            <a:spAutoFit/>
          </a:bodyPr>
          <a:lstStyle/>
          <a:p>
            <a:r>
              <a:rPr lang="en-US" altLang="en-US" sz="2400" b="1"/>
              <a:t> ‘M’</a:t>
            </a:r>
          </a:p>
        </p:txBody>
      </p:sp>
      <p:sp>
        <p:nvSpPr>
          <p:cNvPr id="59418" name="Rectangle 26"/>
          <p:cNvSpPr>
            <a:spLocks noChangeArrowheads="1"/>
          </p:cNvSpPr>
          <p:nvPr/>
        </p:nvSpPr>
        <p:spPr bwMode="auto">
          <a:xfrm>
            <a:off x="7029450" y="4486275"/>
            <a:ext cx="560388" cy="457200"/>
          </a:xfrm>
          <a:prstGeom prst="rect">
            <a:avLst/>
          </a:prstGeom>
          <a:noFill/>
          <a:ln w="9525">
            <a:noFill/>
            <a:miter lim="800000"/>
            <a:headEnd/>
            <a:tailEnd/>
          </a:ln>
          <a:effectLst/>
        </p:spPr>
        <p:txBody>
          <a:bodyPr lIns="92075" tIns="46038" rIns="92075" bIns="46038">
            <a:spAutoFit/>
          </a:bodyPr>
          <a:lstStyle/>
          <a:p>
            <a:r>
              <a:rPr lang="en-US" altLang="en-US" sz="2400" b="1"/>
              <a:t>‘Y’</a:t>
            </a:r>
          </a:p>
        </p:txBody>
      </p:sp>
      <p:sp>
        <p:nvSpPr>
          <p:cNvPr id="59419" name="Rectangle 27"/>
          <p:cNvSpPr>
            <a:spLocks noChangeArrowheads="1"/>
          </p:cNvSpPr>
          <p:nvPr/>
        </p:nvSpPr>
        <p:spPr bwMode="auto">
          <a:xfrm>
            <a:off x="4468813" y="1946275"/>
            <a:ext cx="312737" cy="466725"/>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59420" name="Line 28"/>
          <p:cNvSpPr>
            <a:spLocks noChangeShapeType="1"/>
          </p:cNvSpPr>
          <p:nvPr/>
        </p:nvSpPr>
        <p:spPr bwMode="auto">
          <a:xfrm flipV="1">
            <a:off x="4551363" y="2157413"/>
            <a:ext cx="42862" cy="766762"/>
          </a:xfrm>
          <a:prstGeom prst="line">
            <a:avLst/>
          </a:prstGeom>
          <a:noFill/>
          <a:ln w="12700">
            <a:solidFill>
              <a:schemeClr val="tx1"/>
            </a:solidFill>
            <a:round/>
            <a:headEnd type="stealth" w="med" len="lg"/>
            <a:tailEnd type="none" w="sm" len="sm"/>
          </a:ln>
          <a:effectLst/>
        </p:spPr>
        <p:txBody>
          <a:bodyPr wrap="none" anchor="ctr"/>
          <a:lstStyle/>
          <a:p>
            <a:endParaRPr lang="ko-KR" altLang="en-US"/>
          </a:p>
        </p:txBody>
      </p:sp>
      <p:sp>
        <p:nvSpPr>
          <p:cNvPr id="59421" name="Rectangle 29"/>
          <p:cNvSpPr>
            <a:spLocks noChangeArrowheads="1"/>
          </p:cNvSpPr>
          <p:nvPr/>
        </p:nvSpPr>
        <p:spPr bwMode="auto">
          <a:xfrm>
            <a:off x="3513138" y="1901825"/>
            <a:ext cx="747712" cy="457200"/>
          </a:xfrm>
          <a:prstGeom prst="rect">
            <a:avLst/>
          </a:prstGeom>
          <a:noFill/>
          <a:ln w="9525">
            <a:noFill/>
            <a:miter lim="800000"/>
            <a:headEnd/>
            <a:tailEnd/>
          </a:ln>
          <a:effectLst/>
        </p:spPr>
        <p:txBody>
          <a:bodyPr lIns="92075" tIns="46038" rIns="92075" bIns="46038">
            <a:spAutoFit/>
          </a:bodyPr>
          <a:lstStyle/>
          <a:p>
            <a:r>
              <a:rPr lang="en-US" altLang="en-US" sz="2400" b="1"/>
              <a:t>tree</a:t>
            </a:r>
          </a:p>
        </p:txBody>
      </p:sp>
      <p:sp>
        <p:nvSpPr>
          <p:cNvPr id="59422" name="Rectangle 30"/>
          <p:cNvSpPr>
            <a:spLocks noChangeArrowheads="1"/>
          </p:cNvSpPr>
          <p:nvPr/>
        </p:nvSpPr>
        <p:spPr bwMode="auto">
          <a:xfrm>
            <a:off x="712788" y="5834063"/>
            <a:ext cx="3267075" cy="457200"/>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A50021"/>
                </a:solidFill>
              </a:rPr>
              <a:t>Print left subtree first</a:t>
            </a:r>
          </a:p>
        </p:txBody>
      </p:sp>
      <p:sp>
        <p:nvSpPr>
          <p:cNvPr id="59423" name="Rectangle 31"/>
          <p:cNvSpPr>
            <a:spLocks noChangeArrowheads="1"/>
          </p:cNvSpPr>
          <p:nvPr/>
        </p:nvSpPr>
        <p:spPr bwMode="auto">
          <a:xfrm>
            <a:off x="4776788" y="5834063"/>
            <a:ext cx="3978275" cy="457200"/>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006633"/>
                </a:solidFill>
              </a:rPr>
              <a:t>Print right subtree second</a:t>
            </a:r>
          </a:p>
        </p:txBody>
      </p:sp>
      <p:sp>
        <p:nvSpPr>
          <p:cNvPr id="59424" name="Rectangle 32"/>
          <p:cNvSpPr>
            <a:spLocks noChangeArrowheads="1"/>
          </p:cNvSpPr>
          <p:nvPr/>
        </p:nvSpPr>
        <p:spPr bwMode="auto">
          <a:xfrm>
            <a:off x="5648325" y="1657350"/>
            <a:ext cx="1489075" cy="457200"/>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330099"/>
                </a:solidFill>
              </a:rPr>
              <a:t>Print last</a:t>
            </a:r>
          </a:p>
        </p:txBody>
      </p:sp>
      <p:sp>
        <p:nvSpPr>
          <p:cNvPr id="59425" name="Rectangle 33"/>
          <p:cNvSpPr>
            <a:spLocks noChangeArrowheads="1"/>
          </p:cNvSpPr>
          <p:nvPr/>
        </p:nvSpPr>
        <p:spPr bwMode="auto">
          <a:xfrm>
            <a:off x="360363" y="317500"/>
            <a:ext cx="8515350" cy="1143000"/>
          </a:xfrm>
          <a:prstGeom prst="rect">
            <a:avLst/>
          </a:prstGeom>
          <a:noFill/>
          <a:ln w="9525">
            <a:noFill/>
            <a:miter lim="800000"/>
            <a:headEnd/>
            <a:tailEnd/>
          </a:ln>
          <a:effectLst/>
        </p:spPr>
        <p:txBody>
          <a:bodyPr lIns="92075" tIns="46038" rIns="92075" bIns="46038" anchor="b"/>
          <a:lstStyle/>
          <a:p>
            <a:pPr algn="ctr"/>
            <a:r>
              <a:rPr lang="en-US" altLang="en-US" sz="4400" b="1" dirty="0">
                <a:solidFill>
                  <a:schemeClr val="tx2"/>
                </a:solidFill>
                <a:latin typeface="Times New Roman" pitchFamily="18" charset="0"/>
              </a:rPr>
              <a:t/>
            </a:r>
            <a:br>
              <a:rPr lang="en-US" altLang="en-US" sz="4400" b="1" dirty="0">
                <a:solidFill>
                  <a:schemeClr val="tx2"/>
                </a:solidFill>
                <a:latin typeface="Times New Roman" pitchFamily="18" charset="0"/>
              </a:rPr>
            </a:br>
            <a:r>
              <a:rPr lang="en-US" altLang="en-US" sz="4000" b="1" dirty="0" err="1">
                <a:solidFill>
                  <a:schemeClr val="tx2"/>
                </a:solidFill>
                <a:latin typeface="Times New Roman" pitchFamily="18" charset="0"/>
              </a:rPr>
              <a:t>Postorder</a:t>
            </a:r>
            <a:r>
              <a:rPr lang="en-US" altLang="en-US" sz="4000" b="1" dirty="0">
                <a:solidFill>
                  <a:schemeClr val="tx2"/>
                </a:solidFill>
                <a:latin typeface="Times New Roman" pitchFamily="18" charset="0"/>
              </a:rPr>
              <a:t> Traversal:  </a:t>
            </a:r>
            <a:r>
              <a:rPr lang="en-US" altLang="en-US" sz="4000" b="1" dirty="0">
                <a:latin typeface="Times New Roman" pitchFamily="18" charset="0"/>
              </a:rPr>
              <a:t>A H E M Y T J</a:t>
            </a:r>
            <a:r>
              <a:rPr lang="en-US" altLang="en-US" sz="4400" b="1" dirty="0">
                <a:solidFill>
                  <a:schemeClr val="tx2"/>
                </a:solidFill>
                <a:latin typeface="Times New Roman" pitchFamily="18" charset="0"/>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269875" y="498475"/>
            <a:ext cx="8697913" cy="5305425"/>
          </a:xfrm>
          <a:prstGeom prst="rect">
            <a:avLst/>
          </a:prstGeom>
          <a:noFill/>
          <a:ln w="9525">
            <a:noFill/>
            <a:miter lim="800000"/>
            <a:headEnd/>
            <a:tailEnd/>
          </a:ln>
          <a:effectLst/>
        </p:spPr>
        <p:txBody>
          <a:bodyPr lIns="92075" tIns="46038" rIns="92075" bIns="46038">
            <a:spAutoFit/>
          </a:bodyPr>
          <a:lstStyle/>
          <a:p>
            <a:endParaRPr lang="en-US" altLang="en-US" sz="800" b="1" dirty="0">
              <a:solidFill>
                <a:srgbClr val="A50021"/>
              </a:solidFill>
            </a:endParaRPr>
          </a:p>
          <a:p>
            <a:r>
              <a:rPr lang="en-US" altLang="en-US" sz="2000" b="1" dirty="0">
                <a:solidFill>
                  <a:srgbClr val="008080"/>
                </a:solidFill>
              </a:rPr>
              <a:t>template&lt; class  </a:t>
            </a:r>
            <a:r>
              <a:rPr lang="en-US" altLang="en-US" sz="2000" b="1" dirty="0" err="1">
                <a:solidFill>
                  <a:srgbClr val="008080"/>
                </a:solidFill>
              </a:rPr>
              <a:t>ItemType</a:t>
            </a:r>
            <a:r>
              <a:rPr lang="en-US" altLang="en-US" sz="2000" b="1" dirty="0">
                <a:solidFill>
                  <a:srgbClr val="008080"/>
                </a:solidFill>
              </a:rPr>
              <a:t> &gt;</a:t>
            </a:r>
            <a:r>
              <a:rPr lang="en-US" altLang="en-US" sz="2000" b="1" i="1" dirty="0">
                <a:solidFill>
                  <a:srgbClr val="A50021"/>
                </a:solidFill>
              </a:rPr>
              <a:t> </a:t>
            </a:r>
            <a:endParaRPr lang="en-US" altLang="en-US" sz="800" b="1" dirty="0"/>
          </a:p>
          <a:p>
            <a:r>
              <a:rPr lang="en-US" altLang="en-US" sz="2000" b="1" dirty="0" err="1"/>
              <a:t>TreeType</a:t>
            </a:r>
            <a:r>
              <a:rPr lang="en-US" altLang="en-US" sz="2000" b="1" dirty="0"/>
              <a:t>&lt;</a:t>
            </a:r>
            <a:r>
              <a:rPr lang="en-US" altLang="en-US" sz="2000" b="1" dirty="0" err="1"/>
              <a:t>ItemType</a:t>
            </a:r>
            <a:r>
              <a:rPr lang="en-US" altLang="en-US" sz="2000" b="1" dirty="0"/>
              <a:t>&gt; :: ~</a:t>
            </a:r>
            <a:r>
              <a:rPr lang="en-US" altLang="en-US" sz="2000" b="1" dirty="0" err="1"/>
              <a:t>TreeType</a:t>
            </a:r>
            <a:r>
              <a:rPr lang="en-US" altLang="en-US" sz="2000" b="1" dirty="0"/>
              <a:t> (  )</a:t>
            </a:r>
            <a:r>
              <a:rPr lang="en-US" altLang="en-US" sz="2000" b="1" dirty="0">
                <a:solidFill>
                  <a:srgbClr val="CC0000"/>
                </a:solidFill>
              </a:rPr>
              <a:t>		// DESTRUCTOR</a:t>
            </a:r>
            <a:endParaRPr lang="en-US" altLang="en-US" sz="2000" b="1" dirty="0"/>
          </a:p>
          <a:p>
            <a:r>
              <a:rPr lang="en-US" altLang="en-US" sz="2000" b="1" dirty="0"/>
              <a:t>{</a:t>
            </a:r>
          </a:p>
          <a:p>
            <a:r>
              <a:rPr lang="en-US" altLang="en-US" sz="2000" b="1" dirty="0">
                <a:solidFill>
                  <a:srgbClr val="008080"/>
                </a:solidFill>
              </a:rPr>
              <a:t>       Destroy ( root ) ;</a:t>
            </a:r>
            <a:r>
              <a:rPr lang="en-US" altLang="en-US" sz="2000" b="1" dirty="0"/>
              <a:t> </a:t>
            </a:r>
          </a:p>
          <a:p>
            <a:r>
              <a:rPr lang="en-US" altLang="en-US" sz="2000" b="1" dirty="0"/>
              <a:t>}</a:t>
            </a:r>
          </a:p>
          <a:p>
            <a:endParaRPr lang="en-US" altLang="en-US" sz="800" b="1" dirty="0"/>
          </a:p>
          <a:p>
            <a:endParaRPr lang="en-US" altLang="en-US" sz="800" b="1" dirty="0">
              <a:solidFill>
                <a:srgbClr val="A50021"/>
              </a:solidFill>
            </a:endParaRPr>
          </a:p>
          <a:p>
            <a:endParaRPr lang="en-US" altLang="en-US" sz="800" b="1" dirty="0">
              <a:solidFill>
                <a:srgbClr val="A50021"/>
              </a:solidFill>
            </a:endParaRPr>
          </a:p>
          <a:p>
            <a:r>
              <a:rPr lang="en-US" altLang="en-US" sz="2000" b="1" dirty="0">
                <a:solidFill>
                  <a:srgbClr val="008080"/>
                </a:solidFill>
              </a:rPr>
              <a:t>template&lt; class  </a:t>
            </a:r>
            <a:r>
              <a:rPr lang="en-US" altLang="en-US" sz="2000" b="1" dirty="0" err="1">
                <a:solidFill>
                  <a:srgbClr val="008080"/>
                </a:solidFill>
              </a:rPr>
              <a:t>ItemType</a:t>
            </a:r>
            <a:r>
              <a:rPr lang="en-US" altLang="en-US" sz="2000" b="1" dirty="0">
                <a:solidFill>
                  <a:srgbClr val="008080"/>
                </a:solidFill>
              </a:rPr>
              <a:t> &gt;</a:t>
            </a:r>
            <a:r>
              <a:rPr lang="en-US" altLang="en-US" sz="2000" b="1" i="1" dirty="0">
                <a:solidFill>
                  <a:srgbClr val="A50021"/>
                </a:solidFill>
              </a:rPr>
              <a:t> </a:t>
            </a:r>
          </a:p>
          <a:p>
            <a:r>
              <a:rPr lang="en-US" altLang="en-US" sz="2000" b="1" dirty="0"/>
              <a:t>void   Destroy ( </a:t>
            </a:r>
            <a:r>
              <a:rPr lang="en-US" altLang="en-US" sz="2000" b="1" dirty="0" err="1"/>
              <a:t>TreeNode</a:t>
            </a:r>
            <a:r>
              <a:rPr lang="en-US" altLang="en-US" sz="2000" b="1" dirty="0"/>
              <a:t>&lt;</a:t>
            </a:r>
            <a:r>
              <a:rPr lang="en-US" altLang="en-US" sz="2000" b="1" dirty="0" err="1"/>
              <a:t>ItemType</a:t>
            </a:r>
            <a:r>
              <a:rPr lang="en-US" altLang="en-US" sz="2000" b="1" dirty="0"/>
              <a:t>&gt;</a:t>
            </a:r>
            <a:r>
              <a:rPr lang="en-US" altLang="en-US" sz="2000" b="1" dirty="0">
                <a:latin typeface="Bookman Old Style" pitchFamily="18" charset="0"/>
              </a:rPr>
              <a:t>*</a:t>
            </a:r>
            <a:r>
              <a:rPr lang="en-US" altLang="en-US" sz="2000" b="1" dirty="0"/>
              <a:t> </a:t>
            </a:r>
            <a:r>
              <a:rPr lang="en-US" altLang="en-US" sz="2000" b="1" dirty="0" err="1"/>
              <a:t>ptr</a:t>
            </a:r>
            <a:r>
              <a:rPr lang="en-US" altLang="en-US" sz="2000" b="1" dirty="0"/>
              <a:t> )</a:t>
            </a:r>
          </a:p>
          <a:p>
            <a:r>
              <a:rPr lang="en-US" altLang="en-US" sz="2000" b="1" i="1" dirty="0">
                <a:solidFill>
                  <a:srgbClr val="006633"/>
                </a:solidFill>
              </a:rPr>
              <a:t>// Post:  All nodes of the tree pointed to by </a:t>
            </a:r>
            <a:r>
              <a:rPr lang="en-US" altLang="en-US" sz="2000" b="1" i="1" dirty="0" err="1">
                <a:solidFill>
                  <a:srgbClr val="006633"/>
                </a:solidFill>
              </a:rPr>
              <a:t>ptr</a:t>
            </a:r>
            <a:r>
              <a:rPr lang="en-US" altLang="en-US" sz="2000" b="1" i="1" dirty="0">
                <a:solidFill>
                  <a:srgbClr val="006633"/>
                </a:solidFill>
              </a:rPr>
              <a:t> are deallocated.</a:t>
            </a:r>
          </a:p>
          <a:p>
            <a:endParaRPr lang="en-US" altLang="en-US" sz="1000" b="1" dirty="0"/>
          </a:p>
          <a:p>
            <a:r>
              <a:rPr lang="en-US" altLang="en-US" sz="2000" b="1" dirty="0"/>
              <a:t>{      if  ( </a:t>
            </a:r>
            <a:r>
              <a:rPr lang="en-US" altLang="en-US" sz="2000" b="1" dirty="0" err="1"/>
              <a:t>ptr</a:t>
            </a:r>
            <a:r>
              <a:rPr lang="en-US" altLang="en-US" sz="2000" b="1" dirty="0"/>
              <a:t> != NULL )    </a:t>
            </a:r>
          </a:p>
          <a:p>
            <a:r>
              <a:rPr lang="en-US" altLang="en-US" sz="2000" b="1" dirty="0"/>
              <a:t>       {     </a:t>
            </a:r>
          </a:p>
          <a:p>
            <a:r>
              <a:rPr lang="en-US" altLang="en-US" sz="2000" b="1" dirty="0"/>
              <a:t>	Destroy ( </a:t>
            </a:r>
            <a:r>
              <a:rPr lang="en-US" altLang="en-US" sz="2000" b="1" dirty="0" err="1"/>
              <a:t>ptr</a:t>
            </a:r>
            <a:r>
              <a:rPr lang="en-US" altLang="en-US" sz="2000" b="1" dirty="0"/>
              <a:t>-&gt;left ) ;</a:t>
            </a:r>
          </a:p>
          <a:p>
            <a:r>
              <a:rPr lang="en-US" altLang="en-US" sz="2000" b="1" dirty="0"/>
              <a:t>	Destroy ( </a:t>
            </a:r>
            <a:r>
              <a:rPr lang="en-US" altLang="en-US" sz="2000" b="1" dirty="0" err="1"/>
              <a:t>ptr</a:t>
            </a:r>
            <a:r>
              <a:rPr lang="en-US" altLang="en-US" sz="2000" b="1" dirty="0"/>
              <a:t>-&gt;right ) ;</a:t>
            </a:r>
          </a:p>
          <a:p>
            <a:r>
              <a:rPr lang="en-US" altLang="en-US" sz="2000" b="1" dirty="0">
                <a:solidFill>
                  <a:srgbClr val="CC0000"/>
                </a:solidFill>
              </a:rPr>
              <a:t>	delete  </a:t>
            </a:r>
            <a:r>
              <a:rPr lang="en-US" altLang="en-US" sz="2000" b="1" dirty="0" err="1">
                <a:solidFill>
                  <a:srgbClr val="CC0000"/>
                </a:solidFill>
              </a:rPr>
              <a:t>ptr</a:t>
            </a:r>
            <a:r>
              <a:rPr lang="en-US" altLang="en-US" sz="2000" b="1" dirty="0">
                <a:solidFill>
                  <a:srgbClr val="CC0000"/>
                </a:solidFill>
              </a:rPr>
              <a:t> ;</a:t>
            </a:r>
            <a:endParaRPr lang="en-US" altLang="en-US" sz="2000" b="1" dirty="0"/>
          </a:p>
          <a:p>
            <a:r>
              <a:rPr lang="en-US" altLang="en-US" sz="2000" b="1" dirty="0"/>
              <a:t>       }</a:t>
            </a:r>
          </a:p>
          <a:p>
            <a:r>
              <a:rPr lang="en-US" altLang="en-US" sz="2000" b="1" dirty="0"/>
              <a:t>}</a:t>
            </a:r>
          </a:p>
        </p:txBody>
      </p:sp>
      <p:sp>
        <p:nvSpPr>
          <p:cNvPr id="60419" name="Rectangle 3"/>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8A8360EA-E8D8-4467-8512-2D6CB0121B3D}" type="slidenum">
              <a:rPr lang="en-US" altLang="en-US" sz="1400"/>
              <a:pPr algn="r"/>
              <a:t>54</a:t>
            </a:fld>
            <a:endParaRPr lang="en-US" altLang="en-US"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10CC547A-E862-44CD-8467-125036C4B6AA}" type="slidenum">
              <a:rPr lang="en-US" altLang="en-US" smtClean="0"/>
              <a:pPr/>
              <a:t>55</a:t>
            </a:fld>
            <a:endParaRPr lang="en-US" altLang="en-US"/>
          </a:p>
        </p:txBody>
      </p:sp>
      <p:sp>
        <p:nvSpPr>
          <p:cNvPr id="5" name="Rectangle 2"/>
          <p:cNvSpPr>
            <a:spLocks noChangeArrowheads="1"/>
          </p:cNvSpPr>
          <p:nvPr/>
        </p:nvSpPr>
        <p:spPr bwMode="auto">
          <a:xfrm>
            <a:off x="107504" y="116632"/>
            <a:ext cx="8697913" cy="6740949"/>
          </a:xfrm>
          <a:prstGeom prst="rect">
            <a:avLst/>
          </a:prstGeom>
          <a:noFill/>
          <a:ln w="9525">
            <a:noFill/>
            <a:miter lim="800000"/>
            <a:headEnd/>
            <a:tailEnd/>
          </a:ln>
          <a:effectLst/>
        </p:spPr>
        <p:txBody>
          <a:bodyPr lIns="92075" tIns="46038" rIns="92075" bIns="46038">
            <a:spAutoFit/>
          </a:bodyPr>
          <a:lstStyle/>
          <a:p>
            <a:r>
              <a:rPr lang="en-US" altLang="en-US" sz="1800" b="1" dirty="0" smtClean="0">
                <a:solidFill>
                  <a:srgbClr val="008080"/>
                </a:solidFill>
              </a:rPr>
              <a:t>template</a:t>
            </a:r>
            <a:r>
              <a:rPr lang="en-US" altLang="en-US" sz="1800" b="1" dirty="0">
                <a:solidFill>
                  <a:srgbClr val="008080"/>
                </a:solidFill>
              </a:rPr>
              <a:t>&lt; class  </a:t>
            </a:r>
            <a:r>
              <a:rPr lang="en-US" altLang="en-US" sz="1800" b="1" dirty="0" err="1">
                <a:solidFill>
                  <a:srgbClr val="008080"/>
                </a:solidFill>
              </a:rPr>
              <a:t>ItemType</a:t>
            </a:r>
            <a:r>
              <a:rPr lang="en-US" altLang="en-US" sz="1800" b="1" dirty="0">
                <a:solidFill>
                  <a:srgbClr val="008080"/>
                </a:solidFill>
              </a:rPr>
              <a:t> &gt;</a:t>
            </a:r>
            <a:r>
              <a:rPr lang="en-US" altLang="en-US" sz="1800" b="1" i="1" dirty="0">
                <a:solidFill>
                  <a:srgbClr val="A50021"/>
                </a:solidFill>
              </a:rPr>
              <a:t> </a:t>
            </a:r>
            <a:endParaRPr lang="en-US" altLang="en-US" sz="1800" b="1" dirty="0"/>
          </a:p>
          <a:p>
            <a:r>
              <a:rPr lang="en-US" altLang="en-US" sz="1800" b="1" dirty="0" smtClean="0"/>
              <a:t>Void </a:t>
            </a:r>
            <a:r>
              <a:rPr lang="en-US" altLang="en-US" sz="1800" b="1" dirty="0" err="1" smtClean="0"/>
              <a:t>TreeType</a:t>
            </a:r>
            <a:r>
              <a:rPr lang="en-US" altLang="en-US" sz="1800" b="1" dirty="0" smtClean="0"/>
              <a:t>&lt;</a:t>
            </a:r>
            <a:r>
              <a:rPr lang="en-US" altLang="en-US" sz="1800" b="1" dirty="0" err="1" smtClean="0"/>
              <a:t>ItemType</a:t>
            </a:r>
            <a:r>
              <a:rPr lang="en-US" altLang="en-US" sz="1800" b="1" dirty="0"/>
              <a:t>&gt; :: </a:t>
            </a:r>
            <a:r>
              <a:rPr lang="en-US" altLang="en-US" sz="1800" b="1" dirty="0" err="1" smtClean="0"/>
              <a:t>ResetTree</a:t>
            </a:r>
            <a:r>
              <a:rPr lang="en-US" altLang="en-US" sz="1800" b="1" dirty="0" smtClean="0"/>
              <a:t> (</a:t>
            </a:r>
            <a:r>
              <a:rPr lang="en-US" altLang="en-US" sz="1800" b="1" dirty="0" err="1" smtClean="0"/>
              <a:t>OrderType</a:t>
            </a:r>
            <a:r>
              <a:rPr lang="en-US" altLang="en-US" sz="1800" b="1" dirty="0" smtClean="0"/>
              <a:t> order </a:t>
            </a:r>
            <a:r>
              <a:rPr lang="en-US" altLang="en-US" sz="1800" b="1" dirty="0"/>
              <a:t>)</a:t>
            </a:r>
            <a:r>
              <a:rPr lang="en-US" altLang="en-US" sz="1800" b="1" dirty="0">
                <a:solidFill>
                  <a:srgbClr val="CC0000"/>
                </a:solidFill>
              </a:rPr>
              <a:t>	</a:t>
            </a:r>
            <a:endParaRPr lang="en-US" altLang="en-US" sz="1800" b="1" dirty="0"/>
          </a:p>
          <a:p>
            <a:r>
              <a:rPr lang="en-US" altLang="en-US" sz="1800" b="1" dirty="0" smtClean="0"/>
              <a:t>{</a:t>
            </a:r>
          </a:p>
          <a:p>
            <a:r>
              <a:rPr lang="en-US" altLang="en-US" sz="1800" b="1" dirty="0" smtClean="0"/>
              <a:t>     switch (order) {</a:t>
            </a:r>
          </a:p>
          <a:p>
            <a:r>
              <a:rPr lang="en-US" altLang="en-US" sz="1800" b="1" dirty="0"/>
              <a:t>	case PRE_ORDER: </a:t>
            </a:r>
            <a:r>
              <a:rPr lang="en-US" altLang="en-US" sz="1800" b="1" dirty="0" err="1"/>
              <a:t>PreOrder</a:t>
            </a:r>
            <a:r>
              <a:rPr lang="en-US" altLang="en-US" sz="1800" b="1" dirty="0"/>
              <a:t>(root, </a:t>
            </a:r>
            <a:r>
              <a:rPr lang="en-US" altLang="en-US" sz="1800" b="1" dirty="0" err="1"/>
              <a:t>preQue</a:t>
            </a:r>
            <a:r>
              <a:rPr lang="en-US" altLang="en-US" sz="1800" b="1" dirty="0"/>
              <a:t>); break;</a:t>
            </a:r>
          </a:p>
          <a:p>
            <a:r>
              <a:rPr lang="en-US" altLang="en-US" sz="1800" b="1" dirty="0"/>
              <a:t>	case </a:t>
            </a:r>
            <a:r>
              <a:rPr lang="en-US" altLang="en-US" sz="1800" b="1" dirty="0" smtClean="0"/>
              <a:t>IN_ORDER</a:t>
            </a:r>
            <a:r>
              <a:rPr lang="en-US" altLang="en-US" sz="1800" b="1" dirty="0"/>
              <a:t>: </a:t>
            </a:r>
            <a:r>
              <a:rPr lang="en-US" altLang="en-US" sz="1800" b="1" dirty="0" smtClean="0"/>
              <a:t>    </a:t>
            </a:r>
            <a:r>
              <a:rPr lang="en-US" altLang="en-US" sz="1800" b="1" dirty="0" err="1" smtClean="0"/>
              <a:t>InOrder</a:t>
            </a:r>
            <a:r>
              <a:rPr lang="en-US" altLang="en-US" sz="1800" b="1" dirty="0" smtClean="0"/>
              <a:t>(root</a:t>
            </a:r>
            <a:r>
              <a:rPr lang="en-US" altLang="en-US" sz="1800" b="1" dirty="0"/>
              <a:t>, </a:t>
            </a:r>
            <a:r>
              <a:rPr lang="en-US" altLang="en-US" sz="1800" b="1" dirty="0" err="1" smtClean="0"/>
              <a:t>inQue</a:t>
            </a:r>
            <a:r>
              <a:rPr lang="en-US" altLang="en-US" sz="1800" b="1" dirty="0"/>
              <a:t>); break;</a:t>
            </a:r>
          </a:p>
          <a:p>
            <a:r>
              <a:rPr lang="en-US" altLang="en-US" sz="1800" b="1" dirty="0"/>
              <a:t>	case </a:t>
            </a:r>
            <a:r>
              <a:rPr lang="en-US" altLang="en-US" sz="1800" b="1" dirty="0" smtClean="0"/>
              <a:t>POST_ORDER</a:t>
            </a:r>
            <a:r>
              <a:rPr lang="en-US" altLang="en-US" sz="1800" b="1" dirty="0"/>
              <a:t>: </a:t>
            </a:r>
            <a:r>
              <a:rPr lang="en-US" altLang="en-US" sz="1800" b="1" dirty="0" err="1" smtClean="0"/>
              <a:t>PostOrder</a:t>
            </a:r>
            <a:r>
              <a:rPr lang="en-US" altLang="en-US" sz="1800" b="1" dirty="0" smtClean="0"/>
              <a:t>(root</a:t>
            </a:r>
            <a:r>
              <a:rPr lang="en-US" altLang="en-US" sz="1800" b="1" dirty="0"/>
              <a:t>, </a:t>
            </a:r>
            <a:r>
              <a:rPr lang="en-US" altLang="en-US" sz="1800" b="1" dirty="0" err="1" smtClean="0"/>
              <a:t>postQue</a:t>
            </a:r>
            <a:r>
              <a:rPr lang="en-US" altLang="en-US" sz="1800" b="1" dirty="0"/>
              <a:t>); break;</a:t>
            </a:r>
          </a:p>
          <a:p>
            <a:r>
              <a:rPr lang="en-US" altLang="en-US" sz="1800" b="1" dirty="0" smtClean="0"/>
              <a:t>}</a:t>
            </a:r>
            <a:endParaRPr lang="en-US" altLang="en-US" sz="1800" b="1" dirty="0"/>
          </a:p>
          <a:p>
            <a:endParaRPr lang="en-US" altLang="en-US" sz="1800" b="1" dirty="0"/>
          </a:p>
          <a:p>
            <a:r>
              <a:rPr lang="en-US" altLang="en-US" sz="1800" b="1" dirty="0" smtClean="0">
                <a:solidFill>
                  <a:srgbClr val="008080"/>
                </a:solidFill>
              </a:rPr>
              <a:t>template</a:t>
            </a:r>
            <a:r>
              <a:rPr lang="en-US" altLang="en-US" sz="1800" b="1" dirty="0">
                <a:solidFill>
                  <a:srgbClr val="008080"/>
                </a:solidFill>
              </a:rPr>
              <a:t>&lt; class  </a:t>
            </a:r>
            <a:r>
              <a:rPr lang="en-US" altLang="en-US" sz="1800" b="1" dirty="0" err="1">
                <a:solidFill>
                  <a:srgbClr val="008080"/>
                </a:solidFill>
              </a:rPr>
              <a:t>ItemType</a:t>
            </a:r>
            <a:r>
              <a:rPr lang="en-US" altLang="en-US" sz="1800" b="1" dirty="0">
                <a:solidFill>
                  <a:srgbClr val="008080"/>
                </a:solidFill>
              </a:rPr>
              <a:t> &gt;</a:t>
            </a:r>
            <a:r>
              <a:rPr lang="en-US" altLang="en-US" sz="1800" b="1" i="1" dirty="0">
                <a:solidFill>
                  <a:srgbClr val="A50021"/>
                </a:solidFill>
              </a:rPr>
              <a:t> </a:t>
            </a:r>
          </a:p>
          <a:p>
            <a:r>
              <a:rPr lang="en-US" altLang="en-US" sz="1800" b="1" dirty="0"/>
              <a:t>void   </a:t>
            </a:r>
            <a:r>
              <a:rPr lang="en-US" altLang="en-US" sz="1800" b="1" dirty="0" err="1" smtClean="0"/>
              <a:t>GetNextItem</a:t>
            </a:r>
            <a:r>
              <a:rPr lang="en-US" altLang="en-US" sz="1800" b="1" dirty="0" smtClean="0"/>
              <a:t> </a:t>
            </a:r>
            <a:r>
              <a:rPr lang="en-US" altLang="en-US" sz="1800" b="1" dirty="0"/>
              <a:t>( </a:t>
            </a:r>
            <a:r>
              <a:rPr lang="en-US" altLang="en-US" sz="1800" b="1" dirty="0" err="1" smtClean="0"/>
              <a:t>ItemType</a:t>
            </a:r>
            <a:r>
              <a:rPr lang="en-US" altLang="en-US" sz="1800" b="1" dirty="0" smtClean="0"/>
              <a:t>&amp; item, </a:t>
            </a:r>
            <a:r>
              <a:rPr lang="en-US" altLang="en-US" sz="1800" b="1" dirty="0" err="1" smtClean="0"/>
              <a:t>OrderType</a:t>
            </a:r>
            <a:r>
              <a:rPr lang="en-US" altLang="en-US" sz="1800" b="1" dirty="0" smtClean="0"/>
              <a:t> order, bool&amp; finished )</a:t>
            </a:r>
            <a:endParaRPr lang="en-US" altLang="en-US" sz="1800" b="1" dirty="0"/>
          </a:p>
          <a:p>
            <a:r>
              <a:rPr lang="en-US" altLang="en-US" sz="1800" b="1" dirty="0"/>
              <a:t>{     </a:t>
            </a:r>
            <a:r>
              <a:rPr lang="en-US" altLang="en-US" sz="1800" b="1" dirty="0" smtClean="0"/>
              <a:t>finished = false;</a:t>
            </a:r>
          </a:p>
          <a:p>
            <a:r>
              <a:rPr lang="en-US" altLang="en-US" sz="1800" b="1" dirty="0" smtClean="0"/>
              <a:t>      </a:t>
            </a:r>
            <a:r>
              <a:rPr lang="en-US" altLang="en-US" sz="1800" b="1" dirty="0"/>
              <a:t>switch (order) {</a:t>
            </a:r>
          </a:p>
          <a:p>
            <a:r>
              <a:rPr lang="en-US" altLang="en-US" sz="1800" b="1" dirty="0" smtClean="0"/>
              <a:t>	case </a:t>
            </a:r>
            <a:r>
              <a:rPr lang="en-US" altLang="en-US" sz="1800" b="1" dirty="0"/>
              <a:t>PRE_ORDER: </a:t>
            </a:r>
            <a:r>
              <a:rPr lang="en-US" altLang="en-US" sz="1800" b="1" dirty="0" smtClean="0"/>
              <a:t> </a:t>
            </a:r>
            <a:r>
              <a:rPr lang="en-US" altLang="en-US" sz="1800" b="1" dirty="0" err="1" smtClean="0"/>
              <a:t>preQue.Dequeue</a:t>
            </a:r>
            <a:r>
              <a:rPr lang="en-US" altLang="en-US" sz="1800" b="1" dirty="0" smtClean="0"/>
              <a:t>(item); </a:t>
            </a:r>
          </a:p>
          <a:p>
            <a:r>
              <a:rPr lang="en-US" altLang="en-US" sz="1800" b="1" dirty="0"/>
              <a:t>	</a:t>
            </a:r>
            <a:r>
              <a:rPr lang="en-US" altLang="en-US" sz="1800" b="1" dirty="0" smtClean="0"/>
              <a:t>	if (</a:t>
            </a:r>
            <a:r>
              <a:rPr lang="en-US" altLang="en-US" sz="1800" b="1" dirty="0" err="1" smtClean="0"/>
              <a:t>preQue.IsEmpty</a:t>
            </a:r>
            <a:r>
              <a:rPr lang="en-US" altLang="en-US" sz="1800" b="1" dirty="0" smtClean="0"/>
              <a:t>()) finished=True;     </a:t>
            </a:r>
          </a:p>
          <a:p>
            <a:r>
              <a:rPr lang="en-US" altLang="en-US" sz="1800" b="1" dirty="0"/>
              <a:t>	</a:t>
            </a:r>
            <a:r>
              <a:rPr lang="en-US" altLang="en-US" sz="1800" b="1" dirty="0" smtClean="0"/>
              <a:t>	break</a:t>
            </a:r>
            <a:r>
              <a:rPr lang="en-US" altLang="en-US" sz="1800" b="1" dirty="0"/>
              <a:t>;</a:t>
            </a:r>
          </a:p>
          <a:p>
            <a:r>
              <a:rPr lang="en-US" altLang="en-US" sz="1800" b="1" dirty="0"/>
              <a:t>	</a:t>
            </a:r>
            <a:r>
              <a:rPr lang="en-US" altLang="en-US" sz="1800" b="1" dirty="0" smtClean="0"/>
              <a:t>case </a:t>
            </a:r>
            <a:r>
              <a:rPr lang="en-US" altLang="en-US" sz="1800" b="1" dirty="0"/>
              <a:t>IN_ORDER:     </a:t>
            </a:r>
            <a:r>
              <a:rPr lang="en-US" altLang="en-US" sz="1800" b="1" dirty="0" err="1" smtClean="0"/>
              <a:t>inQue.Dequeue</a:t>
            </a:r>
            <a:r>
              <a:rPr lang="en-US" altLang="en-US" sz="1800" b="1" dirty="0" smtClean="0"/>
              <a:t>(item</a:t>
            </a:r>
            <a:r>
              <a:rPr lang="en-US" altLang="en-US" sz="1800" b="1" dirty="0"/>
              <a:t>); </a:t>
            </a:r>
          </a:p>
          <a:p>
            <a:r>
              <a:rPr lang="en-US" altLang="en-US" sz="1800" b="1" dirty="0"/>
              <a:t>		if </a:t>
            </a:r>
            <a:r>
              <a:rPr lang="en-US" altLang="en-US" sz="1800" b="1" dirty="0" smtClean="0"/>
              <a:t>(</a:t>
            </a:r>
            <a:r>
              <a:rPr lang="en-US" altLang="en-US" sz="1800" b="1" dirty="0" err="1" smtClean="0"/>
              <a:t>inQue.IsEmpty</a:t>
            </a:r>
            <a:r>
              <a:rPr lang="en-US" altLang="en-US" sz="1800" b="1" dirty="0"/>
              <a:t>()) finished=True;     </a:t>
            </a:r>
            <a:endParaRPr lang="en-US" altLang="en-US" sz="1800" b="1" dirty="0" smtClean="0"/>
          </a:p>
          <a:p>
            <a:r>
              <a:rPr lang="en-US" altLang="en-US" sz="1800" b="1" dirty="0"/>
              <a:t>	</a:t>
            </a:r>
            <a:r>
              <a:rPr lang="en-US" altLang="en-US" sz="1800" b="1" dirty="0" smtClean="0"/>
              <a:t>	break</a:t>
            </a:r>
            <a:r>
              <a:rPr lang="en-US" altLang="en-US" sz="1800" b="1" dirty="0"/>
              <a:t>; 	</a:t>
            </a:r>
            <a:endParaRPr lang="en-US" altLang="en-US" sz="1800" b="1" dirty="0" smtClean="0"/>
          </a:p>
          <a:p>
            <a:r>
              <a:rPr lang="en-US" altLang="en-US" sz="1800" b="1" dirty="0"/>
              <a:t>	</a:t>
            </a:r>
            <a:r>
              <a:rPr lang="en-US" altLang="en-US" sz="1800" b="1" dirty="0" smtClean="0"/>
              <a:t>case </a:t>
            </a:r>
            <a:r>
              <a:rPr lang="en-US" altLang="en-US" sz="1800" b="1" dirty="0"/>
              <a:t>POST_ORDER: </a:t>
            </a:r>
            <a:r>
              <a:rPr lang="en-US" altLang="en-US" sz="1800" b="1" dirty="0" err="1" smtClean="0"/>
              <a:t>postQue.Dequeue</a:t>
            </a:r>
            <a:r>
              <a:rPr lang="en-US" altLang="en-US" sz="1800" b="1" dirty="0" smtClean="0"/>
              <a:t>(item</a:t>
            </a:r>
            <a:r>
              <a:rPr lang="en-US" altLang="en-US" sz="1800" b="1" dirty="0"/>
              <a:t>); </a:t>
            </a:r>
          </a:p>
          <a:p>
            <a:r>
              <a:rPr lang="en-US" altLang="en-US" sz="1800" b="1" dirty="0"/>
              <a:t>		if </a:t>
            </a:r>
            <a:r>
              <a:rPr lang="en-US" altLang="en-US" sz="1800" b="1" dirty="0" smtClean="0"/>
              <a:t>(</a:t>
            </a:r>
            <a:r>
              <a:rPr lang="en-US" altLang="en-US" sz="1800" b="1" dirty="0" err="1" smtClean="0"/>
              <a:t>postQue.IsEmpty</a:t>
            </a:r>
            <a:r>
              <a:rPr lang="en-US" altLang="en-US" sz="1800" b="1" dirty="0"/>
              <a:t>()) finished=True;    </a:t>
            </a:r>
            <a:endParaRPr lang="en-US" altLang="en-US" sz="1800" b="1" dirty="0" smtClean="0"/>
          </a:p>
          <a:p>
            <a:r>
              <a:rPr lang="en-US" altLang="en-US" sz="1800" b="1" dirty="0"/>
              <a:t>	</a:t>
            </a:r>
            <a:r>
              <a:rPr lang="en-US" altLang="en-US" sz="1800" b="1" dirty="0" smtClean="0"/>
              <a:t>	break;</a:t>
            </a:r>
          </a:p>
          <a:p>
            <a:r>
              <a:rPr lang="en-US" altLang="en-US" sz="1800" b="1" dirty="0" smtClean="0"/>
              <a:t>	}</a:t>
            </a:r>
          </a:p>
          <a:p>
            <a:r>
              <a:rPr lang="en-US" altLang="en-US" sz="1800" b="1" dirty="0" smtClean="0"/>
              <a:t>}</a:t>
            </a:r>
            <a:endParaRPr lang="en-US" altLang="en-US" sz="1800" b="1" dirty="0"/>
          </a:p>
        </p:txBody>
      </p:sp>
    </p:spTree>
    <p:extLst>
      <p:ext uri="{BB962C8B-B14F-4D97-AF65-F5344CB8AC3E}">
        <p14:creationId xmlns:p14="http://schemas.microsoft.com/office/powerpoint/2010/main" val="34275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슬라이드 번호 개체 틀 5"/>
          <p:cNvSpPr>
            <a:spLocks noGrp="1"/>
          </p:cNvSpPr>
          <p:nvPr>
            <p:ph type="sldNum" sz="quarter" idx="12"/>
          </p:nvPr>
        </p:nvSpPr>
        <p:spPr/>
        <p:txBody>
          <a:bodyPr/>
          <a:lstStyle/>
          <a:p>
            <a:fld id="{BCD4F267-4F40-4840-8FD5-E908DE292A36}" type="slidenum">
              <a:rPr lang="en-US" altLang="en-US"/>
              <a:pPr/>
              <a:t>6</a:t>
            </a:fld>
            <a:endParaRPr lang="en-US" altLang="en-US"/>
          </a:p>
        </p:txBody>
      </p:sp>
      <p:sp>
        <p:nvSpPr>
          <p:cNvPr id="14338" name="Rectangle 2"/>
          <p:cNvSpPr>
            <a:spLocks noChangeArrowheads="1"/>
          </p:cNvSpPr>
          <p:nvPr/>
        </p:nvSpPr>
        <p:spPr bwMode="auto">
          <a:xfrm>
            <a:off x="3736975" y="2044700"/>
            <a:ext cx="2095500" cy="5207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4339" name="Rectangle 3"/>
          <p:cNvSpPr>
            <a:spLocks noChangeArrowheads="1"/>
          </p:cNvSpPr>
          <p:nvPr/>
        </p:nvSpPr>
        <p:spPr bwMode="auto">
          <a:xfrm>
            <a:off x="1641475" y="3089275"/>
            <a:ext cx="2408238"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4340" name="Rectangle 4"/>
          <p:cNvSpPr>
            <a:spLocks noChangeArrowheads="1"/>
          </p:cNvSpPr>
          <p:nvPr/>
        </p:nvSpPr>
        <p:spPr bwMode="auto">
          <a:xfrm>
            <a:off x="5607050" y="3089275"/>
            <a:ext cx="2247900"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4341" name="Line 5"/>
          <p:cNvSpPr>
            <a:spLocks noChangeShapeType="1"/>
          </p:cNvSpPr>
          <p:nvPr/>
        </p:nvSpPr>
        <p:spPr bwMode="auto">
          <a:xfrm>
            <a:off x="4719638" y="2571750"/>
            <a:ext cx="0" cy="1905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4342" name="Line 6"/>
          <p:cNvSpPr>
            <a:spLocks noChangeShapeType="1"/>
          </p:cNvSpPr>
          <p:nvPr/>
        </p:nvSpPr>
        <p:spPr bwMode="auto">
          <a:xfrm>
            <a:off x="2825750" y="2781300"/>
            <a:ext cx="3919538"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4343" name="Line 7"/>
          <p:cNvSpPr>
            <a:spLocks noChangeShapeType="1"/>
          </p:cNvSpPr>
          <p:nvPr/>
        </p:nvSpPr>
        <p:spPr bwMode="auto">
          <a:xfrm>
            <a:off x="281463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4344" name="Line 8"/>
          <p:cNvSpPr>
            <a:spLocks noChangeShapeType="1"/>
          </p:cNvSpPr>
          <p:nvPr/>
        </p:nvSpPr>
        <p:spPr bwMode="auto">
          <a:xfrm>
            <a:off x="674528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4345" name="Rectangle 9"/>
          <p:cNvSpPr>
            <a:spLocks noChangeArrowheads="1"/>
          </p:cNvSpPr>
          <p:nvPr/>
        </p:nvSpPr>
        <p:spPr bwMode="auto">
          <a:xfrm>
            <a:off x="1258888" y="4311650"/>
            <a:ext cx="868362"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4346" name="Rectangle 10"/>
          <p:cNvSpPr>
            <a:spLocks noChangeArrowheads="1"/>
          </p:cNvSpPr>
          <p:nvPr/>
        </p:nvSpPr>
        <p:spPr bwMode="auto">
          <a:xfrm>
            <a:off x="5305425" y="4311650"/>
            <a:ext cx="869950"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4347" name="Line 11"/>
          <p:cNvSpPr>
            <a:spLocks noChangeShapeType="1"/>
          </p:cNvSpPr>
          <p:nvPr/>
        </p:nvSpPr>
        <p:spPr bwMode="auto">
          <a:xfrm>
            <a:off x="2814638" y="3676650"/>
            <a:ext cx="0" cy="2476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nvGrpSpPr>
          <p:cNvPr id="14351" name="Group 15"/>
          <p:cNvGrpSpPr>
            <a:grpSpLocks/>
          </p:cNvGrpSpPr>
          <p:nvPr/>
        </p:nvGrpSpPr>
        <p:grpSpPr bwMode="auto">
          <a:xfrm>
            <a:off x="5734050" y="4019550"/>
            <a:ext cx="1993900" cy="323850"/>
            <a:chOff x="3612" y="2532"/>
            <a:chExt cx="1256" cy="204"/>
          </a:xfrm>
        </p:grpSpPr>
        <p:sp>
          <p:nvSpPr>
            <p:cNvPr id="14348" name="Line 12"/>
            <p:cNvSpPr>
              <a:spLocks noChangeShapeType="1"/>
            </p:cNvSpPr>
            <p:nvPr/>
          </p:nvSpPr>
          <p:spPr bwMode="auto">
            <a:xfrm>
              <a:off x="4868" y="2532"/>
              <a:ext cx="0" cy="20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4349" name="Line 13"/>
            <p:cNvSpPr>
              <a:spLocks noChangeShapeType="1"/>
            </p:cNvSpPr>
            <p:nvPr/>
          </p:nvSpPr>
          <p:spPr bwMode="auto">
            <a:xfrm>
              <a:off x="3612" y="2532"/>
              <a:ext cx="0" cy="185"/>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4350" name="Line 14"/>
            <p:cNvSpPr>
              <a:spLocks noChangeShapeType="1"/>
            </p:cNvSpPr>
            <p:nvPr/>
          </p:nvSpPr>
          <p:spPr bwMode="auto">
            <a:xfrm>
              <a:off x="3615" y="2532"/>
              <a:ext cx="1239"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14352" name="Line 16"/>
          <p:cNvSpPr>
            <a:spLocks noChangeShapeType="1"/>
          </p:cNvSpPr>
          <p:nvPr/>
        </p:nvSpPr>
        <p:spPr bwMode="auto">
          <a:xfrm>
            <a:off x="6731000" y="3695700"/>
            <a:ext cx="0" cy="3238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4353" name="Rectangle 17"/>
          <p:cNvSpPr>
            <a:spLocks noChangeArrowheads="1"/>
          </p:cNvSpPr>
          <p:nvPr/>
        </p:nvSpPr>
        <p:spPr bwMode="auto">
          <a:xfrm>
            <a:off x="7358063" y="4311650"/>
            <a:ext cx="74612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grpSp>
        <p:nvGrpSpPr>
          <p:cNvPr id="14357" name="Group 21"/>
          <p:cNvGrpSpPr>
            <a:grpSpLocks/>
          </p:cNvGrpSpPr>
          <p:nvPr/>
        </p:nvGrpSpPr>
        <p:grpSpPr bwMode="auto">
          <a:xfrm>
            <a:off x="1690688" y="3924300"/>
            <a:ext cx="2443162" cy="419100"/>
            <a:chOff x="1065" y="2472"/>
            <a:chExt cx="1539" cy="264"/>
          </a:xfrm>
        </p:grpSpPr>
        <p:sp>
          <p:nvSpPr>
            <p:cNvPr id="14354" name="Line 18"/>
            <p:cNvSpPr>
              <a:spLocks noChangeShapeType="1"/>
            </p:cNvSpPr>
            <p:nvPr/>
          </p:nvSpPr>
          <p:spPr bwMode="auto">
            <a:xfrm>
              <a:off x="1077" y="2472"/>
              <a:ext cx="152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4355" name="Line 19"/>
            <p:cNvSpPr>
              <a:spLocks noChangeShapeType="1"/>
            </p:cNvSpPr>
            <p:nvPr/>
          </p:nvSpPr>
          <p:spPr bwMode="auto">
            <a:xfrm>
              <a:off x="1065" y="2472"/>
              <a:ext cx="0" cy="21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4356" name="Line 20"/>
            <p:cNvSpPr>
              <a:spLocks noChangeShapeType="1"/>
            </p:cNvSpPr>
            <p:nvPr/>
          </p:nvSpPr>
          <p:spPr bwMode="auto">
            <a:xfrm>
              <a:off x="2604" y="2485"/>
              <a:ext cx="0" cy="251"/>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14358" name="Rectangle 22"/>
          <p:cNvSpPr>
            <a:spLocks noChangeArrowheads="1"/>
          </p:cNvSpPr>
          <p:nvPr/>
        </p:nvSpPr>
        <p:spPr bwMode="auto">
          <a:xfrm>
            <a:off x="3713163" y="4311650"/>
            <a:ext cx="79057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4359" name="Rectangle 23"/>
          <p:cNvSpPr>
            <a:spLocks noChangeArrowheads="1"/>
          </p:cNvSpPr>
          <p:nvPr/>
        </p:nvSpPr>
        <p:spPr bwMode="auto">
          <a:xfrm>
            <a:off x="1085850" y="2030413"/>
            <a:ext cx="7143750" cy="2806700"/>
          </a:xfrm>
          <a:prstGeom prst="rect">
            <a:avLst/>
          </a:prstGeom>
          <a:noFill/>
          <a:ln w="9525">
            <a:noFill/>
            <a:miter lim="800000"/>
            <a:headEnd/>
            <a:tailEnd/>
          </a:ln>
          <a:effectLst/>
        </p:spPr>
        <p:txBody>
          <a:bodyPr lIns="92075" tIns="46038" rIns="92075" bIns="46038">
            <a:spAutoFit/>
          </a:bodyPr>
          <a:lstStyle/>
          <a:p>
            <a:r>
              <a:rPr lang="en-US" altLang="en-US" sz="1800" b="1"/>
              <a:t>			      Owner </a:t>
            </a:r>
          </a:p>
          <a:p>
            <a:r>
              <a:rPr lang="en-US" altLang="en-US" sz="1800" b="1"/>
              <a:t>			       Jake</a:t>
            </a:r>
            <a:endParaRPr lang="en-US" altLang="en-US" sz="1400" b="1"/>
          </a:p>
          <a:p>
            <a:endParaRPr lang="en-US" altLang="en-US" sz="2000" b="1"/>
          </a:p>
          <a:p>
            <a:endParaRPr lang="en-US" altLang="en-US" sz="1400" b="1"/>
          </a:p>
          <a:p>
            <a:r>
              <a:rPr lang="en-US" altLang="en-US" sz="1800" b="1"/>
              <a:t>                   Manager 		                         Chef 		       Brad			          Carol</a:t>
            </a:r>
            <a:endParaRPr lang="en-US" altLang="en-US" sz="2000" b="1"/>
          </a:p>
          <a:p>
            <a:endParaRPr lang="en-US" altLang="en-US" sz="2000" b="1"/>
          </a:p>
          <a:p>
            <a:endParaRPr lang="en-US" altLang="en-US" sz="1000" b="1"/>
          </a:p>
          <a:p>
            <a:endParaRPr lang="en-US" altLang="en-US" sz="1000" b="1"/>
          </a:p>
          <a:p>
            <a:r>
              <a:rPr lang="en-US" altLang="en-US" sz="1600" b="1"/>
              <a:t>  Waitress                              Waiter                   Cook                         Helper</a:t>
            </a:r>
            <a:r>
              <a:rPr lang="en-US" altLang="en-US" sz="2000" b="1"/>
              <a:t> </a:t>
            </a:r>
            <a:endParaRPr lang="en-US" altLang="en-US" sz="1400" b="1"/>
          </a:p>
          <a:p>
            <a:r>
              <a:rPr lang="en-US" altLang="en-US" sz="1600" b="1"/>
              <a:t>    Joyce                                 Chris                      Max                            Len</a:t>
            </a:r>
          </a:p>
        </p:txBody>
      </p:sp>
      <p:grpSp>
        <p:nvGrpSpPr>
          <p:cNvPr id="14363" name="Group 27"/>
          <p:cNvGrpSpPr>
            <a:grpSpLocks/>
          </p:cNvGrpSpPr>
          <p:nvPr/>
        </p:nvGrpSpPr>
        <p:grpSpPr bwMode="auto">
          <a:xfrm>
            <a:off x="41275" y="285750"/>
            <a:ext cx="8474075" cy="3816350"/>
            <a:chOff x="26" y="180"/>
            <a:chExt cx="5338" cy="2404"/>
          </a:xfrm>
        </p:grpSpPr>
        <p:sp>
          <p:nvSpPr>
            <p:cNvPr id="14360" name="Rectangle 24"/>
            <p:cNvSpPr>
              <a:spLocks noChangeArrowheads="1"/>
            </p:cNvSpPr>
            <p:nvPr/>
          </p:nvSpPr>
          <p:spPr bwMode="auto">
            <a:xfrm>
              <a:off x="420" y="180"/>
              <a:ext cx="4944" cy="648"/>
            </a:xfrm>
            <a:prstGeom prst="rect">
              <a:avLst/>
            </a:prstGeom>
            <a:noFill/>
            <a:ln w="9525">
              <a:noFill/>
              <a:miter lim="800000"/>
              <a:headEnd/>
              <a:tailEnd/>
            </a:ln>
            <a:effectLst/>
          </p:spPr>
          <p:txBody>
            <a:bodyPr lIns="92075" tIns="46038" rIns="92075" bIns="46038" anchor="b"/>
            <a:lstStyle/>
            <a:p>
              <a:pPr algn="ctr"/>
              <a:r>
                <a:rPr lang="en-US" altLang="en-US" sz="4000" b="1">
                  <a:solidFill>
                    <a:schemeClr val="tx2"/>
                  </a:solidFill>
                  <a:latin typeface="Times New Roman" pitchFamily="18" charset="0"/>
                </a:rPr>
                <a:t>Level One</a:t>
              </a:r>
            </a:p>
          </p:txBody>
        </p:sp>
        <p:sp>
          <p:nvSpPr>
            <p:cNvPr id="14361" name="Rectangle 25"/>
            <p:cNvSpPr>
              <a:spLocks noChangeArrowheads="1"/>
            </p:cNvSpPr>
            <p:nvPr/>
          </p:nvSpPr>
          <p:spPr bwMode="auto">
            <a:xfrm>
              <a:off x="26" y="2030"/>
              <a:ext cx="895" cy="288"/>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CC0000"/>
                  </a:solidFill>
                </a:rPr>
                <a:t>LEVEL 1</a:t>
              </a:r>
            </a:p>
          </p:txBody>
        </p:sp>
        <p:sp>
          <p:nvSpPr>
            <p:cNvPr id="14362" name="Oval 26"/>
            <p:cNvSpPr>
              <a:spLocks noChangeArrowheads="1"/>
            </p:cNvSpPr>
            <p:nvPr/>
          </p:nvSpPr>
          <p:spPr bwMode="auto">
            <a:xfrm>
              <a:off x="1028" y="1784"/>
              <a:ext cx="4280" cy="800"/>
            </a:xfrm>
            <a:prstGeom prst="ellipse">
              <a:avLst/>
            </a:prstGeom>
            <a:noFill/>
            <a:ln w="25400">
              <a:solidFill>
                <a:srgbClr val="CC0000"/>
              </a:solidFill>
              <a:round/>
              <a:headEnd/>
              <a:tailEnd/>
            </a:ln>
            <a:effectLst/>
          </p:spPr>
          <p:txBody>
            <a:bodyPr wrap="none" anchor="ctr"/>
            <a:lstStyle/>
            <a:p>
              <a:endParaRPr lang="ko-KR" altLang="en-US"/>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슬라이드 번호 개체 틀 5"/>
          <p:cNvSpPr>
            <a:spLocks noGrp="1"/>
          </p:cNvSpPr>
          <p:nvPr>
            <p:ph type="sldNum" sz="quarter" idx="12"/>
          </p:nvPr>
        </p:nvSpPr>
        <p:spPr/>
        <p:txBody>
          <a:bodyPr/>
          <a:lstStyle/>
          <a:p>
            <a:fld id="{734F8727-8B1B-4768-9992-B5C1841CAFA2}" type="slidenum">
              <a:rPr lang="en-US" altLang="en-US"/>
              <a:pPr/>
              <a:t>7</a:t>
            </a:fld>
            <a:endParaRPr lang="en-US" altLang="en-US"/>
          </a:p>
        </p:txBody>
      </p:sp>
      <p:sp>
        <p:nvSpPr>
          <p:cNvPr id="16386" name="Rectangle 2"/>
          <p:cNvSpPr>
            <a:spLocks noChangeArrowheads="1"/>
          </p:cNvSpPr>
          <p:nvPr/>
        </p:nvSpPr>
        <p:spPr bwMode="auto">
          <a:xfrm>
            <a:off x="3736975" y="2044700"/>
            <a:ext cx="2095500" cy="5207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6387" name="Rectangle 3"/>
          <p:cNvSpPr>
            <a:spLocks noChangeArrowheads="1"/>
          </p:cNvSpPr>
          <p:nvPr/>
        </p:nvSpPr>
        <p:spPr bwMode="auto">
          <a:xfrm>
            <a:off x="1641475" y="3089275"/>
            <a:ext cx="2408238"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6388" name="Rectangle 4"/>
          <p:cNvSpPr>
            <a:spLocks noChangeArrowheads="1"/>
          </p:cNvSpPr>
          <p:nvPr/>
        </p:nvSpPr>
        <p:spPr bwMode="auto">
          <a:xfrm>
            <a:off x="5607050" y="3089275"/>
            <a:ext cx="2247900"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6389" name="Line 5"/>
          <p:cNvSpPr>
            <a:spLocks noChangeShapeType="1"/>
          </p:cNvSpPr>
          <p:nvPr/>
        </p:nvSpPr>
        <p:spPr bwMode="auto">
          <a:xfrm>
            <a:off x="4719638" y="2571750"/>
            <a:ext cx="0" cy="1905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390" name="Line 6"/>
          <p:cNvSpPr>
            <a:spLocks noChangeShapeType="1"/>
          </p:cNvSpPr>
          <p:nvPr/>
        </p:nvSpPr>
        <p:spPr bwMode="auto">
          <a:xfrm>
            <a:off x="2825750" y="2781300"/>
            <a:ext cx="3919538"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391" name="Line 7"/>
          <p:cNvSpPr>
            <a:spLocks noChangeShapeType="1"/>
          </p:cNvSpPr>
          <p:nvPr/>
        </p:nvSpPr>
        <p:spPr bwMode="auto">
          <a:xfrm>
            <a:off x="281463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392" name="Line 8"/>
          <p:cNvSpPr>
            <a:spLocks noChangeShapeType="1"/>
          </p:cNvSpPr>
          <p:nvPr/>
        </p:nvSpPr>
        <p:spPr bwMode="auto">
          <a:xfrm>
            <a:off x="674528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393" name="Rectangle 9"/>
          <p:cNvSpPr>
            <a:spLocks noChangeArrowheads="1"/>
          </p:cNvSpPr>
          <p:nvPr/>
        </p:nvSpPr>
        <p:spPr bwMode="auto">
          <a:xfrm>
            <a:off x="1258888" y="4311650"/>
            <a:ext cx="868362"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6394" name="Rectangle 10"/>
          <p:cNvSpPr>
            <a:spLocks noChangeArrowheads="1"/>
          </p:cNvSpPr>
          <p:nvPr/>
        </p:nvSpPr>
        <p:spPr bwMode="auto">
          <a:xfrm>
            <a:off x="5305425" y="4311650"/>
            <a:ext cx="869950"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6395" name="Line 11"/>
          <p:cNvSpPr>
            <a:spLocks noChangeShapeType="1"/>
          </p:cNvSpPr>
          <p:nvPr/>
        </p:nvSpPr>
        <p:spPr bwMode="auto">
          <a:xfrm>
            <a:off x="2814638" y="3676650"/>
            <a:ext cx="0" cy="2476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nvGrpSpPr>
          <p:cNvPr id="16399" name="Group 15"/>
          <p:cNvGrpSpPr>
            <a:grpSpLocks/>
          </p:cNvGrpSpPr>
          <p:nvPr/>
        </p:nvGrpSpPr>
        <p:grpSpPr bwMode="auto">
          <a:xfrm>
            <a:off x="5734050" y="4019550"/>
            <a:ext cx="1993900" cy="323850"/>
            <a:chOff x="3612" y="2532"/>
            <a:chExt cx="1256" cy="204"/>
          </a:xfrm>
        </p:grpSpPr>
        <p:sp>
          <p:nvSpPr>
            <p:cNvPr id="16396" name="Line 12"/>
            <p:cNvSpPr>
              <a:spLocks noChangeShapeType="1"/>
            </p:cNvSpPr>
            <p:nvPr/>
          </p:nvSpPr>
          <p:spPr bwMode="auto">
            <a:xfrm>
              <a:off x="4868" y="2532"/>
              <a:ext cx="0" cy="20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397" name="Line 13"/>
            <p:cNvSpPr>
              <a:spLocks noChangeShapeType="1"/>
            </p:cNvSpPr>
            <p:nvPr/>
          </p:nvSpPr>
          <p:spPr bwMode="auto">
            <a:xfrm>
              <a:off x="3612" y="2532"/>
              <a:ext cx="0" cy="185"/>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398" name="Line 14"/>
            <p:cNvSpPr>
              <a:spLocks noChangeShapeType="1"/>
            </p:cNvSpPr>
            <p:nvPr/>
          </p:nvSpPr>
          <p:spPr bwMode="auto">
            <a:xfrm>
              <a:off x="3615" y="2532"/>
              <a:ext cx="1239"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16400" name="Line 16"/>
          <p:cNvSpPr>
            <a:spLocks noChangeShapeType="1"/>
          </p:cNvSpPr>
          <p:nvPr/>
        </p:nvSpPr>
        <p:spPr bwMode="auto">
          <a:xfrm>
            <a:off x="6731000" y="3695700"/>
            <a:ext cx="0" cy="3238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401" name="Rectangle 17"/>
          <p:cNvSpPr>
            <a:spLocks noChangeArrowheads="1"/>
          </p:cNvSpPr>
          <p:nvPr/>
        </p:nvSpPr>
        <p:spPr bwMode="auto">
          <a:xfrm>
            <a:off x="7358063" y="4311650"/>
            <a:ext cx="74612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grpSp>
        <p:nvGrpSpPr>
          <p:cNvPr id="16405" name="Group 21"/>
          <p:cNvGrpSpPr>
            <a:grpSpLocks/>
          </p:cNvGrpSpPr>
          <p:nvPr/>
        </p:nvGrpSpPr>
        <p:grpSpPr bwMode="auto">
          <a:xfrm>
            <a:off x="1690688" y="3924300"/>
            <a:ext cx="2443162" cy="419100"/>
            <a:chOff x="1065" y="2472"/>
            <a:chExt cx="1539" cy="264"/>
          </a:xfrm>
        </p:grpSpPr>
        <p:sp>
          <p:nvSpPr>
            <p:cNvPr id="16402" name="Line 18"/>
            <p:cNvSpPr>
              <a:spLocks noChangeShapeType="1"/>
            </p:cNvSpPr>
            <p:nvPr/>
          </p:nvSpPr>
          <p:spPr bwMode="auto">
            <a:xfrm>
              <a:off x="1077" y="2472"/>
              <a:ext cx="152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403" name="Line 19"/>
            <p:cNvSpPr>
              <a:spLocks noChangeShapeType="1"/>
            </p:cNvSpPr>
            <p:nvPr/>
          </p:nvSpPr>
          <p:spPr bwMode="auto">
            <a:xfrm>
              <a:off x="1065" y="2472"/>
              <a:ext cx="0" cy="21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404" name="Line 20"/>
            <p:cNvSpPr>
              <a:spLocks noChangeShapeType="1"/>
            </p:cNvSpPr>
            <p:nvPr/>
          </p:nvSpPr>
          <p:spPr bwMode="auto">
            <a:xfrm>
              <a:off x="2604" y="2485"/>
              <a:ext cx="0" cy="251"/>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16406" name="Rectangle 22"/>
          <p:cNvSpPr>
            <a:spLocks noChangeArrowheads="1"/>
          </p:cNvSpPr>
          <p:nvPr/>
        </p:nvSpPr>
        <p:spPr bwMode="auto">
          <a:xfrm>
            <a:off x="3713163" y="4311650"/>
            <a:ext cx="79057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6407" name="Rectangle 23"/>
          <p:cNvSpPr>
            <a:spLocks noChangeArrowheads="1"/>
          </p:cNvSpPr>
          <p:nvPr/>
        </p:nvSpPr>
        <p:spPr bwMode="auto">
          <a:xfrm>
            <a:off x="1085850" y="2030413"/>
            <a:ext cx="7143750" cy="2806700"/>
          </a:xfrm>
          <a:prstGeom prst="rect">
            <a:avLst/>
          </a:prstGeom>
          <a:noFill/>
          <a:ln w="9525">
            <a:noFill/>
            <a:miter lim="800000"/>
            <a:headEnd/>
            <a:tailEnd/>
          </a:ln>
          <a:effectLst/>
        </p:spPr>
        <p:txBody>
          <a:bodyPr lIns="92075" tIns="46038" rIns="92075" bIns="46038">
            <a:spAutoFit/>
          </a:bodyPr>
          <a:lstStyle/>
          <a:p>
            <a:r>
              <a:rPr lang="en-US" altLang="en-US" sz="1800" b="1"/>
              <a:t>			      Owner </a:t>
            </a:r>
          </a:p>
          <a:p>
            <a:r>
              <a:rPr lang="en-US" altLang="en-US" sz="1800" b="1"/>
              <a:t>			       Jake</a:t>
            </a:r>
            <a:endParaRPr lang="en-US" altLang="en-US" sz="1400" b="1"/>
          </a:p>
          <a:p>
            <a:endParaRPr lang="en-US" altLang="en-US" sz="2000" b="1"/>
          </a:p>
          <a:p>
            <a:endParaRPr lang="en-US" altLang="en-US" sz="1400" b="1"/>
          </a:p>
          <a:p>
            <a:r>
              <a:rPr lang="en-US" altLang="en-US" sz="1800" b="1"/>
              <a:t>                   Manager 		                         Chef 		       Brad			          Carol</a:t>
            </a:r>
            <a:endParaRPr lang="en-US" altLang="en-US" sz="2000" b="1"/>
          </a:p>
          <a:p>
            <a:endParaRPr lang="en-US" altLang="en-US" sz="2000" b="1"/>
          </a:p>
          <a:p>
            <a:endParaRPr lang="en-US" altLang="en-US" sz="1000" b="1"/>
          </a:p>
          <a:p>
            <a:endParaRPr lang="en-US" altLang="en-US" sz="1000" b="1"/>
          </a:p>
          <a:p>
            <a:r>
              <a:rPr lang="en-US" altLang="en-US" sz="1600" b="1"/>
              <a:t>  Waitress                              Waiter                   Cook                         Helper</a:t>
            </a:r>
            <a:r>
              <a:rPr lang="en-US" altLang="en-US" sz="2000" b="1"/>
              <a:t> </a:t>
            </a:r>
            <a:endParaRPr lang="en-US" altLang="en-US" sz="1400" b="1"/>
          </a:p>
          <a:p>
            <a:r>
              <a:rPr lang="en-US" altLang="en-US" sz="1600" b="1"/>
              <a:t>    Joyce                                 Chris                      Max                            Len</a:t>
            </a:r>
          </a:p>
        </p:txBody>
      </p:sp>
      <p:sp>
        <p:nvSpPr>
          <p:cNvPr id="16408" name="Rectangle 24"/>
          <p:cNvSpPr>
            <a:spLocks noChangeArrowheads="1"/>
          </p:cNvSpPr>
          <p:nvPr/>
        </p:nvSpPr>
        <p:spPr bwMode="auto">
          <a:xfrm>
            <a:off x="666750" y="285750"/>
            <a:ext cx="7848600" cy="1028700"/>
          </a:xfrm>
          <a:prstGeom prst="rect">
            <a:avLst/>
          </a:prstGeom>
          <a:noFill/>
          <a:ln w="9525">
            <a:noFill/>
            <a:miter lim="800000"/>
            <a:headEnd/>
            <a:tailEnd/>
          </a:ln>
          <a:effectLst/>
        </p:spPr>
        <p:txBody>
          <a:bodyPr lIns="92075" tIns="46038" rIns="92075" bIns="46038" anchor="b"/>
          <a:lstStyle/>
          <a:p>
            <a:pPr algn="ctr"/>
            <a:r>
              <a:rPr lang="en-US" altLang="en-US" sz="4000" b="1">
                <a:solidFill>
                  <a:schemeClr val="tx2"/>
                </a:solidFill>
                <a:latin typeface="Times New Roman" pitchFamily="18" charset="0"/>
              </a:rPr>
              <a:t>Level Two</a:t>
            </a:r>
          </a:p>
        </p:txBody>
      </p:sp>
      <p:sp>
        <p:nvSpPr>
          <p:cNvPr id="16409" name="Rectangle 25"/>
          <p:cNvSpPr>
            <a:spLocks noChangeArrowheads="1"/>
          </p:cNvSpPr>
          <p:nvPr/>
        </p:nvSpPr>
        <p:spPr bwMode="auto">
          <a:xfrm>
            <a:off x="3175" y="3962400"/>
            <a:ext cx="1420813" cy="457200"/>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CC0000"/>
                </a:solidFill>
              </a:rPr>
              <a:t>LEVEL 2</a:t>
            </a:r>
          </a:p>
        </p:txBody>
      </p:sp>
      <p:sp>
        <p:nvSpPr>
          <p:cNvPr id="16410" name="Oval 26"/>
          <p:cNvSpPr>
            <a:spLocks noChangeArrowheads="1"/>
          </p:cNvSpPr>
          <p:nvPr/>
        </p:nvSpPr>
        <p:spPr bwMode="auto">
          <a:xfrm>
            <a:off x="1079500" y="3765550"/>
            <a:ext cx="7251700" cy="1708150"/>
          </a:xfrm>
          <a:prstGeom prst="ellipse">
            <a:avLst/>
          </a:prstGeom>
          <a:noFill/>
          <a:ln w="25400">
            <a:solidFill>
              <a:srgbClr val="CC0000"/>
            </a:solidFill>
            <a:round/>
            <a:headEnd/>
            <a:tailEnd/>
          </a:ln>
          <a:effectLst/>
        </p:spPr>
        <p:txBody>
          <a:bodyPr wrap="none" anchor="ctr"/>
          <a:lstStyle/>
          <a:p>
            <a:endParaRPr lang="ko-KR" altLang="en-US"/>
          </a:p>
        </p:txBody>
      </p:sp>
      <p:sp>
        <p:nvSpPr>
          <p:cNvPr id="16411" name="Text Box 27"/>
          <p:cNvSpPr txBox="1">
            <a:spLocks noChangeArrowheads="1"/>
          </p:cNvSpPr>
          <p:nvPr/>
        </p:nvSpPr>
        <p:spPr bwMode="auto">
          <a:xfrm>
            <a:off x="1676400" y="5562600"/>
            <a:ext cx="57912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altLang="ko-KR" sz="2400">
                <a:ea typeface="굴림" pitchFamily="50" charset="-127"/>
              </a:rPr>
              <a:t>What is the Height of a tree?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슬라이드 번호 개체 틀 5"/>
          <p:cNvSpPr>
            <a:spLocks noGrp="1"/>
          </p:cNvSpPr>
          <p:nvPr>
            <p:ph type="sldNum" sz="quarter" idx="12"/>
          </p:nvPr>
        </p:nvSpPr>
        <p:spPr/>
        <p:txBody>
          <a:bodyPr/>
          <a:lstStyle/>
          <a:p>
            <a:fld id="{A3024B41-4570-4E3F-9372-EDBC0020851E}" type="slidenum">
              <a:rPr lang="en-US" altLang="en-US"/>
              <a:pPr/>
              <a:t>8</a:t>
            </a:fld>
            <a:endParaRPr lang="en-US" altLang="en-US"/>
          </a:p>
        </p:txBody>
      </p:sp>
      <p:sp>
        <p:nvSpPr>
          <p:cNvPr id="18434" name="Rectangle 2"/>
          <p:cNvSpPr>
            <a:spLocks noChangeArrowheads="1"/>
          </p:cNvSpPr>
          <p:nvPr/>
        </p:nvSpPr>
        <p:spPr bwMode="auto">
          <a:xfrm>
            <a:off x="3736975" y="2044700"/>
            <a:ext cx="2095500" cy="5207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8435" name="Rectangle 3"/>
          <p:cNvSpPr>
            <a:spLocks noChangeArrowheads="1"/>
          </p:cNvSpPr>
          <p:nvPr/>
        </p:nvSpPr>
        <p:spPr bwMode="auto">
          <a:xfrm>
            <a:off x="1641475" y="3089275"/>
            <a:ext cx="2408238"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8436" name="Rectangle 4"/>
          <p:cNvSpPr>
            <a:spLocks noChangeArrowheads="1"/>
          </p:cNvSpPr>
          <p:nvPr/>
        </p:nvSpPr>
        <p:spPr bwMode="auto">
          <a:xfrm>
            <a:off x="5607050" y="3089275"/>
            <a:ext cx="2247900"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8437" name="Line 5"/>
          <p:cNvSpPr>
            <a:spLocks noChangeShapeType="1"/>
          </p:cNvSpPr>
          <p:nvPr/>
        </p:nvSpPr>
        <p:spPr bwMode="auto">
          <a:xfrm>
            <a:off x="4719638" y="2571750"/>
            <a:ext cx="0" cy="1905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38" name="Line 6"/>
          <p:cNvSpPr>
            <a:spLocks noChangeShapeType="1"/>
          </p:cNvSpPr>
          <p:nvPr/>
        </p:nvSpPr>
        <p:spPr bwMode="auto">
          <a:xfrm>
            <a:off x="2825750" y="2781300"/>
            <a:ext cx="3919538"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39" name="Line 7"/>
          <p:cNvSpPr>
            <a:spLocks noChangeShapeType="1"/>
          </p:cNvSpPr>
          <p:nvPr/>
        </p:nvSpPr>
        <p:spPr bwMode="auto">
          <a:xfrm>
            <a:off x="281463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40" name="Line 8"/>
          <p:cNvSpPr>
            <a:spLocks noChangeShapeType="1"/>
          </p:cNvSpPr>
          <p:nvPr/>
        </p:nvSpPr>
        <p:spPr bwMode="auto">
          <a:xfrm>
            <a:off x="674528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41" name="Rectangle 9"/>
          <p:cNvSpPr>
            <a:spLocks noChangeArrowheads="1"/>
          </p:cNvSpPr>
          <p:nvPr/>
        </p:nvSpPr>
        <p:spPr bwMode="auto">
          <a:xfrm>
            <a:off x="1258888" y="4311650"/>
            <a:ext cx="868362"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8442" name="Rectangle 10"/>
          <p:cNvSpPr>
            <a:spLocks noChangeArrowheads="1"/>
          </p:cNvSpPr>
          <p:nvPr/>
        </p:nvSpPr>
        <p:spPr bwMode="auto">
          <a:xfrm>
            <a:off x="5305425" y="4311650"/>
            <a:ext cx="869950"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8443" name="Line 11"/>
          <p:cNvSpPr>
            <a:spLocks noChangeShapeType="1"/>
          </p:cNvSpPr>
          <p:nvPr/>
        </p:nvSpPr>
        <p:spPr bwMode="auto">
          <a:xfrm>
            <a:off x="2814638" y="3676650"/>
            <a:ext cx="0" cy="2476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nvGrpSpPr>
          <p:cNvPr id="18447" name="Group 15"/>
          <p:cNvGrpSpPr>
            <a:grpSpLocks/>
          </p:cNvGrpSpPr>
          <p:nvPr/>
        </p:nvGrpSpPr>
        <p:grpSpPr bwMode="auto">
          <a:xfrm>
            <a:off x="5734050" y="4019550"/>
            <a:ext cx="1993900" cy="323850"/>
            <a:chOff x="3612" y="2532"/>
            <a:chExt cx="1256" cy="204"/>
          </a:xfrm>
        </p:grpSpPr>
        <p:sp>
          <p:nvSpPr>
            <p:cNvPr id="18444" name="Line 12"/>
            <p:cNvSpPr>
              <a:spLocks noChangeShapeType="1"/>
            </p:cNvSpPr>
            <p:nvPr/>
          </p:nvSpPr>
          <p:spPr bwMode="auto">
            <a:xfrm>
              <a:off x="4868" y="2532"/>
              <a:ext cx="0" cy="20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45" name="Line 13"/>
            <p:cNvSpPr>
              <a:spLocks noChangeShapeType="1"/>
            </p:cNvSpPr>
            <p:nvPr/>
          </p:nvSpPr>
          <p:spPr bwMode="auto">
            <a:xfrm>
              <a:off x="3612" y="2532"/>
              <a:ext cx="0" cy="185"/>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46" name="Line 14"/>
            <p:cNvSpPr>
              <a:spLocks noChangeShapeType="1"/>
            </p:cNvSpPr>
            <p:nvPr/>
          </p:nvSpPr>
          <p:spPr bwMode="auto">
            <a:xfrm>
              <a:off x="3615" y="2532"/>
              <a:ext cx="1239"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18448" name="Line 16"/>
          <p:cNvSpPr>
            <a:spLocks noChangeShapeType="1"/>
          </p:cNvSpPr>
          <p:nvPr/>
        </p:nvSpPr>
        <p:spPr bwMode="auto">
          <a:xfrm>
            <a:off x="6731000" y="3695700"/>
            <a:ext cx="0" cy="3238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49" name="Rectangle 17"/>
          <p:cNvSpPr>
            <a:spLocks noChangeArrowheads="1"/>
          </p:cNvSpPr>
          <p:nvPr/>
        </p:nvSpPr>
        <p:spPr bwMode="auto">
          <a:xfrm>
            <a:off x="7358063" y="4311650"/>
            <a:ext cx="74612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grpSp>
        <p:nvGrpSpPr>
          <p:cNvPr id="18453" name="Group 21"/>
          <p:cNvGrpSpPr>
            <a:grpSpLocks/>
          </p:cNvGrpSpPr>
          <p:nvPr/>
        </p:nvGrpSpPr>
        <p:grpSpPr bwMode="auto">
          <a:xfrm>
            <a:off x="1690688" y="3924300"/>
            <a:ext cx="2443162" cy="419100"/>
            <a:chOff x="1065" y="2472"/>
            <a:chExt cx="1539" cy="264"/>
          </a:xfrm>
        </p:grpSpPr>
        <p:sp>
          <p:nvSpPr>
            <p:cNvPr id="18450" name="Line 18"/>
            <p:cNvSpPr>
              <a:spLocks noChangeShapeType="1"/>
            </p:cNvSpPr>
            <p:nvPr/>
          </p:nvSpPr>
          <p:spPr bwMode="auto">
            <a:xfrm>
              <a:off x="1077" y="2472"/>
              <a:ext cx="152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51" name="Line 19"/>
            <p:cNvSpPr>
              <a:spLocks noChangeShapeType="1"/>
            </p:cNvSpPr>
            <p:nvPr/>
          </p:nvSpPr>
          <p:spPr bwMode="auto">
            <a:xfrm>
              <a:off x="1065" y="2472"/>
              <a:ext cx="0" cy="21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52" name="Line 20"/>
            <p:cNvSpPr>
              <a:spLocks noChangeShapeType="1"/>
            </p:cNvSpPr>
            <p:nvPr/>
          </p:nvSpPr>
          <p:spPr bwMode="auto">
            <a:xfrm>
              <a:off x="2604" y="2485"/>
              <a:ext cx="0" cy="251"/>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18454" name="Rectangle 22"/>
          <p:cNvSpPr>
            <a:spLocks noChangeArrowheads="1"/>
          </p:cNvSpPr>
          <p:nvPr/>
        </p:nvSpPr>
        <p:spPr bwMode="auto">
          <a:xfrm>
            <a:off x="3713163" y="4311650"/>
            <a:ext cx="79057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18455" name="Rectangle 23"/>
          <p:cNvSpPr>
            <a:spLocks noChangeArrowheads="1"/>
          </p:cNvSpPr>
          <p:nvPr/>
        </p:nvSpPr>
        <p:spPr bwMode="auto">
          <a:xfrm>
            <a:off x="1085850" y="2030413"/>
            <a:ext cx="7143750" cy="2806700"/>
          </a:xfrm>
          <a:prstGeom prst="rect">
            <a:avLst/>
          </a:prstGeom>
          <a:noFill/>
          <a:ln w="9525">
            <a:noFill/>
            <a:miter lim="800000"/>
            <a:headEnd/>
            <a:tailEnd/>
          </a:ln>
          <a:effectLst/>
        </p:spPr>
        <p:txBody>
          <a:bodyPr lIns="92075" tIns="46038" rIns="92075" bIns="46038">
            <a:spAutoFit/>
          </a:bodyPr>
          <a:lstStyle/>
          <a:p>
            <a:r>
              <a:rPr lang="en-US" altLang="en-US" sz="1800" b="1"/>
              <a:t>			      Owner </a:t>
            </a:r>
          </a:p>
          <a:p>
            <a:r>
              <a:rPr lang="en-US" altLang="en-US" sz="1800" b="1"/>
              <a:t>			       Jake</a:t>
            </a:r>
            <a:endParaRPr lang="en-US" altLang="en-US" sz="1400" b="1"/>
          </a:p>
          <a:p>
            <a:endParaRPr lang="en-US" altLang="en-US" sz="2000" b="1"/>
          </a:p>
          <a:p>
            <a:endParaRPr lang="en-US" altLang="en-US" sz="1400" b="1"/>
          </a:p>
          <a:p>
            <a:r>
              <a:rPr lang="en-US" altLang="en-US" sz="1800" b="1"/>
              <a:t>                   Manager 		                         Chef 		       Brad			          Carol</a:t>
            </a:r>
            <a:endParaRPr lang="en-US" altLang="en-US" sz="2000" b="1"/>
          </a:p>
          <a:p>
            <a:endParaRPr lang="en-US" altLang="en-US" sz="2000" b="1"/>
          </a:p>
          <a:p>
            <a:endParaRPr lang="en-US" altLang="en-US" sz="1000" b="1"/>
          </a:p>
          <a:p>
            <a:endParaRPr lang="en-US" altLang="en-US" sz="1000" b="1"/>
          </a:p>
          <a:p>
            <a:r>
              <a:rPr lang="en-US" altLang="en-US" sz="1600" b="1"/>
              <a:t>  Waitress                              Waiter                   Cook                         Helper</a:t>
            </a:r>
            <a:r>
              <a:rPr lang="en-US" altLang="en-US" sz="2000" b="1"/>
              <a:t> </a:t>
            </a:r>
            <a:endParaRPr lang="en-US" altLang="en-US" sz="1400" b="1"/>
          </a:p>
          <a:p>
            <a:r>
              <a:rPr lang="en-US" altLang="en-US" sz="1600" b="1"/>
              <a:t>    Joyce                                 Chris                      Max                            Len</a:t>
            </a:r>
          </a:p>
        </p:txBody>
      </p:sp>
      <p:sp>
        <p:nvSpPr>
          <p:cNvPr id="18456" name="Rectangle 24"/>
          <p:cNvSpPr>
            <a:spLocks noChangeArrowheads="1"/>
          </p:cNvSpPr>
          <p:nvPr/>
        </p:nvSpPr>
        <p:spPr bwMode="auto">
          <a:xfrm>
            <a:off x="666750" y="285750"/>
            <a:ext cx="7867650" cy="1028700"/>
          </a:xfrm>
          <a:prstGeom prst="rect">
            <a:avLst/>
          </a:prstGeom>
          <a:noFill/>
          <a:ln w="9525">
            <a:noFill/>
            <a:miter lim="800000"/>
            <a:headEnd/>
            <a:tailEnd/>
          </a:ln>
          <a:effectLst/>
        </p:spPr>
        <p:txBody>
          <a:bodyPr lIns="92075" tIns="46038" rIns="92075" bIns="46038" anchor="b"/>
          <a:lstStyle/>
          <a:p>
            <a:pPr algn="ctr"/>
            <a:r>
              <a:rPr lang="en-US" altLang="en-US" sz="4000" b="1">
                <a:solidFill>
                  <a:schemeClr val="tx2"/>
                </a:solidFill>
                <a:latin typeface="Times New Roman" pitchFamily="18" charset="0"/>
              </a:rPr>
              <a:t>A Subtree</a:t>
            </a:r>
          </a:p>
        </p:txBody>
      </p:sp>
      <p:sp>
        <p:nvSpPr>
          <p:cNvPr id="18457" name="Oval 25"/>
          <p:cNvSpPr>
            <a:spLocks noChangeArrowheads="1"/>
          </p:cNvSpPr>
          <p:nvPr/>
        </p:nvSpPr>
        <p:spPr bwMode="auto">
          <a:xfrm>
            <a:off x="568325" y="2857500"/>
            <a:ext cx="4584700" cy="2486025"/>
          </a:xfrm>
          <a:prstGeom prst="ellipse">
            <a:avLst/>
          </a:prstGeom>
          <a:noFill/>
          <a:ln w="25400">
            <a:solidFill>
              <a:srgbClr val="CC0000"/>
            </a:solidFill>
            <a:round/>
            <a:headEnd/>
            <a:tailEnd/>
          </a:ln>
          <a:effectLst/>
        </p:spPr>
        <p:txBody>
          <a:bodyPr wrap="none" anchor="ctr"/>
          <a:lstStyle/>
          <a:p>
            <a:endParaRPr lang="ko-KR" altLang="en-US"/>
          </a:p>
        </p:txBody>
      </p:sp>
      <p:sp>
        <p:nvSpPr>
          <p:cNvPr id="18458" name="Rectangle 26"/>
          <p:cNvSpPr>
            <a:spLocks noChangeArrowheads="1"/>
          </p:cNvSpPr>
          <p:nvPr/>
        </p:nvSpPr>
        <p:spPr bwMode="auto">
          <a:xfrm>
            <a:off x="330200" y="5407025"/>
            <a:ext cx="4926013" cy="457200"/>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CC0000"/>
                </a:solidFill>
              </a:rPr>
              <a:t>LEFT SUBTREE OF ROOT NODE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슬라이드 번호 개체 틀 5"/>
          <p:cNvSpPr>
            <a:spLocks noGrp="1"/>
          </p:cNvSpPr>
          <p:nvPr>
            <p:ph type="sldNum" sz="quarter" idx="12"/>
          </p:nvPr>
        </p:nvSpPr>
        <p:spPr/>
        <p:txBody>
          <a:bodyPr/>
          <a:lstStyle/>
          <a:p>
            <a:fld id="{727D4259-A75B-4192-8034-FC9437CEA7E4}" type="slidenum">
              <a:rPr lang="en-US" altLang="en-US"/>
              <a:pPr/>
              <a:t>9</a:t>
            </a:fld>
            <a:endParaRPr lang="en-US" altLang="en-US"/>
          </a:p>
        </p:txBody>
      </p:sp>
      <p:sp>
        <p:nvSpPr>
          <p:cNvPr id="20482" name="Rectangle 2"/>
          <p:cNvSpPr>
            <a:spLocks noChangeArrowheads="1"/>
          </p:cNvSpPr>
          <p:nvPr/>
        </p:nvSpPr>
        <p:spPr bwMode="auto">
          <a:xfrm>
            <a:off x="3736975" y="2044700"/>
            <a:ext cx="2095500" cy="5207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20483" name="Rectangle 3"/>
          <p:cNvSpPr>
            <a:spLocks noChangeArrowheads="1"/>
          </p:cNvSpPr>
          <p:nvPr/>
        </p:nvSpPr>
        <p:spPr bwMode="auto">
          <a:xfrm>
            <a:off x="1641475" y="3089275"/>
            <a:ext cx="2408238"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20484" name="Rectangle 4"/>
          <p:cNvSpPr>
            <a:spLocks noChangeArrowheads="1"/>
          </p:cNvSpPr>
          <p:nvPr/>
        </p:nvSpPr>
        <p:spPr bwMode="auto">
          <a:xfrm>
            <a:off x="5607050" y="3089275"/>
            <a:ext cx="2247900" cy="561975"/>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20485" name="Line 5"/>
          <p:cNvSpPr>
            <a:spLocks noChangeShapeType="1"/>
          </p:cNvSpPr>
          <p:nvPr/>
        </p:nvSpPr>
        <p:spPr bwMode="auto">
          <a:xfrm>
            <a:off x="4719638" y="2571750"/>
            <a:ext cx="0" cy="1905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0486" name="Line 6"/>
          <p:cNvSpPr>
            <a:spLocks noChangeShapeType="1"/>
          </p:cNvSpPr>
          <p:nvPr/>
        </p:nvSpPr>
        <p:spPr bwMode="auto">
          <a:xfrm>
            <a:off x="2825750" y="2781300"/>
            <a:ext cx="3919538"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0487" name="Line 7"/>
          <p:cNvSpPr>
            <a:spLocks noChangeShapeType="1"/>
          </p:cNvSpPr>
          <p:nvPr/>
        </p:nvSpPr>
        <p:spPr bwMode="auto">
          <a:xfrm>
            <a:off x="281463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0488" name="Line 8"/>
          <p:cNvSpPr>
            <a:spLocks noChangeShapeType="1"/>
          </p:cNvSpPr>
          <p:nvPr/>
        </p:nvSpPr>
        <p:spPr bwMode="auto">
          <a:xfrm>
            <a:off x="6745288" y="2800350"/>
            <a:ext cx="0" cy="2857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0489" name="Rectangle 9"/>
          <p:cNvSpPr>
            <a:spLocks noChangeArrowheads="1"/>
          </p:cNvSpPr>
          <p:nvPr/>
        </p:nvSpPr>
        <p:spPr bwMode="auto">
          <a:xfrm>
            <a:off x="1258888" y="4311650"/>
            <a:ext cx="868362"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20490" name="Rectangle 10"/>
          <p:cNvSpPr>
            <a:spLocks noChangeArrowheads="1"/>
          </p:cNvSpPr>
          <p:nvPr/>
        </p:nvSpPr>
        <p:spPr bwMode="auto">
          <a:xfrm>
            <a:off x="5305425" y="4311650"/>
            <a:ext cx="869950"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20491" name="Line 11"/>
          <p:cNvSpPr>
            <a:spLocks noChangeShapeType="1"/>
          </p:cNvSpPr>
          <p:nvPr/>
        </p:nvSpPr>
        <p:spPr bwMode="auto">
          <a:xfrm>
            <a:off x="2814638" y="3676650"/>
            <a:ext cx="0" cy="2476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nvGrpSpPr>
          <p:cNvPr id="20495" name="Group 15"/>
          <p:cNvGrpSpPr>
            <a:grpSpLocks/>
          </p:cNvGrpSpPr>
          <p:nvPr/>
        </p:nvGrpSpPr>
        <p:grpSpPr bwMode="auto">
          <a:xfrm>
            <a:off x="5734050" y="4019550"/>
            <a:ext cx="1993900" cy="323850"/>
            <a:chOff x="3612" y="2532"/>
            <a:chExt cx="1256" cy="204"/>
          </a:xfrm>
        </p:grpSpPr>
        <p:sp>
          <p:nvSpPr>
            <p:cNvPr id="20492" name="Line 12"/>
            <p:cNvSpPr>
              <a:spLocks noChangeShapeType="1"/>
            </p:cNvSpPr>
            <p:nvPr/>
          </p:nvSpPr>
          <p:spPr bwMode="auto">
            <a:xfrm>
              <a:off x="4868" y="2532"/>
              <a:ext cx="0" cy="20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0493" name="Line 13"/>
            <p:cNvSpPr>
              <a:spLocks noChangeShapeType="1"/>
            </p:cNvSpPr>
            <p:nvPr/>
          </p:nvSpPr>
          <p:spPr bwMode="auto">
            <a:xfrm>
              <a:off x="3612" y="2532"/>
              <a:ext cx="0" cy="185"/>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0494" name="Line 14"/>
            <p:cNvSpPr>
              <a:spLocks noChangeShapeType="1"/>
            </p:cNvSpPr>
            <p:nvPr/>
          </p:nvSpPr>
          <p:spPr bwMode="auto">
            <a:xfrm>
              <a:off x="3615" y="2532"/>
              <a:ext cx="1239"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0496" name="Line 16"/>
          <p:cNvSpPr>
            <a:spLocks noChangeShapeType="1"/>
          </p:cNvSpPr>
          <p:nvPr/>
        </p:nvSpPr>
        <p:spPr bwMode="auto">
          <a:xfrm>
            <a:off x="6731000" y="3695700"/>
            <a:ext cx="0" cy="32385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0497" name="Rectangle 17"/>
          <p:cNvSpPr>
            <a:spLocks noChangeArrowheads="1"/>
          </p:cNvSpPr>
          <p:nvPr/>
        </p:nvSpPr>
        <p:spPr bwMode="auto">
          <a:xfrm>
            <a:off x="7358063" y="4311650"/>
            <a:ext cx="74612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grpSp>
        <p:nvGrpSpPr>
          <p:cNvPr id="20501" name="Group 21"/>
          <p:cNvGrpSpPr>
            <a:grpSpLocks/>
          </p:cNvGrpSpPr>
          <p:nvPr/>
        </p:nvGrpSpPr>
        <p:grpSpPr bwMode="auto">
          <a:xfrm>
            <a:off x="1690688" y="3924300"/>
            <a:ext cx="2443162" cy="419100"/>
            <a:chOff x="1065" y="2472"/>
            <a:chExt cx="1539" cy="264"/>
          </a:xfrm>
        </p:grpSpPr>
        <p:sp>
          <p:nvSpPr>
            <p:cNvPr id="20498" name="Line 18"/>
            <p:cNvSpPr>
              <a:spLocks noChangeShapeType="1"/>
            </p:cNvSpPr>
            <p:nvPr/>
          </p:nvSpPr>
          <p:spPr bwMode="auto">
            <a:xfrm>
              <a:off x="1077" y="2472"/>
              <a:ext cx="152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0499" name="Line 19"/>
            <p:cNvSpPr>
              <a:spLocks noChangeShapeType="1"/>
            </p:cNvSpPr>
            <p:nvPr/>
          </p:nvSpPr>
          <p:spPr bwMode="auto">
            <a:xfrm>
              <a:off x="1065" y="2472"/>
              <a:ext cx="0" cy="21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0500" name="Line 20"/>
            <p:cNvSpPr>
              <a:spLocks noChangeShapeType="1"/>
            </p:cNvSpPr>
            <p:nvPr/>
          </p:nvSpPr>
          <p:spPr bwMode="auto">
            <a:xfrm>
              <a:off x="2604" y="2485"/>
              <a:ext cx="0" cy="251"/>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0502" name="Rectangle 22"/>
          <p:cNvSpPr>
            <a:spLocks noChangeArrowheads="1"/>
          </p:cNvSpPr>
          <p:nvPr/>
        </p:nvSpPr>
        <p:spPr bwMode="auto">
          <a:xfrm>
            <a:off x="3713163" y="4311650"/>
            <a:ext cx="790575" cy="596900"/>
          </a:xfrm>
          <a:prstGeom prst="rect">
            <a:avLst/>
          </a:prstGeom>
          <a:solidFill>
            <a:srgbClr val="FFCC99"/>
          </a:solidFill>
          <a:ln w="12700">
            <a:solidFill>
              <a:schemeClr val="tx1"/>
            </a:solidFill>
            <a:miter lim="800000"/>
            <a:headEnd/>
            <a:tailEnd/>
          </a:ln>
          <a:effectLst/>
        </p:spPr>
        <p:txBody>
          <a:bodyPr wrap="none" anchor="ctr"/>
          <a:lstStyle/>
          <a:p>
            <a:endParaRPr lang="ko-KR" altLang="en-US"/>
          </a:p>
        </p:txBody>
      </p:sp>
      <p:sp>
        <p:nvSpPr>
          <p:cNvPr id="20503" name="Rectangle 23"/>
          <p:cNvSpPr>
            <a:spLocks noChangeArrowheads="1"/>
          </p:cNvSpPr>
          <p:nvPr/>
        </p:nvSpPr>
        <p:spPr bwMode="auto">
          <a:xfrm>
            <a:off x="1085850" y="2030413"/>
            <a:ext cx="7143750" cy="2806700"/>
          </a:xfrm>
          <a:prstGeom prst="rect">
            <a:avLst/>
          </a:prstGeom>
          <a:noFill/>
          <a:ln w="9525">
            <a:noFill/>
            <a:miter lim="800000"/>
            <a:headEnd/>
            <a:tailEnd/>
          </a:ln>
          <a:effectLst/>
        </p:spPr>
        <p:txBody>
          <a:bodyPr lIns="92075" tIns="46038" rIns="92075" bIns="46038">
            <a:spAutoFit/>
          </a:bodyPr>
          <a:lstStyle/>
          <a:p>
            <a:r>
              <a:rPr lang="en-US" altLang="en-US" sz="1800" b="1"/>
              <a:t>			      Owner </a:t>
            </a:r>
          </a:p>
          <a:p>
            <a:r>
              <a:rPr lang="en-US" altLang="en-US" sz="1800" b="1"/>
              <a:t>			       Jake</a:t>
            </a:r>
            <a:endParaRPr lang="en-US" altLang="en-US" sz="1400" b="1"/>
          </a:p>
          <a:p>
            <a:endParaRPr lang="en-US" altLang="en-US" sz="2000" b="1"/>
          </a:p>
          <a:p>
            <a:endParaRPr lang="en-US" altLang="en-US" sz="1400" b="1"/>
          </a:p>
          <a:p>
            <a:r>
              <a:rPr lang="en-US" altLang="en-US" sz="1800" b="1"/>
              <a:t>                   Manager 		                         Chef 		       Brad			          Carol</a:t>
            </a:r>
            <a:endParaRPr lang="en-US" altLang="en-US" sz="2000" b="1"/>
          </a:p>
          <a:p>
            <a:endParaRPr lang="en-US" altLang="en-US" sz="2000" b="1"/>
          </a:p>
          <a:p>
            <a:endParaRPr lang="en-US" altLang="en-US" sz="1000" b="1"/>
          </a:p>
          <a:p>
            <a:endParaRPr lang="en-US" altLang="en-US" sz="1000" b="1"/>
          </a:p>
          <a:p>
            <a:r>
              <a:rPr lang="en-US" altLang="en-US" sz="1600" b="1"/>
              <a:t>  Waitress                              Waiter                   Cook                         Helper</a:t>
            </a:r>
            <a:r>
              <a:rPr lang="en-US" altLang="en-US" sz="2000" b="1"/>
              <a:t> </a:t>
            </a:r>
            <a:endParaRPr lang="en-US" altLang="en-US" sz="1400" b="1"/>
          </a:p>
          <a:p>
            <a:r>
              <a:rPr lang="en-US" altLang="en-US" sz="1600" b="1"/>
              <a:t>    Joyce                                 Chris                      Max                            Len</a:t>
            </a:r>
          </a:p>
        </p:txBody>
      </p:sp>
      <p:sp>
        <p:nvSpPr>
          <p:cNvPr id="20504" name="Rectangle 24"/>
          <p:cNvSpPr>
            <a:spLocks noChangeArrowheads="1"/>
          </p:cNvSpPr>
          <p:nvPr/>
        </p:nvSpPr>
        <p:spPr bwMode="auto">
          <a:xfrm>
            <a:off x="666750" y="285750"/>
            <a:ext cx="7848600" cy="1028700"/>
          </a:xfrm>
          <a:prstGeom prst="rect">
            <a:avLst/>
          </a:prstGeom>
          <a:noFill/>
          <a:ln w="9525">
            <a:noFill/>
            <a:miter lim="800000"/>
            <a:headEnd/>
            <a:tailEnd/>
          </a:ln>
          <a:effectLst/>
        </p:spPr>
        <p:txBody>
          <a:bodyPr lIns="92075" tIns="46038" rIns="92075" bIns="46038" anchor="b"/>
          <a:lstStyle/>
          <a:p>
            <a:pPr algn="ctr"/>
            <a:r>
              <a:rPr lang="en-US" altLang="en-US" sz="4000" b="1">
                <a:solidFill>
                  <a:schemeClr val="tx2"/>
                </a:solidFill>
                <a:latin typeface="Times New Roman" pitchFamily="18" charset="0"/>
              </a:rPr>
              <a:t>Another Subtree</a:t>
            </a:r>
          </a:p>
        </p:txBody>
      </p:sp>
      <p:sp>
        <p:nvSpPr>
          <p:cNvPr id="20505" name="Rectangle 25"/>
          <p:cNvSpPr>
            <a:spLocks noChangeArrowheads="1"/>
          </p:cNvSpPr>
          <p:nvPr/>
        </p:nvSpPr>
        <p:spPr bwMode="auto">
          <a:xfrm>
            <a:off x="5661025" y="5508625"/>
            <a:ext cx="2673350" cy="822325"/>
          </a:xfrm>
          <a:prstGeom prst="rect">
            <a:avLst/>
          </a:prstGeom>
          <a:noFill/>
          <a:ln w="9525">
            <a:noFill/>
            <a:miter lim="800000"/>
            <a:headEnd/>
            <a:tailEnd/>
          </a:ln>
          <a:effectLst/>
        </p:spPr>
        <p:txBody>
          <a:bodyPr wrap="none" lIns="92075" tIns="46038" rIns="92075" bIns="46038">
            <a:spAutoFit/>
          </a:bodyPr>
          <a:lstStyle/>
          <a:p>
            <a:r>
              <a:rPr lang="en-US" altLang="en-US" sz="2400" b="1">
                <a:solidFill>
                  <a:srgbClr val="CC0000"/>
                </a:solidFill>
              </a:rPr>
              <a:t>RIGHT SUBTREE</a:t>
            </a:r>
          </a:p>
          <a:p>
            <a:r>
              <a:rPr lang="en-US" altLang="en-US" sz="2400" b="1">
                <a:solidFill>
                  <a:srgbClr val="CC0000"/>
                </a:solidFill>
              </a:rPr>
              <a:t> OF ROOT NODE</a:t>
            </a:r>
          </a:p>
        </p:txBody>
      </p:sp>
      <p:sp>
        <p:nvSpPr>
          <p:cNvPr id="20506" name="Oval 26"/>
          <p:cNvSpPr>
            <a:spLocks noChangeArrowheads="1"/>
          </p:cNvSpPr>
          <p:nvPr/>
        </p:nvSpPr>
        <p:spPr bwMode="auto">
          <a:xfrm>
            <a:off x="4946650" y="2584450"/>
            <a:ext cx="3670300" cy="2813050"/>
          </a:xfrm>
          <a:prstGeom prst="ellipse">
            <a:avLst/>
          </a:prstGeom>
          <a:noFill/>
          <a:ln w="25400">
            <a:solidFill>
              <a:srgbClr val="CC0000"/>
            </a:solidFill>
            <a:round/>
            <a:headEnd/>
            <a:tailEnd/>
          </a:ln>
          <a:effectLst/>
        </p:spPr>
        <p:txBody>
          <a:bodyPr wrap="none" anchor="ctr"/>
          <a:lstStyle/>
          <a:p>
            <a:endParaRPr lang="ko-KR" altLang="en-US"/>
          </a:p>
        </p:txBody>
      </p:sp>
    </p:spTree>
  </p:cSld>
  <p:clrMapOvr>
    <a:masterClrMapping/>
  </p:clrMapOvr>
  <p:transition/>
</p:sld>
</file>

<file path=ppt/theme/theme1.xml><?xml version="1.0" encoding="utf-8"?>
<a:theme xmlns:a="http://schemas.openxmlformats.org/drawingml/2006/main" name="Double Lines">
  <a:themeElements>
    <a:clrScheme name="">
      <a:dk1>
        <a:srgbClr val="000000"/>
      </a:dk1>
      <a:lt1>
        <a:srgbClr val="FFFF99"/>
      </a:lt1>
      <a:dk2>
        <a:srgbClr val="008080"/>
      </a:dk2>
      <a:lt2>
        <a:srgbClr val="FFFFCC"/>
      </a:lt2>
      <a:accent1>
        <a:srgbClr val="CCFFCC"/>
      </a:accent1>
      <a:accent2>
        <a:srgbClr val="CC9900"/>
      </a:accent2>
      <a:accent3>
        <a:srgbClr val="FFFFCA"/>
      </a:accent3>
      <a:accent4>
        <a:srgbClr val="000000"/>
      </a:accent4>
      <a:accent5>
        <a:srgbClr val="E2FFE2"/>
      </a:accent5>
      <a:accent6>
        <a:srgbClr val="B98A00"/>
      </a:accent6>
      <a:hlink>
        <a:srgbClr val="FF9933"/>
      </a:hlink>
      <a:folHlink>
        <a:srgbClr val="009999"/>
      </a:folHlink>
    </a:clrScheme>
    <a:fontScheme name="Double Line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3417</TotalTime>
  <Words>2267</Words>
  <Application>Microsoft Office PowerPoint</Application>
  <PresentationFormat>화면 슬라이드 쇼(4:3)</PresentationFormat>
  <Paragraphs>899</Paragraphs>
  <Slides>55</Slides>
  <Notes>54</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55</vt:i4>
      </vt:variant>
    </vt:vector>
  </HeadingPairs>
  <TitlesOfParts>
    <vt:vector size="57" baseType="lpstr">
      <vt:lpstr>Double Lines</vt:lpstr>
      <vt:lpstr>그림</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Binary Tree</vt:lpstr>
      <vt:lpstr>Binary Tree? If not, why?</vt:lpstr>
      <vt:lpstr>A Binary Tree</vt:lpstr>
      <vt:lpstr>Level &amp; Balance</vt:lpstr>
      <vt:lpstr>How many leaf nodes?</vt:lpstr>
      <vt:lpstr>How many descendants of Q?</vt:lpstr>
      <vt:lpstr>How many ancestors of K?</vt:lpstr>
      <vt:lpstr>Implementing a Binary Tree with Pointers and Dynamic Data</vt:lpstr>
      <vt:lpstr>Each node contains two pointers </vt:lpstr>
      <vt:lpstr>PowerPoint 프레젠테이션</vt:lpstr>
      <vt:lpstr>PowerPoint 프레젠테이션</vt:lpstr>
      <vt:lpstr>TreeType&lt;char&gt; CharBST; </vt:lpstr>
      <vt:lpstr>A Binary Search Tree (BST) is . . .</vt:lpstr>
      <vt:lpstr>Subtree of a binary tree</vt:lpstr>
      <vt:lpstr>Shape of a binary search tree . . .</vt:lpstr>
      <vt:lpstr>Inserting ‘E’ into the BST</vt:lpstr>
      <vt:lpstr>Inserting ‘F’ into the BST</vt:lpstr>
      <vt:lpstr>Inserting ‘T’ into the BST</vt:lpstr>
      <vt:lpstr>Inserting ‘A’ into the BST</vt:lpstr>
      <vt:lpstr>Summary of Insertion Operation</vt:lpstr>
      <vt:lpstr>What binary search tree . . .</vt:lpstr>
      <vt:lpstr>Binary search tree . . .</vt:lpstr>
      <vt:lpstr> Another binary search tree</vt:lpstr>
      <vt:lpstr> Insert ‘D’</vt:lpstr>
      <vt:lpstr>  Insert ‘B’</vt:lpstr>
      <vt:lpstr>  Insert ‘L’</vt:lpstr>
      <vt:lpstr>  Insert ‘Q’       ‘S’       ‘V’        ‘Z’</vt:lpstr>
      <vt:lpstr>PowerPoint 프레젠테이션</vt:lpstr>
      <vt:lpstr>PowerPoint 프레젠테이션</vt:lpstr>
      <vt:lpstr>PowerPoint 프레젠테이션</vt:lpstr>
      <vt:lpstr> The Function LengthIs</vt:lpstr>
      <vt:lpstr>Function LengthIs()</vt:lpstr>
      <vt:lpstr>Retrieve Operation</vt:lpstr>
      <vt:lpstr>PowerPoint 프레젠테이션</vt:lpstr>
      <vt:lpstr> The Function InsertItem</vt:lpstr>
      <vt:lpstr>PowerPoint 프레젠테이션</vt:lpstr>
      <vt:lpstr> The Function DeleteItem</vt:lpstr>
      <vt:lpstr>Function Delete</vt:lpstr>
      <vt:lpstr>Function DeleteNode()</vt:lpstr>
      <vt:lpstr>PowerPoint 프레젠테이션</vt:lpstr>
      <vt:lpstr> Inorder Traversal:  A E H J M T Y </vt:lpstr>
      <vt:lpstr>PowerPoint 프레젠테이션</vt:lpstr>
      <vt:lpstr> Preorder Traversal:   J E A H T M Y</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Sylvia Sorkin</dc:creator>
  <cp:lastModifiedBy>oschae</cp:lastModifiedBy>
  <cp:revision>482</cp:revision>
  <cp:lastPrinted>1998-09-30T17:54:42Z</cp:lastPrinted>
  <dcterms:created xsi:type="dcterms:W3CDTF">1995-05-28T16:12:40Z</dcterms:created>
  <dcterms:modified xsi:type="dcterms:W3CDTF">2015-11-10T01:26:42Z</dcterms:modified>
</cp:coreProperties>
</file>