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57" r:id="rId11"/>
    <p:sldId id="268" r:id="rId12"/>
    <p:sldId id="269" r:id="rId13"/>
    <p:sldId id="274" r:id="rId14"/>
    <p:sldId id="277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5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9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2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0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4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6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442743-8EF5-7043-BF25-764CB2EFE4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790284-3204-ED46-A1F0-D6D44E0D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BD2B-EB73-CF40-9919-36DF48EAE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 프로젝트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20729-0140-9E44-B5D9-C0D068D41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2015104027</a:t>
            </a:r>
            <a:r>
              <a:rPr lang="ko-KR" altLang="en-US" dirty="0"/>
              <a:t> 전자공학과 박정진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4F39-4BA3-714C-8616-6319F7BB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 사용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F018-3C98-E045-90C6-5C71F169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Folder</a:t>
            </a:r>
            <a:r>
              <a:rPr lang="ko-KR" altLang="en-US" dirty="0"/>
              <a:t>의 </a:t>
            </a:r>
            <a:r>
              <a:rPr lang="en-US" altLang="ko-KR" dirty="0" err="1"/>
              <a:t>SubItem</a:t>
            </a:r>
            <a:r>
              <a:rPr lang="ko-KR" altLang="en-US" dirty="0"/>
              <a:t>들을 담는 구조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Singly Sorted Linked List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ko-KR" dirty="0"/>
              <a:t>History</a:t>
            </a:r>
            <a:r>
              <a:rPr lang="ko-KR" altLang="en-US" dirty="0" err="1"/>
              <a:t>를</a:t>
            </a:r>
            <a:r>
              <a:rPr lang="ko-KR" altLang="en-US" dirty="0"/>
              <a:t> 담는 구조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Linked History Stack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DoublyNodeType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PathProcessor</a:t>
            </a:r>
            <a:r>
              <a:rPr lang="en-US" altLang="ko-KR" dirty="0"/>
              <a:t>, Recent Item : Linked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C7BF-8F2F-F445-BDDD-66AFA074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Singly Linked List </a:t>
            </a:r>
            <a:r>
              <a:rPr lang="ko-KR" altLang="en-US" dirty="0"/>
              <a:t>사용 이유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B871-185F-914E-A4E0-CD5B59C5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29120"/>
          </a:xfrm>
        </p:spPr>
        <p:txBody>
          <a:bodyPr>
            <a:normAutofit/>
          </a:bodyPr>
          <a:lstStyle/>
          <a:p>
            <a:r>
              <a:rPr lang="ko-KR" altLang="en-US" dirty="0"/>
              <a:t>스택이나 큐는 자료의 접근이 제한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 리스트는 중간에 새로운 객체를 삽입하거나 삭제 할 수 있다</a:t>
            </a:r>
            <a:r>
              <a:rPr lang="en-US" altLang="ko-KR" dirty="0"/>
              <a:t>.</a:t>
            </a:r>
            <a:r>
              <a:rPr lang="ko-KR" altLang="en-US" dirty="0"/>
              <a:t> 즉 임의의 위치에 있는 항목에 대한 연산을 허용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유저가 얼마나 많은 정보</a:t>
            </a:r>
            <a:r>
              <a:rPr lang="en-US" altLang="ko-KR" dirty="0"/>
              <a:t>(</a:t>
            </a:r>
            <a:r>
              <a:rPr lang="ko-KR" altLang="en-US" dirty="0"/>
              <a:t>아이템</a:t>
            </a:r>
            <a:r>
              <a:rPr lang="en-US" altLang="ko-KR" dirty="0"/>
              <a:t>)</a:t>
            </a:r>
            <a:r>
              <a:rPr lang="ko-KR" altLang="en-US" dirty="0"/>
              <a:t>들을 생성할지 모르기 때문에 메모리를 효율적이고 또한 제약을 받지 않는 연결리스트가 적절한 구조라고 생각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리스트는 크기를 키우려면 리스트 안에 있는 배열의 정보들을 모두 복사하고 새로운 배열에 넣고 삭제해야하는 큰 연산을 진행 정렬을 위해서는 비효율적인 많은 자료의 이동이 필요하므로 리스트 보다 </a:t>
            </a:r>
            <a:r>
              <a:rPr lang="en-US" altLang="ko-KR" dirty="0"/>
              <a:t>linked list</a:t>
            </a:r>
            <a:r>
              <a:rPr lang="ko-KR" altLang="en-US" dirty="0"/>
              <a:t>가 적합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0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2F71-3A1E-454B-839D-FCEB0B56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 , Linked Queue </a:t>
            </a:r>
            <a:r>
              <a:rPr lang="ko-KR" altLang="en-US" dirty="0"/>
              <a:t>사용 이유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55BB-D4A7-FB40-B74E-26A5EDEB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  <a:r>
              <a:rPr lang="ko-KR" altLang="en-US" dirty="0"/>
              <a:t>는 가장 최근 것이 먼저 나와야 한다는 점에서 </a:t>
            </a:r>
            <a:r>
              <a:rPr lang="en-US" altLang="ko-KR" dirty="0"/>
              <a:t>Stack </a:t>
            </a:r>
            <a:r>
              <a:rPr lang="ko-KR" altLang="en-US" dirty="0"/>
              <a:t>구조가 적합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Recent Item</a:t>
            </a:r>
            <a:r>
              <a:rPr lang="ko-KR" altLang="en-US" dirty="0"/>
              <a:t>과 </a:t>
            </a:r>
            <a:r>
              <a:rPr lang="en-US" altLang="ko-KR" dirty="0"/>
              <a:t>Path Processor</a:t>
            </a:r>
            <a:r>
              <a:rPr lang="ko-KR" altLang="en-US" dirty="0"/>
              <a:t>는 가장 처음에 들어간 것을 가장 먼저 접근 해야한다는 점에서 적합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Stack</a:t>
            </a:r>
            <a:r>
              <a:rPr lang="ko-KR" altLang="en-US" dirty="0"/>
              <a:t>과 </a:t>
            </a:r>
            <a:r>
              <a:rPr lang="en-US" altLang="ko-KR" dirty="0"/>
              <a:t>Queue</a:t>
            </a:r>
            <a:r>
              <a:rPr lang="ko-KR" altLang="en-US" dirty="0"/>
              <a:t> 둘다 </a:t>
            </a:r>
            <a:r>
              <a:rPr lang="en-US" altLang="ko-KR" dirty="0"/>
              <a:t>Linked</a:t>
            </a:r>
            <a:r>
              <a:rPr lang="ko-KR" altLang="en-US" dirty="0"/>
              <a:t> 형태로 구현했는데 이 또한 </a:t>
            </a:r>
            <a:r>
              <a:rPr lang="en-US" altLang="ko-KR" dirty="0"/>
              <a:t>List</a:t>
            </a:r>
            <a:r>
              <a:rPr lang="ko-KR" altLang="en-US" dirty="0"/>
              <a:t>에서의 이유 </a:t>
            </a:r>
            <a:r>
              <a:rPr lang="ko-KR" altLang="en-US" dirty="0" err="1"/>
              <a:t>처럼</a:t>
            </a:r>
            <a:r>
              <a:rPr lang="ko-KR" altLang="en-US" dirty="0"/>
              <a:t> 유저가 얼마나 많은 연산을 할지 모르기 때문에 메모리를 효율적으로 사용할 수 있는 </a:t>
            </a:r>
            <a:r>
              <a:rPr lang="en-US" altLang="ko-KR" dirty="0"/>
              <a:t>Linked</a:t>
            </a:r>
            <a:r>
              <a:rPr lang="ko-KR" altLang="en-US" dirty="0"/>
              <a:t> 스타일의 구조가 적합하다고 판단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3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60C-6EC2-FB44-823E-552684B0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부족한 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2254-B65A-FF45-84DC-FC374D821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063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Singly Linked List</a:t>
            </a:r>
            <a:r>
              <a:rPr lang="ko-KR" altLang="en-US" dirty="0"/>
              <a:t>라 </a:t>
            </a:r>
            <a:r>
              <a:rPr lang="en-US" altLang="ko-KR" dirty="0"/>
              <a:t>Searching</a:t>
            </a:r>
            <a:r>
              <a:rPr lang="ko-KR" altLang="en-US" dirty="0"/>
              <a:t>이 무조건 </a:t>
            </a:r>
            <a:r>
              <a:rPr lang="en-US" altLang="ko-KR" dirty="0"/>
              <a:t>Sequential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리스트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 err="1"/>
              <a:t>BinarySearch</a:t>
            </a:r>
            <a:r>
              <a:rPr lang="en-US" altLang="ko-KR" dirty="0"/>
              <a:t> </a:t>
            </a:r>
            <a:r>
              <a:rPr lang="ko-KR" altLang="en-US" dirty="0"/>
              <a:t>불가능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노드에 대한 정보가 있어야 삽입 </a:t>
            </a:r>
            <a:r>
              <a:rPr lang="en-US" altLang="ko-KR" dirty="0"/>
              <a:t>,</a:t>
            </a:r>
            <a:r>
              <a:rPr lang="ko-KR" altLang="en-US" dirty="0"/>
              <a:t> 삭제 가능 </a:t>
            </a:r>
            <a:r>
              <a:rPr lang="en-US" altLang="ko-KR" dirty="0"/>
              <a:t>(</a:t>
            </a:r>
            <a:r>
              <a:rPr lang="ko-KR" altLang="en-US" dirty="0"/>
              <a:t>불편함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en-US" dirty="0"/>
              <a:t>Doubly Linked List</a:t>
            </a:r>
            <a:r>
              <a:rPr lang="ko-KR" altLang="en-US" dirty="0"/>
              <a:t>로 양방향 접근이 가능하면 검색 속도 향상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Doubly</a:t>
            </a:r>
            <a:r>
              <a:rPr lang="ko-KR" altLang="en-US" dirty="0"/>
              <a:t>는 이전 다음 노드에 대한 정보를 가지고 있으므로 삽입 삭제 구현 원활함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JPGApplication</a:t>
            </a:r>
            <a:r>
              <a:rPr lang="ko-KR" altLang="en-US" dirty="0"/>
              <a:t>의 </a:t>
            </a:r>
            <a:r>
              <a:rPr lang="ko-KR" altLang="en-US" dirty="0" err="1"/>
              <a:t>윈도우창</a:t>
            </a:r>
            <a:r>
              <a:rPr lang="ko-KR" altLang="en-US" dirty="0"/>
              <a:t> 열고 닫기가 아직 제한이 많음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3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5C82-94F6-2A47-8BF9-F549E04B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부족한 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4549-CEE1-5E48-B183-2CE3A537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디렉토리 및 파일이 아니어서 실제와 연관되지 않아 매번 프로그램을 실행할 때 기록들이 사라지고</a:t>
            </a:r>
            <a:r>
              <a:rPr lang="en-US" altLang="ko-KR" dirty="0"/>
              <a:t>,</a:t>
            </a:r>
            <a:r>
              <a:rPr lang="ko-KR" altLang="en-US" dirty="0"/>
              <a:t> 불러오기가 안됨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따라서 실행하는 </a:t>
            </a:r>
            <a:r>
              <a:rPr lang="en-US" altLang="ko-KR" dirty="0"/>
              <a:t>Jpg</a:t>
            </a:r>
            <a:r>
              <a:rPr lang="ko-KR" altLang="en-US" dirty="0"/>
              <a:t>파일은 이름을 미리 지정해둔 </a:t>
            </a:r>
            <a:r>
              <a:rPr lang="en-US" altLang="ko-KR" dirty="0"/>
              <a:t>Jpg</a:t>
            </a:r>
            <a:r>
              <a:rPr lang="ko-KR" altLang="en-US" dirty="0"/>
              <a:t>파일을 실행시키는 수준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Copy, Cut</a:t>
            </a:r>
            <a:r>
              <a:rPr lang="ko-KR" altLang="en-US" dirty="0"/>
              <a:t>이 폴더 자체와 그 서브 아이템들만 복사 하여 서브 아이템의 서브 아이템들 까지 완전 복사해서 가져오지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TextApplication</a:t>
            </a:r>
            <a:r>
              <a:rPr lang="ko-KR" altLang="en-US" dirty="0"/>
              <a:t>은 읽고 쓰기는 가능하지만 지우기가 안된다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6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C3AF-E64E-214B-8D85-F9E7CF13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추가할 기능</a:t>
            </a:r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F14B-F41B-4A48-AA57-8DD63B12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/>
              <a:t>Help </a:t>
            </a:r>
            <a:r>
              <a:rPr lang="ko-KR" altLang="en-US" dirty="0"/>
              <a:t>함수가 없어 에러가 발생해 유저가 사용법을 정확히 알 수 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자주 들어가는 폴더 </a:t>
            </a:r>
            <a:r>
              <a:rPr lang="en-US" altLang="ko-KR" dirty="0"/>
              <a:t>(Favorite)</a:t>
            </a:r>
            <a:r>
              <a:rPr lang="ko-KR" altLang="en-US" dirty="0"/>
              <a:t>이나 즐겨 찾는 항목을 </a:t>
            </a:r>
            <a:r>
              <a:rPr lang="en-US" altLang="ko-KR" dirty="0"/>
              <a:t>Pin</a:t>
            </a:r>
            <a:r>
              <a:rPr lang="ko-KR" altLang="en-US" dirty="0"/>
              <a:t>기능을 구현</a:t>
            </a:r>
            <a:endParaRPr lang="en-US" altLang="ko-KR" dirty="0"/>
          </a:p>
          <a:p>
            <a:r>
              <a:rPr lang="en-US" altLang="ko-KR" dirty="0"/>
              <a:t>Favorite</a:t>
            </a:r>
            <a:r>
              <a:rPr lang="ko-KR" altLang="en-US" dirty="0"/>
              <a:t> 파일이나 </a:t>
            </a:r>
            <a:r>
              <a:rPr lang="en-US" altLang="ko-KR" dirty="0"/>
              <a:t>Pin </a:t>
            </a:r>
            <a:r>
              <a:rPr lang="ko-KR" altLang="en-US" dirty="0"/>
              <a:t>기능을 통해 이러한 항목들을 먼저 검색하게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JPGApplication</a:t>
            </a:r>
            <a:r>
              <a:rPr lang="ko-KR" altLang="en-US" dirty="0"/>
              <a:t>의 기능이 아직 다양하지 않음 </a:t>
            </a:r>
            <a:r>
              <a:rPr lang="en-US" altLang="ko-KR" dirty="0"/>
              <a:t>(</a:t>
            </a:r>
            <a:r>
              <a:rPr lang="ko-KR" altLang="en-US" dirty="0"/>
              <a:t>아직 </a:t>
            </a:r>
            <a:r>
              <a:rPr lang="en-US" altLang="ko-KR" dirty="0"/>
              <a:t>Esc</a:t>
            </a:r>
            <a:r>
              <a:rPr lang="ko-KR" altLang="en-US" dirty="0" err="1"/>
              <a:t>를</a:t>
            </a:r>
            <a:r>
              <a:rPr lang="ko-KR" altLang="en-US" dirty="0"/>
              <a:t> 누르면 </a:t>
            </a:r>
            <a:r>
              <a:rPr lang="ko-KR" altLang="en-US" dirty="0" err="1"/>
              <a:t>윈도우창이</a:t>
            </a:r>
            <a:r>
              <a:rPr lang="ko-KR" altLang="en-US" dirty="0"/>
              <a:t> 꺼지지 않고 </a:t>
            </a:r>
            <a:r>
              <a:rPr lang="en-US" altLang="ko-KR" dirty="0"/>
              <a:t>main</a:t>
            </a:r>
            <a:r>
              <a:rPr lang="ko-KR" altLang="en-US" dirty="0"/>
              <a:t>함수가 끝나야 창이 닫힌다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사진을 관리하는 </a:t>
            </a:r>
            <a:r>
              <a:rPr lang="en-US" altLang="ko-KR" dirty="0" err="1"/>
              <a:t>PhotoList</a:t>
            </a:r>
            <a:r>
              <a:rPr lang="en-US" altLang="ko-KR" dirty="0"/>
              <a:t>, Event</a:t>
            </a:r>
            <a:r>
              <a:rPr lang="ko-KR" altLang="en-US" dirty="0"/>
              <a:t>별로 정리한 </a:t>
            </a:r>
            <a:r>
              <a:rPr lang="en-US" altLang="ko-KR" dirty="0" err="1"/>
              <a:t>EventList</a:t>
            </a:r>
            <a:r>
              <a:rPr lang="ko-KR" altLang="en-US" dirty="0"/>
              <a:t>의 구현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프로그램이 시작되면 이전 정보를 다시 가지고 올 수 있는 방법 마련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5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CDFB-740D-2645-AD41-3531FDB3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시연영상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BD264-A513-ED4D-A5F0-916B51BFB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3" y="2421228"/>
            <a:ext cx="11281893" cy="4436772"/>
          </a:xfrm>
        </p:spPr>
      </p:pic>
    </p:spTree>
    <p:extLst>
      <p:ext uri="{BB962C8B-B14F-4D97-AF65-F5344CB8AC3E}">
        <p14:creationId xmlns:p14="http://schemas.microsoft.com/office/powerpoint/2010/main" val="27317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7500-4436-344A-908D-BD1A475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3E81-FAA0-754F-BB6F-F27D2CB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클래스 다이어그램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2.</a:t>
            </a:r>
            <a:r>
              <a:rPr lang="ko-KR" altLang="en-US" dirty="0"/>
              <a:t> 주요 기능 설명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3.</a:t>
            </a:r>
            <a:r>
              <a:rPr lang="ko-KR" altLang="en-US" dirty="0"/>
              <a:t> 추가 기능 설명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4.</a:t>
            </a:r>
            <a:r>
              <a:rPr lang="ko-KR" altLang="en-US" dirty="0"/>
              <a:t> 자료 구조 선정 이유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5.</a:t>
            </a:r>
            <a:r>
              <a:rPr lang="ko-KR" altLang="en-US" dirty="0"/>
              <a:t> 부족한 점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6.</a:t>
            </a:r>
            <a:r>
              <a:rPr lang="ko-KR" altLang="en-US" dirty="0"/>
              <a:t> 추가할 기능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7.</a:t>
            </a:r>
            <a:r>
              <a:rPr lang="ko-KR" altLang="en-US" dirty="0"/>
              <a:t> 시연 영상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4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E37BA9-BA41-1643-985B-BCE3E0F7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6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756A-8563-164F-948F-11C1AF1C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C63A-C6E2-CB4E-85BD-50D8C583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Command Line Interface</a:t>
            </a:r>
            <a:r>
              <a:rPr lang="ko-KR" altLang="en-US" dirty="0"/>
              <a:t>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아이템 생성 </a:t>
            </a:r>
            <a:r>
              <a:rPr lang="en-US" altLang="ko-KR" dirty="0"/>
              <a:t>(</a:t>
            </a:r>
            <a:r>
              <a:rPr lang="ko-KR" altLang="en-US" dirty="0"/>
              <a:t>중복 </a:t>
            </a:r>
            <a:r>
              <a:rPr lang="ko-KR" altLang="en-US" dirty="0" err="1"/>
              <a:t>자동처리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r>
              <a:rPr lang="en-US" altLang="ko-KR" dirty="0"/>
              <a:t>,</a:t>
            </a:r>
            <a:r>
              <a:rPr lang="ko-KR" altLang="en-US" dirty="0"/>
              <a:t> 수정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아이템 검색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Keyword</a:t>
            </a:r>
            <a:r>
              <a:rPr lang="ko-KR" altLang="en-US" dirty="0" err="1"/>
              <a:t>를</a:t>
            </a:r>
            <a:r>
              <a:rPr lang="ko-KR" altLang="en-US" dirty="0"/>
              <a:t> 포함한 모든 자식 폴더 내부 아이템 검색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아이템 정보 출력</a:t>
            </a:r>
            <a:r>
              <a:rPr lang="en-US" altLang="ko-KR" dirty="0"/>
              <a:t>,</a:t>
            </a:r>
            <a:r>
              <a:rPr lang="ko-KR" altLang="en-US" dirty="0"/>
              <a:t> 서브 </a:t>
            </a:r>
            <a:r>
              <a:rPr lang="en-US" altLang="ko-KR" dirty="0"/>
              <a:t>Folder ,File </a:t>
            </a:r>
            <a:r>
              <a:rPr lang="ko-KR" altLang="en-US" dirty="0"/>
              <a:t>리스트 출력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2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378B-3894-5847-9A4B-70C793F0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D026-C14B-A042-8F64-86CC9FF4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 err="1"/>
              <a:t>PathProcessor</a:t>
            </a:r>
            <a:r>
              <a:rPr lang="ko-KR" altLang="en-US" dirty="0" err="1"/>
              <a:t>를</a:t>
            </a:r>
            <a:r>
              <a:rPr lang="ko-KR" altLang="en-US" dirty="0"/>
              <a:t> 이용한 하위 폴더 및 부모 폴더 접근 가능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en-US" altLang="ko-KR" dirty="0"/>
              <a:t>History</a:t>
            </a:r>
            <a:r>
              <a:rPr lang="ko-KR" altLang="en-US" dirty="0" err="1"/>
              <a:t>를</a:t>
            </a:r>
            <a:r>
              <a:rPr lang="ko-KR" altLang="en-US" dirty="0"/>
              <a:t> 이용한 뒤로 가기</a:t>
            </a:r>
            <a:r>
              <a:rPr lang="en-US" altLang="ko-KR" dirty="0"/>
              <a:t>,</a:t>
            </a:r>
            <a:r>
              <a:rPr lang="ko-KR" altLang="en-US" dirty="0"/>
              <a:t>  앞으로 가기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</a:t>
            </a:r>
            <a:r>
              <a:rPr lang="ko-KR" altLang="en-US" dirty="0"/>
              <a:t> 최근 </a:t>
            </a:r>
            <a:r>
              <a:rPr lang="ko-KR" altLang="en-US" dirty="0" err="1"/>
              <a:t>엑세스한</a:t>
            </a:r>
            <a:r>
              <a:rPr lang="ko-KR" altLang="en-US" dirty="0"/>
              <a:t> 아이템 리스트 저장 및 출력 기능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1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954B-5F45-DA4E-8CF2-8C409F4A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추가기능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51A2-31A4-0B40-A5AE-47D6DC44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/>
              <a:t> 아이템 리스트 </a:t>
            </a:r>
            <a:r>
              <a:rPr lang="en-US" altLang="ko-KR" dirty="0"/>
              <a:t>Sort (Key</a:t>
            </a:r>
            <a:r>
              <a:rPr lang="ko-KR" altLang="en-US" dirty="0"/>
              <a:t> 값에 따라 정렬 </a:t>
            </a:r>
            <a:r>
              <a:rPr lang="en-US" altLang="ko-KR" dirty="0"/>
              <a:t>,</a:t>
            </a:r>
            <a:r>
              <a:rPr lang="ko-KR" altLang="en-US" dirty="0"/>
              <a:t> 오름차순</a:t>
            </a:r>
            <a:r>
              <a:rPr lang="en-US" altLang="ko-KR" dirty="0"/>
              <a:t>,</a:t>
            </a:r>
            <a:r>
              <a:rPr lang="ko-KR" altLang="en-US" dirty="0"/>
              <a:t> 내림차순 정렬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en-US" altLang="ko-KR" dirty="0"/>
              <a:t>9.</a:t>
            </a:r>
            <a:r>
              <a:rPr lang="ko-KR" altLang="en-US" dirty="0"/>
              <a:t> </a:t>
            </a:r>
            <a:r>
              <a:rPr lang="en-US" altLang="ko-KR" dirty="0"/>
              <a:t>Cut, Copy, Duplicate, Paste </a:t>
            </a:r>
            <a:r>
              <a:rPr lang="ko-KR" altLang="en-US" dirty="0"/>
              <a:t>기능 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10.</a:t>
            </a:r>
            <a:r>
              <a:rPr lang="ko-KR" altLang="en-US" dirty="0"/>
              <a:t> </a:t>
            </a:r>
            <a:r>
              <a:rPr lang="en-US" altLang="ko-KR" dirty="0" err="1"/>
              <a:t>TextApplication</a:t>
            </a:r>
            <a:r>
              <a:rPr lang="en-US" altLang="ko-KR" dirty="0"/>
              <a:t>, </a:t>
            </a:r>
            <a:r>
              <a:rPr lang="en-US" altLang="ko-KR" dirty="0" err="1"/>
              <a:t>JPGApplication</a:t>
            </a:r>
            <a:r>
              <a:rPr lang="en-US" altLang="ko-KR" dirty="0"/>
              <a:t> </a:t>
            </a:r>
            <a:r>
              <a:rPr lang="ko-KR" altLang="en-US" dirty="0"/>
              <a:t>기능을 통한 </a:t>
            </a:r>
            <a:r>
              <a:rPr lang="ko-KR" altLang="en-US" dirty="0" err="1"/>
              <a:t>확장자에</a:t>
            </a:r>
            <a:r>
              <a:rPr lang="ko-KR" altLang="en-US" dirty="0"/>
              <a:t> 따른 파일 실행 프로그램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9EA8-8FB2-0F4C-B39B-03DED583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기능에 대한 설명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5205-B404-B84D-8FAF-C00F3233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ko-KR" altLang="en-US" dirty="0"/>
              <a:t>는 최악의 상황에서도 </a:t>
            </a:r>
            <a:r>
              <a:rPr lang="en-US" altLang="ko" dirty="0"/>
              <a:t>O(</a:t>
            </a:r>
            <a:r>
              <a:rPr lang="en-US" altLang="ko" dirty="0" err="1"/>
              <a:t>nlog</a:t>
            </a:r>
            <a:r>
              <a:rPr lang="ko" altLang="en-US" dirty="0"/>
              <a:t>₂</a:t>
            </a:r>
            <a:r>
              <a:rPr lang="en-US" altLang="ko" dirty="0"/>
              <a:t>n)</a:t>
            </a:r>
            <a:r>
              <a:rPr lang="ko-KR" altLang="en-US" dirty="0"/>
              <a:t>을 보장하는 </a:t>
            </a:r>
            <a:r>
              <a:rPr lang="ko-KR" altLang="en-US" dirty="0" err="1"/>
              <a:t>합병정렬을</a:t>
            </a:r>
            <a:r>
              <a:rPr lang="ko-KR" altLang="en-US" dirty="0"/>
              <a:t> 사용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정렬 기준이 바뀌면 그 순간 리스트는 무작위 리스트가 되므로 어떤 상황에서도 시간복잡도를 보장할 수 있는 </a:t>
            </a:r>
            <a:r>
              <a:rPr lang="ko-KR" altLang="en-US" dirty="0" err="1"/>
              <a:t>합병정렬이</a:t>
            </a:r>
            <a:r>
              <a:rPr lang="ko-KR" altLang="en-US" dirty="0"/>
              <a:t> 가장 적합하다고 생각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Sort</a:t>
            </a:r>
            <a:r>
              <a:rPr lang="ko-KR" altLang="en-US" dirty="0"/>
              <a:t>는 오름차순</a:t>
            </a:r>
            <a:r>
              <a:rPr lang="en-US" altLang="ko-KR" dirty="0"/>
              <a:t>,</a:t>
            </a:r>
            <a:r>
              <a:rPr lang="ko-KR" altLang="en-US" dirty="0"/>
              <a:t> 내림차순 정렬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Name, </a:t>
            </a:r>
            <a:r>
              <a:rPr lang="en-US" altLang="ko-KR" dirty="0" err="1"/>
              <a:t>CreatedTime</a:t>
            </a:r>
            <a:r>
              <a:rPr lang="en-US" altLang="ko-KR" dirty="0"/>
              <a:t>, </a:t>
            </a:r>
            <a:r>
              <a:rPr lang="en-US" altLang="ko-KR" dirty="0" err="1"/>
              <a:t>ModifiedTime</a:t>
            </a:r>
            <a:r>
              <a:rPr lang="en-US" altLang="ko-KR" dirty="0"/>
              <a:t>, </a:t>
            </a:r>
            <a:r>
              <a:rPr lang="en-US" altLang="ko-KR" dirty="0" err="1"/>
              <a:t>AccessTime</a:t>
            </a:r>
            <a:r>
              <a:rPr lang="en-US" altLang="ko-KR" dirty="0"/>
              <a:t> </a:t>
            </a:r>
            <a:r>
              <a:rPr lang="ko-KR" altLang="en-US" dirty="0"/>
              <a:t>기준 별로 정렬이 가능하다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7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5916-2CFD-B14C-B317-83D1F7F9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기능에 대한 설명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FDEC-1582-6443-92F8-A57170A3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BaseApplication</a:t>
            </a:r>
            <a:r>
              <a:rPr lang="ko-KR" altLang="en-US" dirty="0"/>
              <a:t>에 </a:t>
            </a:r>
            <a:r>
              <a:rPr lang="en-US" altLang="ko-KR" dirty="0"/>
              <a:t>ItemType* Heap</a:t>
            </a:r>
            <a:r>
              <a:rPr lang="ko-KR" altLang="en-US" dirty="0"/>
              <a:t>이라는 변수가 </a:t>
            </a:r>
            <a:r>
              <a:rPr lang="en-US" altLang="ko-KR" dirty="0"/>
              <a:t>Cut, Copy</a:t>
            </a:r>
            <a:r>
              <a:rPr lang="ko-KR" altLang="en-US" dirty="0" err="1"/>
              <a:t>를</a:t>
            </a:r>
            <a:r>
              <a:rPr lang="ko-KR" altLang="en-US" dirty="0"/>
              <a:t> 한 대상을 </a:t>
            </a:r>
            <a:r>
              <a:rPr lang="ko-KR" altLang="en-US" dirty="0" err="1"/>
              <a:t>임시저장할</a:t>
            </a:r>
            <a:r>
              <a:rPr lang="ko-KR" altLang="en-US" dirty="0"/>
              <a:t> 수 있도록 메모리 공간을 할당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이후 </a:t>
            </a:r>
            <a:r>
              <a:rPr lang="en-US" altLang="ko-KR" dirty="0"/>
              <a:t>Paste</a:t>
            </a:r>
            <a:r>
              <a:rPr lang="ko-KR" altLang="en-US" dirty="0"/>
              <a:t>가 내가 원하는 폴더에 </a:t>
            </a:r>
            <a:r>
              <a:rPr lang="en-US" altLang="ko-KR" dirty="0"/>
              <a:t>Heap</a:t>
            </a:r>
            <a:r>
              <a:rPr lang="ko-KR" altLang="en-US" dirty="0"/>
              <a:t>에 저장되어있는 정보를 삽입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5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1235-3FBD-7447-8341-1A1FFA91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기능에 대한 설명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6E5B-05ED-CF4D-ADE1-8CE7DACC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TextApplication</a:t>
            </a:r>
            <a:r>
              <a:rPr lang="ko-KR" altLang="en-US" dirty="0"/>
              <a:t>은 파일을 읽고 쓰는 것을 </a:t>
            </a:r>
            <a:r>
              <a:rPr lang="en-US" altLang="ko-KR" dirty="0"/>
              <a:t>Console</a:t>
            </a:r>
            <a:r>
              <a:rPr lang="ko-KR" altLang="en-US" dirty="0"/>
              <a:t> 창에서 가능하게 하고</a:t>
            </a:r>
            <a:r>
              <a:rPr lang="en-US" altLang="ko-KR" dirty="0"/>
              <a:t>,</a:t>
            </a:r>
            <a:r>
              <a:rPr lang="ko-KR" altLang="en-US" dirty="0"/>
              <a:t> 파일 읽기</a:t>
            </a:r>
            <a:r>
              <a:rPr lang="en-US" altLang="ko-KR" dirty="0"/>
              <a:t>,</a:t>
            </a:r>
            <a:r>
              <a:rPr lang="ko-KR" altLang="en-US" dirty="0"/>
              <a:t> 쓰기를 </a:t>
            </a:r>
            <a:r>
              <a:rPr lang="en-US" altLang="ko-KR" dirty="0" err="1"/>
              <a:t>FileStream</a:t>
            </a:r>
            <a:r>
              <a:rPr lang="ko-KR" altLang="en-US" dirty="0" err="1"/>
              <a:t>으로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JPGApplication</a:t>
            </a:r>
            <a:r>
              <a:rPr lang="ko-KR" altLang="en-US" dirty="0"/>
              <a:t>은 </a:t>
            </a:r>
            <a:r>
              <a:rPr lang="en-US" altLang="ko-KR" dirty="0" err="1"/>
              <a:t>OpenCv</a:t>
            </a:r>
            <a:r>
              <a:rPr lang="ko-KR" altLang="en-US" dirty="0" err="1"/>
              <a:t>를</a:t>
            </a:r>
            <a:r>
              <a:rPr lang="ko-KR" altLang="en-US" dirty="0"/>
              <a:t> 이용해 폴더 내 저장되어있는 사진을 새로운 </a:t>
            </a:r>
            <a:r>
              <a:rPr lang="ko-KR" altLang="en-US" dirty="0" err="1"/>
              <a:t>윈도우창에</a:t>
            </a:r>
            <a:r>
              <a:rPr lang="ko-KR" altLang="en-US" dirty="0"/>
              <a:t> 띄울 수 있게 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76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{7EEB4F73-104E-5644-9918-A0CF8DC8D166}tf10001076</Template>
  <TotalTime>569</TotalTime>
  <Words>670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자료구조 프로젝트 1  </vt:lpstr>
      <vt:lpstr>목차</vt:lpstr>
      <vt:lpstr>PowerPoint Presentation</vt:lpstr>
      <vt:lpstr>주요 기능</vt:lpstr>
      <vt:lpstr>주요 기능</vt:lpstr>
      <vt:lpstr>추가기능</vt:lpstr>
      <vt:lpstr>추가 기능에 대한 설명</vt:lpstr>
      <vt:lpstr>추가 기능에 대한 설명</vt:lpstr>
      <vt:lpstr>추가 기능에 대한 설명</vt:lpstr>
      <vt:lpstr>자료구조 사용</vt:lpstr>
      <vt:lpstr>Singly Linked List 사용 이유</vt:lpstr>
      <vt:lpstr>Linked Stack , Linked Queue 사용 이유</vt:lpstr>
      <vt:lpstr>부족한 점</vt:lpstr>
      <vt:lpstr>부족한 점</vt:lpstr>
      <vt:lpstr>추가할 기능 </vt:lpstr>
      <vt:lpstr>시연영상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사용자</dc:creator>
  <cp:lastModifiedBy>Microsoft Office 사용자</cp:lastModifiedBy>
  <cp:revision>23</cp:revision>
  <dcterms:created xsi:type="dcterms:W3CDTF">2019-04-08T10:54:32Z</dcterms:created>
  <dcterms:modified xsi:type="dcterms:W3CDTF">2019-04-19T14:02:09Z</dcterms:modified>
</cp:coreProperties>
</file>