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70" r:id="rId8"/>
    <p:sldId id="271" r:id="rId9"/>
    <p:sldId id="279" r:id="rId10"/>
    <p:sldId id="272" r:id="rId11"/>
    <p:sldId id="257" r:id="rId12"/>
    <p:sldId id="268" r:id="rId13"/>
    <p:sldId id="269" r:id="rId14"/>
    <p:sldId id="274" r:id="rId15"/>
    <p:sldId id="278" r:id="rId16"/>
    <p:sldId id="27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5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9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2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0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4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6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442743-8EF5-7043-BF25-764CB2EFE42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BD2B-EB73-CF40-9919-36DF48EAE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 프로젝트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20729-0140-9E44-B5D9-C0D068D41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2015104027</a:t>
            </a:r>
            <a:r>
              <a:rPr lang="ko-KR" altLang="en-US" dirty="0"/>
              <a:t> 전자공학과 박정진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1235-3FBD-7447-8341-1A1FFA91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기능에 대한 설명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6E5B-05ED-CF4D-ADE1-8CE7DACC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파일에서 </a:t>
            </a:r>
            <a:r>
              <a:rPr lang="en-US" altLang="ko-KR" dirty="0"/>
              <a:t>key word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검색할때</a:t>
            </a:r>
            <a:r>
              <a:rPr lang="ko-KR" altLang="en-US" dirty="0"/>
              <a:t> </a:t>
            </a:r>
            <a:r>
              <a:rPr lang="en-US" altLang="ko-KR" dirty="0"/>
              <a:t>recent</a:t>
            </a:r>
            <a:r>
              <a:rPr lang="ko-KR" altLang="en-US" dirty="0"/>
              <a:t> </a:t>
            </a:r>
            <a:r>
              <a:rPr lang="ko-KR" altLang="en-US" dirty="0" err="1"/>
              <a:t>처럼</a:t>
            </a:r>
            <a:r>
              <a:rPr lang="ko-KR" altLang="en-US" dirty="0"/>
              <a:t> 시간 순이 아닌 최근 검색한 아이템의 이름 순으로 정렬된 </a:t>
            </a:r>
            <a:r>
              <a:rPr lang="en-US" altLang="ko-KR" dirty="0"/>
              <a:t>Heap</a:t>
            </a:r>
            <a:r>
              <a:rPr lang="ko-KR" altLang="en-US" dirty="0"/>
              <a:t>구조의 컨테이너를 이용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Heap</a:t>
            </a:r>
            <a:r>
              <a:rPr lang="ko-KR" altLang="en-US" dirty="0"/>
              <a:t>에서 먼저 아이템을 검색한 후 전체를 검색한다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NewItem</a:t>
            </a:r>
            <a:r>
              <a:rPr lang="en-US" altLang="ko-KR" dirty="0"/>
              <a:t> </a:t>
            </a:r>
            <a:r>
              <a:rPr lang="ko-KR" altLang="en-US" dirty="0"/>
              <a:t>함수 에서 </a:t>
            </a:r>
            <a:r>
              <a:rPr lang="en-US" altLang="ko-KR" dirty="0"/>
              <a:t>heap</a:t>
            </a:r>
            <a:r>
              <a:rPr lang="ko-KR" altLang="en-US" dirty="0"/>
              <a:t>에서 찾은 것은 </a:t>
            </a:r>
            <a:r>
              <a:rPr lang="ko-KR" altLang="en-US" dirty="0" err="1"/>
              <a:t>중복처리</a:t>
            </a:r>
            <a:r>
              <a:rPr lang="ko-KR" altLang="en-US" dirty="0"/>
              <a:t> 되어 삽입하지 않고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건너 뛴다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7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4F39-4BA3-714C-8616-6319F7BB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 사용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F018-3C98-E045-90C6-5C71F169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Folder</a:t>
            </a:r>
            <a:r>
              <a:rPr lang="ko-KR" altLang="en-US" dirty="0"/>
              <a:t>의 </a:t>
            </a:r>
            <a:r>
              <a:rPr lang="en-US" altLang="ko-KR" dirty="0" err="1"/>
              <a:t>SubItem</a:t>
            </a:r>
            <a:r>
              <a:rPr lang="ko-KR" altLang="en-US" dirty="0"/>
              <a:t>들을 담는 구조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AVLTree</a:t>
            </a:r>
            <a:r>
              <a:rPr lang="en-US" altLang="ko-KR" dirty="0"/>
              <a:t>&lt;ItemType*&gt;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ko-KR" dirty="0"/>
              <a:t>History</a:t>
            </a:r>
            <a:r>
              <a:rPr lang="ko-KR" altLang="en-US" dirty="0" err="1"/>
              <a:t>를</a:t>
            </a:r>
            <a:r>
              <a:rPr lang="ko-KR" altLang="en-US" dirty="0"/>
              <a:t> 담는 구조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Linked History Stack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DoublyNodeType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PathProcessor</a:t>
            </a:r>
            <a:r>
              <a:rPr lang="en-US" altLang="ko-KR" dirty="0"/>
              <a:t>, Recent Item : Linked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C7BF-8F2F-F445-BDDD-66AFA07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 </a:t>
            </a:r>
            <a:r>
              <a:rPr lang="ko-KR" altLang="en-US" dirty="0"/>
              <a:t>사용 이유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B871-185F-914E-A4E0-CD5B59C5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altLang="ko-KR" dirty="0"/>
              <a:t>AVL TREE</a:t>
            </a:r>
            <a:r>
              <a:rPr lang="ko-KR" altLang="en-US" dirty="0"/>
              <a:t>는 메모리를 효율적으로 사용할 수 있는 </a:t>
            </a:r>
            <a:r>
              <a:rPr lang="en-US" altLang="ko-KR" dirty="0"/>
              <a:t>Linked List</a:t>
            </a:r>
            <a:r>
              <a:rPr lang="ko-KR" altLang="en-US" dirty="0"/>
              <a:t>의 장점과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정렬된 리스트 내 </a:t>
            </a:r>
            <a:r>
              <a:rPr lang="en-US" altLang="ko-KR" dirty="0"/>
              <a:t>Index</a:t>
            </a:r>
            <a:r>
              <a:rPr lang="ko-KR" altLang="en-US" dirty="0"/>
              <a:t>로  빠르게 </a:t>
            </a:r>
            <a:r>
              <a:rPr lang="en-US" altLang="ko-KR" dirty="0"/>
              <a:t>binary search </a:t>
            </a:r>
            <a:r>
              <a:rPr lang="ko-KR" altLang="en-US" dirty="0"/>
              <a:t>의 장점을 결합한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Binary Search Tree</a:t>
            </a:r>
            <a:r>
              <a:rPr lang="ko-KR" altLang="en-US" dirty="0"/>
              <a:t>는 검색 속도를 보장하지 못하지만 </a:t>
            </a:r>
            <a:r>
              <a:rPr lang="en-US" altLang="ko-KR" dirty="0"/>
              <a:t>AVL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는 </a:t>
            </a:r>
            <a:r>
              <a:rPr lang="en-US" altLang="ko-KR" dirty="0"/>
              <a:t>Balance Factor</a:t>
            </a:r>
            <a:r>
              <a:rPr lang="ko-KR" altLang="en-US" dirty="0"/>
              <a:t>가 무너질 때 </a:t>
            </a:r>
            <a:r>
              <a:rPr lang="en-US" altLang="ko-KR" dirty="0"/>
              <a:t>Re –balancing</a:t>
            </a:r>
            <a:r>
              <a:rPr lang="ko-KR" altLang="en-US" dirty="0"/>
              <a:t>을 통해 </a:t>
            </a:r>
            <a:r>
              <a:rPr lang="en-US" altLang="ko-KR" dirty="0"/>
              <a:t>O(1.44logN)</a:t>
            </a:r>
            <a:r>
              <a:rPr lang="ko-KR" altLang="en-US" dirty="0"/>
              <a:t>을 보장할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폴더 관리 특성 상 유저가 얼마나 많은 정보를 생성할지 모르기</a:t>
            </a:r>
            <a:r>
              <a:rPr lang="en-US" altLang="ko-KR" dirty="0"/>
              <a:t> </a:t>
            </a:r>
            <a:r>
              <a:rPr lang="ko-KR" altLang="en-US" dirty="0"/>
              <a:t>때문에 메모리 효율적 관리 중요</a:t>
            </a:r>
            <a:endParaRPr lang="en-US" altLang="ko-KR" dirty="0"/>
          </a:p>
          <a:p>
            <a:r>
              <a:rPr lang="ko-KR" altLang="en-US" dirty="0"/>
              <a:t>어떤 특정한 아이템을 생성 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</a:t>
            </a:r>
            <a:r>
              <a:rPr lang="ko-KR" altLang="en-US" dirty="0"/>
              <a:t> 검색 연산이 많은 폴더 관리 시스템에서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해당 연산들의 효율성이 좋아야 하는 것이 중요</a:t>
            </a:r>
            <a:endParaRPr lang="en-US" altLang="ko-KR" dirty="0"/>
          </a:p>
          <a:p>
            <a:r>
              <a:rPr lang="ko-KR" altLang="en-US" dirty="0"/>
              <a:t>이 두 가지 특성을 고려했을 때 </a:t>
            </a:r>
            <a:r>
              <a:rPr lang="en-US" altLang="ko-KR" dirty="0"/>
              <a:t>AVL Tree</a:t>
            </a:r>
            <a:r>
              <a:rPr lang="ko-KR" altLang="en-US" dirty="0"/>
              <a:t>가 가장 적합하다고 판단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0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2F71-3A1E-454B-839D-FCEB0B56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 , Linked Queue </a:t>
            </a:r>
            <a:r>
              <a:rPr lang="ko-KR" altLang="en-US" dirty="0"/>
              <a:t>사용 이유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55BB-D4A7-FB40-B74E-26A5EDEB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  <a:r>
              <a:rPr lang="ko-KR" altLang="en-US" dirty="0"/>
              <a:t>는 가장 최근 것이 먼저 나와야 한다는 점에서 </a:t>
            </a:r>
            <a:r>
              <a:rPr lang="en-US" altLang="ko-KR" dirty="0"/>
              <a:t>Stack </a:t>
            </a:r>
            <a:r>
              <a:rPr lang="ko-KR" altLang="en-US" dirty="0"/>
              <a:t>구조가 적합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Recent Item</a:t>
            </a:r>
            <a:r>
              <a:rPr lang="ko-KR" altLang="en-US" dirty="0"/>
              <a:t>과 </a:t>
            </a:r>
            <a:r>
              <a:rPr lang="en-US" altLang="ko-KR" dirty="0"/>
              <a:t>Path Processor</a:t>
            </a:r>
            <a:r>
              <a:rPr lang="ko-KR" altLang="en-US" dirty="0"/>
              <a:t>는 가장 처음에 들어간 것을 가장 먼저 접근 해야한다는 점에서 적합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</a:t>
            </a:r>
            <a:r>
              <a:rPr lang="ko-KR" altLang="en-US" dirty="0"/>
              <a:t>과 </a:t>
            </a:r>
            <a:r>
              <a:rPr lang="en-US" altLang="ko-KR" dirty="0"/>
              <a:t>Queue</a:t>
            </a:r>
            <a:r>
              <a:rPr lang="ko-KR" altLang="en-US" dirty="0"/>
              <a:t> 둘다 </a:t>
            </a:r>
            <a:r>
              <a:rPr lang="en-US" altLang="ko-KR" dirty="0"/>
              <a:t>Linked</a:t>
            </a:r>
            <a:r>
              <a:rPr lang="ko-KR" altLang="en-US" dirty="0"/>
              <a:t> 형태로 구현했는데 이 또한 </a:t>
            </a:r>
            <a:r>
              <a:rPr lang="en-US" altLang="ko-KR" dirty="0"/>
              <a:t>List</a:t>
            </a:r>
            <a:r>
              <a:rPr lang="ko-KR" altLang="en-US" dirty="0"/>
              <a:t>에서의 이유 </a:t>
            </a:r>
            <a:r>
              <a:rPr lang="ko-KR" altLang="en-US" dirty="0" err="1"/>
              <a:t>처럼</a:t>
            </a:r>
            <a:r>
              <a:rPr lang="ko-KR" altLang="en-US" dirty="0"/>
              <a:t> 유저가 얼마나 많은 연산을 할지 모르기 때문에 메모리를 효율적으로 사용할 수 있는 </a:t>
            </a:r>
            <a:r>
              <a:rPr lang="en-US" altLang="ko-KR" dirty="0"/>
              <a:t>Linked</a:t>
            </a:r>
            <a:r>
              <a:rPr lang="ko-KR" altLang="en-US" dirty="0"/>
              <a:t> 스타일의 구조가 적합하다고 판단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3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60C-6EC2-FB44-823E-552684B0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부족한 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2254-B65A-FF45-84DC-FC374D821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06393"/>
          </a:xfrm>
        </p:spPr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언어가 </a:t>
            </a:r>
            <a:r>
              <a:rPr lang="en-US" altLang="ko-KR" dirty="0"/>
              <a:t>C++ </a:t>
            </a:r>
            <a:r>
              <a:rPr lang="ko-KR" altLang="en-US" dirty="0"/>
              <a:t>과는 다른 개념으로 메모리를 할당하고 인자를 </a:t>
            </a:r>
            <a:r>
              <a:rPr lang="en-US" altLang="ko-KR" dirty="0"/>
              <a:t>pass</a:t>
            </a:r>
            <a:r>
              <a:rPr lang="ko-KR" altLang="en-US" dirty="0"/>
              <a:t>하므로 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에 있는 기능을 완벽히 구성하지 못함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Python </a:t>
            </a:r>
            <a:r>
              <a:rPr lang="ko-KR" altLang="en-US" dirty="0"/>
              <a:t>은 </a:t>
            </a:r>
            <a:r>
              <a:rPr lang="en-US" altLang="ko-KR" dirty="0"/>
              <a:t>operator = </a:t>
            </a:r>
            <a:r>
              <a:rPr lang="ko-KR" altLang="en-US" dirty="0"/>
              <a:t>연산자 오버로딩이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</a:t>
            </a:r>
            <a:r>
              <a:rPr lang="en-US" altLang="ko-KR" dirty="0"/>
              <a:t>Copy constructor</a:t>
            </a:r>
            <a:r>
              <a:rPr lang="ko-KR" altLang="en-US" dirty="0"/>
              <a:t>가 없고 대신 기본라이브러리 </a:t>
            </a:r>
            <a:r>
              <a:rPr lang="en-US" altLang="ko-KR" dirty="0"/>
              <a:t>copy </a:t>
            </a:r>
            <a:r>
              <a:rPr lang="ko-KR" altLang="en-US" dirty="0"/>
              <a:t>모듈의 </a:t>
            </a:r>
            <a:r>
              <a:rPr lang="en-US" altLang="ko-KR" dirty="0" err="1"/>
              <a:t>deepcopy</a:t>
            </a:r>
            <a:r>
              <a:rPr lang="en-US" altLang="ko-KR" dirty="0"/>
              <a:t> </a:t>
            </a:r>
            <a:r>
              <a:rPr lang="ko-KR" altLang="en-US" dirty="0"/>
              <a:t>메서드 사용 권장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함수에 인자를 </a:t>
            </a:r>
            <a:r>
              <a:rPr lang="en-US" altLang="ko-KR" dirty="0"/>
              <a:t>pass </a:t>
            </a:r>
            <a:r>
              <a:rPr lang="ko-KR" altLang="en-US" dirty="0"/>
              <a:t>할 때 </a:t>
            </a:r>
            <a:r>
              <a:rPr lang="en-US" altLang="ko-KR" dirty="0"/>
              <a:t>call by value, call by reference</a:t>
            </a:r>
            <a:r>
              <a:rPr lang="ko-KR" altLang="en-US" dirty="0" err="1"/>
              <a:t>를</a:t>
            </a:r>
            <a:r>
              <a:rPr lang="ko-KR" altLang="en-US" dirty="0"/>
              <a:t> 정하지 못하고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Call by Assignment</a:t>
            </a:r>
            <a:r>
              <a:rPr lang="ko-KR" altLang="en-US" dirty="0"/>
              <a:t>라는 방식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83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E3DD4B-FE11-904D-A5B8-EDBC1AD8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5C82-94F6-2A47-8BF9-F549E04B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부족한 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4549-CEE1-5E48-B183-2CE3A537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19272"/>
          </a:xfrm>
        </p:spPr>
        <p:txBody>
          <a:bodyPr>
            <a:normAutofit/>
          </a:bodyPr>
          <a:lstStyle/>
          <a:p>
            <a:r>
              <a:rPr lang="ko-KR" altLang="en-US" dirty="0"/>
              <a:t>실제 디렉토리 및 파일이 아니어서 실제와 연관되지 않아 매번 프로그램을 실행할 때 기록들이 사라지고</a:t>
            </a:r>
            <a:r>
              <a:rPr lang="en-US" altLang="ko-KR" dirty="0"/>
              <a:t>,</a:t>
            </a:r>
            <a:r>
              <a:rPr lang="ko-KR" altLang="en-US" dirty="0"/>
              <a:t> 불러오기가 안됨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Binary</a:t>
            </a:r>
            <a:r>
              <a:rPr lang="ko-KR" altLang="en-US" dirty="0"/>
              <a:t> </a:t>
            </a:r>
            <a:r>
              <a:rPr lang="en-US" dirty="0"/>
              <a:t>Iterator</a:t>
            </a:r>
            <a:r>
              <a:rPr lang="ko-KR" altLang="en-US" dirty="0" err="1"/>
              <a:t>를</a:t>
            </a:r>
            <a:r>
              <a:rPr lang="ko-KR" altLang="en-US" dirty="0"/>
              <a:t> 사용해 모든 노드를 한번씩 방문하는데 </a:t>
            </a:r>
            <a:r>
              <a:rPr lang="en-US" altLang="ko-KR" dirty="0"/>
              <a:t>Iterator</a:t>
            </a:r>
            <a:r>
              <a:rPr lang="ko-KR" altLang="en-US" dirty="0"/>
              <a:t> 생성 시 노드 개수 만큼의 리스트를 생성해 접근하므로 메모리 낭비가 있음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Heap</a:t>
            </a:r>
            <a:r>
              <a:rPr lang="ko-KR" altLang="en-US" dirty="0"/>
              <a:t>을 이용한 검색이 다양한 곳에 사용되지 못함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전체 폴더에서 </a:t>
            </a:r>
            <a:r>
              <a:rPr lang="en-US" altLang="ko-KR" dirty="0"/>
              <a:t>keyword </a:t>
            </a:r>
            <a:r>
              <a:rPr lang="ko-KR" altLang="en-US" dirty="0"/>
              <a:t>검색할 때만 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dirty="0"/>
              <a:t>Project_1 </a:t>
            </a:r>
            <a:r>
              <a:rPr lang="ko-KR" altLang="en-US" dirty="0"/>
              <a:t>에서 부족하고 추가로 구현해야 된다고 생각하는 기능들을 구현하지 못하고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Project_1 </a:t>
            </a:r>
            <a:r>
              <a:rPr lang="ko-KR" altLang="en-US" dirty="0"/>
              <a:t>때 봤던 다른 좋은 기능</a:t>
            </a:r>
            <a:r>
              <a:rPr lang="en-US" altLang="ko-KR" dirty="0"/>
              <a:t>,</a:t>
            </a:r>
            <a:r>
              <a:rPr lang="ko-KR" altLang="en-US" dirty="0"/>
              <a:t> 코드들을 사용하지 못함</a:t>
            </a:r>
            <a:endParaRPr 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6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CDFB-740D-2645-AD41-3531FDB3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시연영상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BD264-A513-ED4D-A5F0-916B51BFB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3" y="2421228"/>
            <a:ext cx="11281893" cy="4436772"/>
          </a:xfrm>
        </p:spPr>
      </p:pic>
    </p:spTree>
    <p:extLst>
      <p:ext uri="{BB962C8B-B14F-4D97-AF65-F5344CB8AC3E}">
        <p14:creationId xmlns:p14="http://schemas.microsoft.com/office/powerpoint/2010/main" val="27317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7500-4436-344A-908D-BD1A475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3E81-FAA0-754F-BB6F-F27D2CB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클래스 다이어그램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2.</a:t>
            </a:r>
            <a:r>
              <a:rPr lang="ko-KR" altLang="en-US" dirty="0"/>
              <a:t> 주요 기능 설명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3.</a:t>
            </a:r>
            <a:r>
              <a:rPr lang="ko-KR" altLang="en-US" dirty="0"/>
              <a:t> 추가 기능 설명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4.</a:t>
            </a:r>
            <a:r>
              <a:rPr lang="ko-KR" altLang="en-US" dirty="0"/>
              <a:t> 자료 구조 선정 이유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5.</a:t>
            </a:r>
            <a:r>
              <a:rPr lang="ko-KR" altLang="en-US" dirty="0"/>
              <a:t> 부족한 점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r>
              <a:rPr lang="en-US" altLang="ko-KR" dirty="0"/>
              <a:t>6.</a:t>
            </a:r>
            <a:r>
              <a:rPr lang="ko-KR" altLang="en-US" dirty="0"/>
              <a:t> 시연 영상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4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BACD5-37D8-1D45-AE18-F5F2B291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6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756A-8563-164F-948F-11C1AF1C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C63A-C6E2-CB4E-85BD-50D8C583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en-US" altLang="ko-KR" dirty="0" err="1"/>
              <a:t>Tkinter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리모컨 형식의 윈도우 창으로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Folder </a:t>
            </a:r>
            <a:r>
              <a:rPr lang="ko-KR" altLang="en-US" dirty="0"/>
              <a:t>의 서브아이템을 담는 컨테이너를 </a:t>
            </a:r>
            <a:r>
              <a:rPr lang="en-US" altLang="ko-KR" dirty="0"/>
              <a:t>Heterogeneous AVL Tree </a:t>
            </a:r>
            <a:r>
              <a:rPr lang="ko-KR" altLang="en-US" dirty="0"/>
              <a:t>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Heap </a:t>
            </a:r>
            <a:r>
              <a:rPr lang="ko-KR" altLang="en-US" dirty="0"/>
              <a:t>구조를 이용한 </a:t>
            </a:r>
            <a:r>
              <a:rPr lang="en-US" altLang="ko-KR" dirty="0"/>
              <a:t>cache </a:t>
            </a:r>
            <a:r>
              <a:rPr lang="ko-KR" altLang="en-US" dirty="0"/>
              <a:t>멤버 변수 생성</a:t>
            </a:r>
            <a:r>
              <a:rPr lang="en-US" altLang="ko-KR" dirty="0"/>
              <a:t>(</a:t>
            </a:r>
            <a:r>
              <a:rPr lang="ko-KR" altLang="en-US" dirty="0"/>
              <a:t>검색의 효율성 증가</a:t>
            </a:r>
            <a:r>
              <a:rPr lang="en-US" altLang="ko-KR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2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378B-3894-5847-9A4B-70C793F0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D026-C14B-A042-8F64-86CC9FF4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아이템 생성 </a:t>
            </a:r>
            <a:r>
              <a:rPr lang="en-US" altLang="ko-KR" dirty="0"/>
              <a:t>(</a:t>
            </a:r>
            <a:r>
              <a:rPr lang="ko-KR" altLang="en-US" dirty="0"/>
              <a:t>중복 </a:t>
            </a:r>
            <a:r>
              <a:rPr lang="ko-KR" altLang="en-US" dirty="0" err="1"/>
              <a:t>자동처리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</a:t>
            </a:r>
            <a:r>
              <a:rPr lang="ko-KR" altLang="en-US" dirty="0"/>
              <a:t> 수정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아이템 검색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Keyword</a:t>
            </a:r>
            <a:r>
              <a:rPr lang="ko-KR" altLang="en-US" dirty="0" err="1"/>
              <a:t>를</a:t>
            </a:r>
            <a:r>
              <a:rPr lang="ko-KR" altLang="en-US" dirty="0"/>
              <a:t> 포함한 모든 자식 폴더 내부 아이템 검색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 아이템 정보 출력</a:t>
            </a:r>
            <a:r>
              <a:rPr lang="en-US" altLang="ko-KR" dirty="0"/>
              <a:t>,</a:t>
            </a:r>
            <a:r>
              <a:rPr lang="ko-KR" altLang="en-US" dirty="0"/>
              <a:t> 서브 </a:t>
            </a:r>
            <a:r>
              <a:rPr lang="en-US" altLang="ko-KR" dirty="0"/>
              <a:t>Folder ,File </a:t>
            </a:r>
            <a:r>
              <a:rPr lang="ko-KR" altLang="en-US" dirty="0"/>
              <a:t>리스트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7.</a:t>
            </a:r>
            <a:r>
              <a:rPr lang="ko-KR" altLang="en-US" dirty="0"/>
              <a:t> </a:t>
            </a:r>
            <a:r>
              <a:rPr lang="en-US" altLang="ko-KR" dirty="0" err="1"/>
              <a:t>PathProcessor</a:t>
            </a:r>
            <a:r>
              <a:rPr lang="ko-KR" altLang="en-US" dirty="0" err="1"/>
              <a:t>를</a:t>
            </a:r>
            <a:r>
              <a:rPr lang="ko-KR" altLang="en-US" dirty="0"/>
              <a:t> 이용한 하위 폴더 및 부모 폴더 접근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371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954B-5F45-DA4E-8CF2-8C409F4A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추가기능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51A2-31A4-0B40-A5AE-47D6DC44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8.</a:t>
            </a:r>
            <a:r>
              <a:rPr lang="ko-KR" altLang="en-US" dirty="0"/>
              <a:t> </a:t>
            </a:r>
            <a:r>
              <a:rPr lang="en-US" altLang="ko-KR" dirty="0"/>
              <a:t>History</a:t>
            </a:r>
            <a:r>
              <a:rPr lang="ko-KR" altLang="en-US" dirty="0" err="1"/>
              <a:t>를</a:t>
            </a:r>
            <a:r>
              <a:rPr lang="ko-KR" altLang="en-US" dirty="0"/>
              <a:t> 이용한 뒤로 가기</a:t>
            </a:r>
            <a:r>
              <a:rPr lang="en-US" altLang="ko-KR" dirty="0"/>
              <a:t>,</a:t>
            </a:r>
            <a:r>
              <a:rPr lang="ko-KR" altLang="en-US" dirty="0"/>
              <a:t>  앞으로 가기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</a:t>
            </a:r>
            <a:r>
              <a:rPr lang="ko-KR" altLang="en-US" dirty="0"/>
              <a:t> 최근 </a:t>
            </a:r>
            <a:r>
              <a:rPr lang="ko-KR" altLang="en-US" dirty="0" err="1"/>
              <a:t>엑세스한</a:t>
            </a:r>
            <a:r>
              <a:rPr lang="ko-KR" altLang="en-US" dirty="0"/>
              <a:t> 아이템 리스트 저장 및 출력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</a:t>
            </a:r>
            <a:r>
              <a:rPr lang="ko-KR" altLang="en-US" dirty="0"/>
              <a:t> 아이템 리스트 </a:t>
            </a:r>
            <a:r>
              <a:rPr lang="en-US" altLang="ko-KR" dirty="0"/>
              <a:t>Sort (Key</a:t>
            </a:r>
            <a:r>
              <a:rPr lang="ko-KR" altLang="en-US" dirty="0"/>
              <a:t> 값에 따라 정렬 </a:t>
            </a:r>
            <a:r>
              <a:rPr lang="en-US" altLang="ko-KR" dirty="0"/>
              <a:t>,</a:t>
            </a:r>
            <a:r>
              <a:rPr lang="ko-KR" altLang="en-US" dirty="0"/>
              <a:t> 오름차순</a:t>
            </a:r>
            <a:r>
              <a:rPr lang="en-US" altLang="ko-KR" dirty="0"/>
              <a:t>,</a:t>
            </a:r>
            <a:r>
              <a:rPr lang="ko-KR" altLang="en-US" dirty="0"/>
              <a:t> 내림차순 정렬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en-US" altLang="ko-KR" dirty="0"/>
              <a:t>11.</a:t>
            </a:r>
            <a:r>
              <a:rPr lang="ko-KR" altLang="en-US" dirty="0"/>
              <a:t> </a:t>
            </a:r>
            <a:r>
              <a:rPr lang="en-US" altLang="ko-KR" dirty="0"/>
              <a:t>Cut, Copy, Duplicate, Paste </a:t>
            </a:r>
            <a:r>
              <a:rPr lang="ko-KR" altLang="en-US" dirty="0"/>
              <a:t>기능 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12.</a:t>
            </a:r>
            <a:r>
              <a:rPr lang="ko-KR" altLang="en-US" dirty="0"/>
              <a:t> </a:t>
            </a:r>
            <a:r>
              <a:rPr lang="en-US" altLang="ko-KR" dirty="0" err="1"/>
              <a:t>TextApplication</a:t>
            </a:r>
            <a:r>
              <a:rPr lang="en-US" altLang="ko-KR" dirty="0"/>
              <a:t>, </a:t>
            </a:r>
            <a:r>
              <a:rPr lang="en-US" altLang="ko-KR" dirty="0" err="1"/>
              <a:t>JPGApplication</a:t>
            </a:r>
            <a:r>
              <a:rPr lang="en-US" altLang="ko-KR" dirty="0"/>
              <a:t> </a:t>
            </a:r>
            <a:r>
              <a:rPr lang="ko-KR" altLang="en-US" dirty="0"/>
              <a:t>기능을 통한 </a:t>
            </a:r>
            <a:r>
              <a:rPr lang="ko-KR" altLang="en-US" dirty="0" err="1"/>
              <a:t>확장자에</a:t>
            </a:r>
            <a:r>
              <a:rPr lang="ko-KR" altLang="en-US" dirty="0"/>
              <a:t> 따른 파일 실행 프로그램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9EA8-8FB2-0F4C-B39B-03DED583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기능에 대한 설명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5205-B404-B84D-8FAF-C00F3233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Folder </a:t>
            </a:r>
            <a:r>
              <a:rPr lang="ko-KR" altLang="en-US" dirty="0"/>
              <a:t>의 서브 아이템 리스트를 </a:t>
            </a:r>
            <a:r>
              <a:rPr lang="en-US" altLang="ko-KR" dirty="0"/>
              <a:t>Heterogeneous AVL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AVL Tree </a:t>
            </a:r>
            <a:r>
              <a:rPr lang="ko-KR" altLang="en-US" dirty="0"/>
              <a:t>는 </a:t>
            </a:r>
            <a:r>
              <a:rPr lang="en-US" altLang="ko-KR" dirty="0"/>
              <a:t>Binary Search Tree</a:t>
            </a:r>
            <a:r>
              <a:rPr lang="ko-KR" altLang="en-US" dirty="0" err="1"/>
              <a:t>를</a:t>
            </a:r>
            <a:r>
              <a:rPr lang="ko-KR" altLang="en-US" dirty="0"/>
              <a:t> 상속 받고 </a:t>
            </a:r>
            <a:r>
              <a:rPr lang="en-US" altLang="ko-KR" dirty="0"/>
              <a:t>Binary Search Tree </a:t>
            </a:r>
            <a:r>
              <a:rPr lang="ko-KR" altLang="en-US" dirty="0"/>
              <a:t>는 </a:t>
            </a:r>
            <a:r>
              <a:rPr lang="en-US" altLang="ko-KR" dirty="0"/>
              <a:t>Binary Tree</a:t>
            </a:r>
            <a:r>
              <a:rPr lang="ko-KR" altLang="en-US" dirty="0" err="1"/>
              <a:t>를</a:t>
            </a:r>
            <a:r>
              <a:rPr lang="ko-KR" altLang="en-US" dirty="0"/>
              <a:t> 상속 받은 형태로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 효율적 사용 가능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binary search </a:t>
            </a:r>
            <a:r>
              <a:rPr lang="ko-KR" altLang="en-US" dirty="0"/>
              <a:t>가능 </a:t>
            </a:r>
            <a:r>
              <a:rPr lang="en-US" altLang="ko-KR" dirty="0"/>
              <a:t>-&gt;</a:t>
            </a:r>
            <a:r>
              <a:rPr lang="ko-KR" altLang="en-US" dirty="0"/>
              <a:t> 검색 속도 증가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dirty="0"/>
              <a:t>Sort</a:t>
            </a:r>
            <a:r>
              <a:rPr lang="ko-KR" altLang="en-US" dirty="0"/>
              <a:t>는 </a:t>
            </a:r>
            <a:r>
              <a:rPr lang="en-US" altLang="ko-KR" dirty="0"/>
              <a:t>Comparer </a:t>
            </a:r>
            <a:r>
              <a:rPr lang="ko-KR" altLang="en-US" dirty="0"/>
              <a:t>클래스를 통해 오름차순</a:t>
            </a:r>
            <a:r>
              <a:rPr lang="en-US" altLang="ko-KR" dirty="0"/>
              <a:t>,</a:t>
            </a:r>
            <a:r>
              <a:rPr lang="ko-KR" altLang="en-US" dirty="0"/>
              <a:t> 내림차순 정렬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Name, </a:t>
            </a:r>
            <a:r>
              <a:rPr lang="en-US" altLang="ko-KR" dirty="0" err="1"/>
              <a:t>CreatedTime</a:t>
            </a:r>
            <a:r>
              <a:rPr lang="en-US" altLang="ko-KR" dirty="0"/>
              <a:t>, </a:t>
            </a:r>
            <a:r>
              <a:rPr lang="en-US" altLang="ko-KR" dirty="0" err="1"/>
              <a:t>ModifiedTime</a:t>
            </a:r>
            <a:r>
              <a:rPr lang="en-US" altLang="ko-KR" dirty="0"/>
              <a:t>, </a:t>
            </a:r>
            <a:r>
              <a:rPr lang="en-US" altLang="ko-KR" dirty="0" err="1"/>
              <a:t>AccessTime</a:t>
            </a:r>
            <a:r>
              <a:rPr lang="en-US" altLang="ko-KR" dirty="0"/>
              <a:t> </a:t>
            </a:r>
            <a:r>
              <a:rPr lang="ko-KR" altLang="en-US" dirty="0"/>
              <a:t>기준 별로 정렬이 가능하다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7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5916-2CFD-B14C-B317-83D1F7F9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기능에 대한 설명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FDEC-1582-6443-92F8-A57170A3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실행 시 나타나는 윈도우 창으로 리모컨처럼 사용 가능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Project 1 </a:t>
            </a:r>
            <a:r>
              <a:rPr lang="ko-KR" altLang="en-US" dirty="0"/>
              <a:t>에서는 </a:t>
            </a:r>
            <a:r>
              <a:rPr lang="en-US" altLang="ko-KR" dirty="0"/>
              <a:t>Command Line Interface </a:t>
            </a:r>
            <a:r>
              <a:rPr lang="ko-KR" altLang="en-US" dirty="0"/>
              <a:t>였던 반면</a:t>
            </a:r>
            <a:r>
              <a:rPr lang="en-US" altLang="ko-KR" dirty="0"/>
              <a:t>,</a:t>
            </a:r>
            <a:r>
              <a:rPr lang="ko-KR" altLang="en-US" dirty="0"/>
              <a:t> 이번에는 </a:t>
            </a:r>
            <a:r>
              <a:rPr lang="en-US" altLang="ko-KR" dirty="0"/>
              <a:t>Python </a:t>
            </a:r>
            <a:r>
              <a:rPr lang="ko-KR" altLang="en-US" dirty="0"/>
              <a:t>을 이용해 </a:t>
            </a:r>
            <a:r>
              <a:rPr lang="en-US" altLang="ko-KR" dirty="0" err="1"/>
              <a:t>Tkinter</a:t>
            </a:r>
            <a:r>
              <a:rPr lang="ko-KR" altLang="en-US" dirty="0"/>
              <a:t>라는 라이브러리를 사용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Python </a:t>
            </a:r>
            <a:r>
              <a:rPr lang="ko-KR" altLang="en-US" dirty="0"/>
              <a:t>파일과 </a:t>
            </a:r>
            <a:r>
              <a:rPr lang="en-US" altLang="ko-KR" dirty="0"/>
              <a:t>CPP </a:t>
            </a:r>
            <a:r>
              <a:rPr lang="ko-KR" altLang="en-US" dirty="0"/>
              <a:t>파일의 내용은 동일하지만 두 언어의 차이로 인해 완벽하게 </a:t>
            </a:r>
            <a:r>
              <a:rPr lang="en-US" altLang="ko-KR" dirty="0"/>
              <a:t>CPP</a:t>
            </a:r>
            <a:r>
              <a:rPr lang="ko-KR" altLang="en-US" dirty="0"/>
              <a:t>의 내용을 따라하지는 못한다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5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5916-2CFD-B14C-B317-83D1F7F9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기능에 대한 설명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FDEC-1582-6443-92F8-A57170A3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원리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윈도우 창에서 버튼 클릭 </a:t>
            </a:r>
            <a:r>
              <a:rPr lang="en-US" altLang="ko-KR" dirty="0"/>
              <a:t>-&gt;</a:t>
            </a:r>
            <a:r>
              <a:rPr lang="ko-KR" altLang="en-US" dirty="0"/>
              <a:t> 해당 기능에 맞는 추가 창 생성 </a:t>
            </a:r>
            <a:r>
              <a:rPr lang="en-US" altLang="ko-KR" dirty="0"/>
              <a:t>-&gt;</a:t>
            </a:r>
            <a:r>
              <a:rPr lang="ko-KR" altLang="en-US" dirty="0"/>
              <a:t> 정보 입력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r>
              <a:rPr lang="en-US" altLang="ko-KR" dirty="0"/>
              <a:t>	project 1</a:t>
            </a:r>
            <a:r>
              <a:rPr lang="ko-KR" altLang="en-US" dirty="0"/>
              <a:t>에서 만든 </a:t>
            </a:r>
            <a:r>
              <a:rPr lang="en-US" altLang="ko-KR" dirty="0"/>
              <a:t>Command Line Interface </a:t>
            </a:r>
            <a:r>
              <a:rPr lang="ko-KR" altLang="en-US" dirty="0"/>
              <a:t>에서 사용한 형식인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ko-KR" altLang="en-US" dirty="0" err="1"/>
              <a:t>으로</a:t>
            </a:r>
            <a:r>
              <a:rPr lang="ko-KR" altLang="en-US" dirty="0"/>
              <a:t> 변환 </a:t>
            </a:r>
            <a:r>
              <a:rPr lang="en-US" altLang="ko-KR" dirty="0"/>
              <a:t>-&gt;</a:t>
            </a:r>
            <a:r>
              <a:rPr lang="ko-KR" altLang="en-US" dirty="0"/>
              <a:t> 명령어 수행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77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{7EEB4F73-104E-5644-9918-A0CF8DC8D166}tf10001076</Template>
  <TotalTime>708</TotalTime>
  <Words>669</Words>
  <Application>Microsoft Macintosh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자료구조 프로젝트 2  </vt:lpstr>
      <vt:lpstr>목차</vt:lpstr>
      <vt:lpstr>PowerPoint Presentation</vt:lpstr>
      <vt:lpstr>주요 기능</vt:lpstr>
      <vt:lpstr>주요 기능</vt:lpstr>
      <vt:lpstr>추가기능</vt:lpstr>
      <vt:lpstr>추가 기능에 대한 설명</vt:lpstr>
      <vt:lpstr>추가 기능에 대한 설명</vt:lpstr>
      <vt:lpstr>추가 기능에 대한 설명</vt:lpstr>
      <vt:lpstr>추가 기능에 대한 설명</vt:lpstr>
      <vt:lpstr>자료구조 사용</vt:lpstr>
      <vt:lpstr>AVL TREE 사용 이유</vt:lpstr>
      <vt:lpstr>Linked Stack , Linked Queue 사용 이유</vt:lpstr>
      <vt:lpstr>부족한 점</vt:lpstr>
      <vt:lpstr>PowerPoint Presentation</vt:lpstr>
      <vt:lpstr>부족한 점</vt:lpstr>
      <vt:lpstr>시연영상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사용자</dc:creator>
  <cp:lastModifiedBy>Microsoft Office 사용자</cp:lastModifiedBy>
  <cp:revision>31</cp:revision>
  <dcterms:created xsi:type="dcterms:W3CDTF">2019-04-08T10:54:32Z</dcterms:created>
  <dcterms:modified xsi:type="dcterms:W3CDTF">2019-06-09T09:58:34Z</dcterms:modified>
</cp:coreProperties>
</file>