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62D969-32BA-F747-86F7-01316116C82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E8C356-A253-6340-B053-627891B5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5571-D0BB-FB4C-AA9D-A403144E6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</a:t>
            </a:r>
            <a:r>
              <a:rPr lang="ko-KR" altLang="en-US" dirty="0"/>
              <a:t>프로젝트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0B97-4975-3E4D-B89C-7CCC2B079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전자공학과 </a:t>
            </a:r>
            <a:endParaRPr lang="en-US" altLang="ko-KR" dirty="0"/>
          </a:p>
          <a:p>
            <a:r>
              <a:rPr lang="en-US" altLang="ko-KR" dirty="0"/>
              <a:t>2015104027</a:t>
            </a:r>
          </a:p>
          <a:p>
            <a:r>
              <a:rPr lang="ko-KR" altLang="en-US" dirty="0"/>
              <a:t>박정진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95FFD96-C861-D34B-A9E7-9A747503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4EC0D20-90E4-1D47-91C9-6C24DBBD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dirty="0"/>
              <a:t>SNR -10, 0, 10 DB</a:t>
            </a:r>
            <a:r>
              <a:rPr lang="ko-KR" altLang="en-US" dirty="0"/>
              <a:t>일 때 출력 신호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8787-ED98-9A45-9C33-A0C32148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03999" cy="68258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수신신호</a:t>
            </a:r>
            <a:r>
              <a:rPr lang="en-US" altLang="ko-KR" dirty="0"/>
              <a:t>(SNR = </a:t>
            </a:r>
            <a:r>
              <a:rPr lang="en-US" altLang="ko-KR" dirty="0" err="1"/>
              <a:t>iNf</a:t>
            </a:r>
            <a:r>
              <a:rPr lang="en-US" altLang="ko-KR" dirty="0"/>
              <a:t>, -10db, 0db, 10db)</a:t>
            </a:r>
            <a:r>
              <a:rPr lang="ko-KR" altLang="en-US" dirty="0"/>
              <a:t>  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819794C-9E65-9F4C-B875-5E81C9A8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2580"/>
            <a:ext cx="6604000" cy="617542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70B76-7F78-0B48-9F5C-339FEB26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56" y="0"/>
            <a:ext cx="555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8787-ED98-9A45-9C33-A0C32148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79572" cy="6825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잡음이 없는 </a:t>
            </a:r>
            <a:r>
              <a:rPr lang="ko-KR" altLang="en-US" dirty="0" err="1"/>
              <a:t>수신신호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67CB0A4-1129-BA4F-BD76-D743C668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3200"/>
            <a:ext cx="6603997" cy="66548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232277A-2E1B-6146-8F60-9A70ED80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8" y="0"/>
            <a:ext cx="5588002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737194-3821-364A-802B-5A01BAAB57D7}"/>
              </a:ext>
            </a:extLst>
          </p:cNvPr>
          <p:cNvSpPr txBox="1">
            <a:spLocks/>
          </p:cNvSpPr>
          <p:nvPr/>
        </p:nvSpPr>
        <p:spPr bwMode="black">
          <a:xfrm>
            <a:off x="-1" y="0"/>
            <a:ext cx="6603999" cy="6825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수신신호</a:t>
            </a:r>
            <a:r>
              <a:rPr lang="en-US" altLang="ko-KR" dirty="0"/>
              <a:t>(SNR = </a:t>
            </a:r>
            <a:r>
              <a:rPr lang="en-US" altLang="ko-KR" dirty="0" err="1"/>
              <a:t>iNf</a:t>
            </a:r>
            <a:r>
              <a:rPr lang="en-US" altLang="ko-KR" dirty="0"/>
              <a:t>, -10db, 0db, 10db)</a:t>
            </a:r>
            <a:r>
              <a:rPr lang="ko-KR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dirty="0"/>
              <a:t>LPF </a:t>
            </a:r>
            <a:r>
              <a:rPr lang="ko-KR" altLang="en-US" dirty="0"/>
              <a:t>및 </a:t>
            </a:r>
            <a:r>
              <a:rPr lang="en-US" altLang="ko-KR" dirty="0"/>
              <a:t>BPF</a:t>
            </a:r>
            <a:endParaRPr lang="en-US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7ADB07F-C110-2847-B160-BD708CC2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933"/>
            <a:ext cx="6096001" cy="633306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B0F742F-C5A5-CE43-8C8C-CA8D44AB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F75B34C-FE9B-4B4E-A3C2-997A0FF2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6" name="Picture 5" descr="A picture containing map, photo, table, cake&#10;&#10;Description automatically generated">
            <a:extLst>
              <a:ext uri="{FF2B5EF4-FFF2-40B4-BE49-F238E27FC236}">
                <a16:creationId xmlns:a16="http://schemas.microsoft.com/office/drawing/2014/main" id="{E35858FD-4EEE-EE4F-96E6-D2D1F3CE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71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LPF, BPF</a:t>
            </a:r>
            <a:r>
              <a:rPr lang="ko-KR" altLang="en-US" dirty="0"/>
              <a:t> </a:t>
            </a:r>
            <a:r>
              <a:rPr lang="ko-KR" altLang="en-US" dirty="0" err="1"/>
              <a:t>통과후</a:t>
            </a:r>
            <a:r>
              <a:rPr lang="ko-KR" altLang="en-US" dirty="0"/>
              <a:t> </a:t>
            </a:r>
            <a:r>
              <a:rPr lang="ko-KR" altLang="en-US" dirty="0" err="1"/>
              <a:t>출력신호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4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8BF73082-D35B-4243-9C86-5DA69BEF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933"/>
            <a:ext cx="6096000" cy="6369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LPF</a:t>
            </a:r>
            <a:r>
              <a:rPr lang="ko-KR" altLang="en-US" dirty="0"/>
              <a:t> 표준 주파수 변경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2FD02-7BAA-4C45-A7D3-DFCB65D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C444F49-E010-C54D-98BF-8053CE4F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932"/>
            <a:ext cx="6096000" cy="63330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07768A-BB23-7446-9945-9ED38C98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BPF</a:t>
            </a:r>
            <a:r>
              <a:rPr lang="ko-KR" altLang="en-US" dirty="0"/>
              <a:t> 표준 주파수 변경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1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ake&#10;&#10;Description automatically generated">
            <a:extLst>
              <a:ext uri="{FF2B5EF4-FFF2-40B4-BE49-F238E27FC236}">
                <a16:creationId xmlns:a16="http://schemas.microsoft.com/office/drawing/2014/main" id="{FF660640-CB63-174E-B6DE-11991913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7" name="Picture 6" descr="A picture containing photo, table, light, traffic&#10;&#10;Description automatically generated">
            <a:extLst>
              <a:ext uri="{FF2B5EF4-FFF2-40B4-BE49-F238E27FC236}">
                <a16:creationId xmlns:a16="http://schemas.microsoft.com/office/drawing/2014/main" id="{B9806DD3-8A86-9342-AD51-CCC28164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dirty="0"/>
              <a:t>SNR -10, 0, 10 DB</a:t>
            </a:r>
            <a:r>
              <a:rPr lang="ko-KR" altLang="en-US" dirty="0"/>
              <a:t>일 때 출력 신호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7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, photo, table, bunch&#10;&#10;Description automatically generated">
            <a:extLst>
              <a:ext uri="{FF2B5EF4-FFF2-40B4-BE49-F238E27FC236}">
                <a16:creationId xmlns:a16="http://schemas.microsoft.com/office/drawing/2014/main" id="{68CE3658-81D5-8D41-B6FB-EA0C7B27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5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CFB9D-57F4-FC47-A635-3F313E34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0"/>
            <a:ext cx="60960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50024-B43E-7A44-AD34-553553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24933"/>
          </a:xfrm>
        </p:spPr>
        <p:txBody>
          <a:bodyPr>
            <a:normAutofit fontScale="90000"/>
          </a:bodyPr>
          <a:lstStyle/>
          <a:p>
            <a:r>
              <a:rPr lang="en-US" dirty="0"/>
              <a:t>SNR -10, 0, 10 DB</a:t>
            </a:r>
            <a:r>
              <a:rPr lang="ko-KR" altLang="en-US" dirty="0"/>
              <a:t>일 때 출력 신호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76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{E9329E20-624B-5448-BD72-CA48CFD4130D}tf10001120</Template>
  <TotalTime>29</TotalTime>
  <Words>86</Words>
  <Application>Microsoft Macintosh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DSP 프로젝트</vt:lpstr>
      <vt:lpstr>수신신호(SNR = iNf, -10db, 0db, 10db)  </vt:lpstr>
      <vt:lpstr>잡음이 없는 수신신호 </vt:lpstr>
      <vt:lpstr>LPF 및 BPF</vt:lpstr>
      <vt:lpstr>LPF, BPF 통과후 출력신호</vt:lpstr>
      <vt:lpstr>LPF 표준 주파수 변경</vt:lpstr>
      <vt:lpstr>BPF 표준 주파수 변경</vt:lpstr>
      <vt:lpstr>SNR -10, 0, 10 DB일 때 출력 신호</vt:lpstr>
      <vt:lpstr>SNR -10, 0, 10 DB일 때 출력 신호</vt:lpstr>
      <vt:lpstr>SNR -10, 0, 10 DB일 때 출력 신호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프로젝트</dc:title>
  <dc:creator>정진 박</dc:creator>
  <cp:lastModifiedBy>정진 박</cp:lastModifiedBy>
  <cp:revision>3</cp:revision>
  <dcterms:created xsi:type="dcterms:W3CDTF">2019-11-28T13:45:37Z</dcterms:created>
  <dcterms:modified xsi:type="dcterms:W3CDTF">2019-11-28T14:15:01Z</dcterms:modified>
</cp:coreProperties>
</file>