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5"/>
  </p:notesMasterIdLst>
  <p:sldIdLst>
    <p:sldId id="257" r:id="rId2"/>
    <p:sldId id="371" r:id="rId3"/>
    <p:sldId id="409" r:id="rId4"/>
    <p:sldId id="399" r:id="rId5"/>
    <p:sldId id="400" r:id="rId6"/>
    <p:sldId id="401" r:id="rId7"/>
    <p:sldId id="403" r:id="rId8"/>
    <p:sldId id="402" r:id="rId9"/>
    <p:sldId id="405" r:id="rId10"/>
    <p:sldId id="406" r:id="rId11"/>
    <p:sldId id="407" r:id="rId12"/>
    <p:sldId id="408" r:id="rId13"/>
    <p:sldId id="393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Microsoft Sans Serif" panose="020B0604020202020204" pitchFamily="34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88759" autoAdjust="0"/>
  </p:normalViewPr>
  <p:slideViewPr>
    <p:cSldViewPr>
      <p:cViewPr varScale="1">
        <p:scale>
          <a:sx n="55" d="100"/>
          <a:sy n="55" d="100"/>
        </p:scale>
        <p:origin x="6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8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0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4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0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3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04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70.png"/><Relationship Id="rId12" Type="http://schemas.openxmlformats.org/officeDocument/2006/relationships/image" Target="../media/image54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7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1.png"/><Relationship Id="rId24" Type="http://schemas.openxmlformats.org/officeDocument/2006/relationships/image" Target="../media/image49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23" Type="http://schemas.openxmlformats.org/officeDocument/2006/relationships/image" Target="../media/image63.png"/><Relationship Id="rId10" Type="http://schemas.openxmlformats.org/officeDocument/2006/relationships/image" Target="../media/image10.png"/><Relationship Id="rId19" Type="http://schemas.openxmlformats.org/officeDocument/2006/relationships/image" Target="../media/image35.png"/><Relationship Id="rId4" Type="http://schemas.openxmlformats.org/officeDocument/2006/relationships/image" Target="../media/image51.png"/><Relationship Id="rId9" Type="http://schemas.openxmlformats.org/officeDocument/2006/relationships/image" Target="../media/image9.png"/><Relationship Id="rId14" Type="http://schemas.openxmlformats.org/officeDocument/2006/relationships/image" Target="../media/image55.png"/><Relationship Id="rId22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2.png"/><Relationship Id="rId21" Type="http://schemas.openxmlformats.org/officeDocument/2006/relationships/image" Target="../media/image35.png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13.png"/><Relationship Id="rId19" Type="http://schemas.openxmlformats.org/officeDocument/2006/relationships/image" Target="../media/image33.png"/><Relationship Id="rId4" Type="http://schemas.openxmlformats.org/officeDocument/2006/relationships/image" Target="../media/image7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6</a:t>
            </a:r>
            <a:r>
              <a:rPr lang="en-US" altLang="ko-KR" sz="4000">
                <a:latin typeface="+mj-lt"/>
              </a:rPr>
              <a:t/>
            </a:r>
            <a:br>
              <a:rPr lang="en-US" altLang="ko-KR" sz="4000">
                <a:latin typeface="+mj-lt"/>
              </a:rPr>
            </a:br>
            <a:r>
              <a:rPr lang="en-US" altLang="ko-KR" sz="4000">
                <a:latin typeface="+mj-lt"/>
              </a:rPr>
              <a:t>Convolution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smtClean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smtClean="0"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C++ Programming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99965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5FA3E22-0064-48EE-A721-B333006D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52" y="4899786"/>
            <a:ext cx="3110746" cy="1152128"/>
          </a:xfrm>
          <a:prstGeom prst="rect">
            <a:avLst/>
          </a:prstGeom>
        </p:spPr>
      </p:pic>
      <p:graphicFrame>
        <p:nvGraphicFramePr>
          <p:cNvPr id="11" name="개체 9">
            <a:extLst>
              <a:ext uri="{FF2B5EF4-FFF2-40B4-BE49-F238E27FC236}">
                <a16:creationId xmlns:a16="http://schemas.microsoft.com/office/drawing/2014/main" id="{ED1CA665-7BB0-4F33-A75E-1674A59DD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19298"/>
              </p:ext>
            </p:extLst>
          </p:nvPr>
        </p:nvGraphicFramePr>
        <p:xfrm>
          <a:off x="2639616" y="636001"/>
          <a:ext cx="714517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수식" r:id="rId5" imgW="2108160" imgH="431640" progId="Equation.3">
                  <p:embed/>
                </p:oleObj>
              </mc:Choice>
              <mc:Fallback>
                <p:oleObj name="수식" r:id="rId5" imgW="2108160" imgH="431640" progId="Equation.3">
                  <p:embed/>
                  <p:pic>
                    <p:nvPicPr>
                      <p:cNvPr id="80" name="개체 9">
                        <a:extLst>
                          <a:ext uri="{FF2B5EF4-FFF2-40B4-BE49-F238E27FC236}">
                            <a16:creationId xmlns:a16="http://schemas.microsoft.com/office/drawing/2014/main" id="{CE80D9BC-4ABA-47D5-AE7A-378E4180D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636001"/>
                        <a:ext cx="7145172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2594724-21B0-49B4-A104-84A65E27E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00" y="2132856"/>
            <a:ext cx="6137239" cy="4392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E2B59C-075A-448A-B800-8C929905E432}"/>
              </a:ext>
            </a:extLst>
          </p:cNvPr>
          <p:cNvSpPr txBox="1"/>
          <p:nvPr/>
        </p:nvSpPr>
        <p:spPr>
          <a:xfrm>
            <a:off x="7404701" y="4438121"/>
            <a:ext cx="23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Result 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81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C++ Programming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99965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2FBBE04-BE61-483A-A933-54ADB72B53CE}"/>
                  </a:ext>
                </a:extLst>
              </p:cNvPr>
              <p:cNvSpPr/>
              <p:nvPr/>
            </p:nvSpPr>
            <p:spPr>
              <a:xfrm>
                <a:off x="4535440" y="3248064"/>
                <a:ext cx="28552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/>
                  <a:t>y[n] = x[n]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800" dirty="0"/>
                  <a:t> z[n]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2FBBE04-BE61-483A-A933-54ADB72B5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440" y="3248064"/>
                <a:ext cx="2855269" cy="523220"/>
              </a:xfrm>
              <a:prstGeom prst="rect">
                <a:avLst/>
              </a:prstGeom>
              <a:blipFill>
                <a:blip r:embed="rId3"/>
                <a:stretch>
                  <a:fillRect l="-4274" t="-12791" r="-3846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99D340B-F69F-4E03-B8F7-038D6BE38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8" y="1397968"/>
            <a:ext cx="5119307" cy="16795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5D6D01-B700-4A7C-B3A8-50C67C26D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84" y="1002197"/>
            <a:ext cx="6115432" cy="21602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6506DF-3A94-4234-BD15-7BB8713D87FB}"/>
              </a:ext>
            </a:extLst>
          </p:cNvPr>
          <p:cNvSpPr/>
          <p:nvPr/>
        </p:nvSpPr>
        <p:spPr>
          <a:xfrm>
            <a:off x="2531911" y="4869160"/>
            <a:ext cx="686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Draw y[n] using </a:t>
            </a:r>
            <a:r>
              <a:rPr lang="en-US" altLang="ko-KR" sz="2400" b="1" dirty="0" err="1"/>
              <a:t>c++</a:t>
            </a:r>
            <a:r>
              <a:rPr lang="en-US" altLang="ko-KR" sz="2400" b="1" dirty="0"/>
              <a:t> programming and excel</a:t>
            </a:r>
          </a:p>
        </p:txBody>
      </p:sp>
    </p:spTree>
    <p:extLst>
      <p:ext uri="{BB962C8B-B14F-4D97-AF65-F5344CB8AC3E}">
        <p14:creationId xmlns:p14="http://schemas.microsoft.com/office/powerpoint/2010/main" val="294067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6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07977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0F49940-F53D-466B-B62E-E622C5F2456C}"/>
              </a:ext>
            </a:extLst>
          </p:cNvPr>
          <p:cNvGrpSpPr/>
          <p:nvPr/>
        </p:nvGrpSpPr>
        <p:grpSpPr>
          <a:xfrm>
            <a:off x="4689053" y="1489736"/>
            <a:ext cx="2170570" cy="2022352"/>
            <a:chOff x="5032428" y="1857635"/>
            <a:chExt cx="2170570" cy="2022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545ACF-A6E9-40E0-82CE-59D66FDA2A6E}"/>
                    </a:ext>
                  </a:extLst>
                </p:cNvPr>
                <p:cNvSpPr txBox="1"/>
                <p:nvPr/>
              </p:nvSpPr>
              <p:spPr>
                <a:xfrm>
                  <a:off x="5227566" y="3362593"/>
                  <a:ext cx="315251" cy="409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545ACF-A6E9-40E0-82CE-59D66FDA2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566" y="3362593"/>
                  <a:ext cx="315251" cy="4096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C8BD5D1-4E70-45B4-89CF-A63EBC82B9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1508" y="3359372"/>
              <a:ext cx="2101490" cy="15834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C65EC1C-46C6-4447-892E-41DD62D46C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06266" y="1974685"/>
              <a:ext cx="0" cy="1905302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D54E01-1D46-4227-9E38-56C89FF86A84}"/>
                    </a:ext>
                  </a:extLst>
                </p:cNvPr>
                <p:cNvSpPr txBox="1"/>
                <p:nvPr/>
              </p:nvSpPr>
              <p:spPr>
                <a:xfrm>
                  <a:off x="5032428" y="2203060"/>
                  <a:ext cx="404791" cy="409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D54E01-1D46-4227-9E38-56C89FF86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428" y="2203060"/>
                  <a:ext cx="404791" cy="4096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E50A842-3306-4720-AE2A-1C37FEE985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06981" y="2508319"/>
              <a:ext cx="4" cy="851052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F91180-31A1-4ECD-B540-28DA2AF306BC}"/>
                    </a:ext>
                  </a:extLst>
                </p:cNvPr>
                <p:cNvSpPr txBox="1"/>
                <p:nvPr/>
              </p:nvSpPr>
              <p:spPr>
                <a:xfrm>
                  <a:off x="5860240" y="1857635"/>
                  <a:ext cx="703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i="1" ker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F91180-31A1-4ECD-B540-28DA2AF30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240" y="1857635"/>
                  <a:ext cx="7032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609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043328-D2B0-49E9-B060-CACBD909C681}"/>
                    </a:ext>
                  </a:extLst>
                </p:cNvPr>
                <p:cNvSpPr txBox="1"/>
                <p:nvPr/>
              </p:nvSpPr>
              <p:spPr>
                <a:xfrm>
                  <a:off x="6707109" y="3341130"/>
                  <a:ext cx="32590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043328-D2B0-49E9-B060-CACBD909C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109" y="3341130"/>
                  <a:ext cx="325905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A0258B5-96DC-4A3C-BC37-6382BEDE1E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59650" y="2508319"/>
              <a:ext cx="0" cy="853784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FFEF3ED-A1CC-4FFB-9FF2-B7BAB41281FE}"/>
              </a:ext>
            </a:extLst>
          </p:cNvPr>
          <p:cNvGrpSpPr/>
          <p:nvPr/>
        </p:nvGrpSpPr>
        <p:grpSpPr>
          <a:xfrm>
            <a:off x="805662" y="1339296"/>
            <a:ext cx="2914576" cy="2188105"/>
            <a:chOff x="1493605" y="2723762"/>
            <a:chExt cx="3378259" cy="262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8E1B7-1928-4907-9D7D-0CD53D69F263}"/>
                    </a:ext>
                  </a:extLst>
                </p:cNvPr>
                <p:cNvSpPr txBox="1"/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4F6EA77-37FE-4CB7-B327-6B7B969C5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4B23829-7125-4EFF-90B6-0CE119191B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93605" y="4716193"/>
              <a:ext cx="3378259" cy="26324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18A46B9-661B-4484-B5D9-91E1AC10A8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59217" y="3077114"/>
              <a:ext cx="0" cy="2269633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9D2152-F1C9-4280-9187-389C76FC1E31}"/>
                    </a:ext>
                  </a:extLst>
                </p:cNvPr>
                <p:cNvSpPr txBox="1"/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A7214D5-EAFC-4674-93DC-EF505C4C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BF93104-CD11-4DFB-8107-50A8D1A2F9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60045" y="370246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9B14689-8294-4F3D-BC88-6161682524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1520" y="3702462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9051065-060E-4D20-BC6E-8B17AE076A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2995" y="37057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E3F1B01-1E5B-453E-9B0F-EDE105684542}"/>
                    </a:ext>
                  </a:extLst>
                </p:cNvPr>
                <p:cNvSpPr txBox="1"/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D1DACA-435F-4AA5-AF59-FDE95018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6414401-69B0-4459-9765-0DAF691B9E67}"/>
                    </a:ext>
                  </a:extLst>
                </p:cNvPr>
                <p:cNvSpPr txBox="1"/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B9DB48D-BD1A-4DA8-A71A-65386ABF7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036EB5F-AA11-4218-85D8-3BDE0C794CCF}"/>
                    </a:ext>
                  </a:extLst>
                </p:cNvPr>
                <p:cNvSpPr txBox="1"/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15FC423-45F6-4D35-80A1-8049F423F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F595-C1AC-4A44-9638-B3AFD6E46259}"/>
                    </a:ext>
                  </a:extLst>
                </p:cNvPr>
                <p:cNvSpPr txBox="1"/>
                <p:nvPr/>
              </p:nvSpPr>
              <p:spPr>
                <a:xfrm>
                  <a:off x="2675021" y="2723762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F595-C1AC-4A44-9638-B3AFD6E46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21" y="2723762"/>
                  <a:ext cx="81512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4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FD7CD9D-80BF-424C-A4DF-995587F169AF}"/>
                    </a:ext>
                  </a:extLst>
                </p:cNvPr>
                <p:cNvSpPr txBox="1"/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611E5E0-31BE-45DF-A543-2FA2001ED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7502DB5-A6C8-4753-A625-AC04452F27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4470" y="3701841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6471495-4B05-49C0-A90A-3DED77CA8B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05946" y="3701841"/>
              <a:ext cx="0" cy="1023472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607D078-9108-443B-925A-BDDDDAA12B75}"/>
              </a:ext>
            </a:extLst>
          </p:cNvPr>
          <p:cNvGrpSpPr/>
          <p:nvPr/>
        </p:nvGrpSpPr>
        <p:grpSpPr>
          <a:xfrm>
            <a:off x="8111832" y="980728"/>
            <a:ext cx="2995483" cy="2546673"/>
            <a:chOff x="4396661" y="4135904"/>
            <a:chExt cx="2995483" cy="2546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B269403-3554-40B3-AF73-EA627BBBC253}"/>
                    </a:ext>
                  </a:extLst>
                </p:cNvPr>
                <p:cNvSpPr txBox="1"/>
                <p:nvPr/>
              </p:nvSpPr>
              <p:spPr>
                <a:xfrm>
                  <a:off x="4533325" y="6171239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B269403-3554-40B3-AF73-EA627BBBC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325" y="6171239"/>
                  <a:ext cx="365405" cy="49104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AFFA6E1-B8A6-4214-BDE0-7C842BAD890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96661" y="6170233"/>
              <a:ext cx="2995483" cy="16941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21F6ACC-C644-4CD5-A827-C3DF87751E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40455" y="4221088"/>
              <a:ext cx="0" cy="2441197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7728201-6BD2-46C2-9626-6EAA7B933F3F}"/>
                    </a:ext>
                  </a:extLst>
                </p:cNvPr>
                <p:cNvSpPr txBox="1"/>
                <p:nvPr/>
              </p:nvSpPr>
              <p:spPr>
                <a:xfrm>
                  <a:off x="4396661" y="5630148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7728201-6BD2-46C2-9626-6EAA7B933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661" y="5630148"/>
                  <a:ext cx="469189" cy="49104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18AB4A7-7B70-4F47-9472-7BB16002A7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41284" y="5775427"/>
              <a:ext cx="0" cy="391950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8BB7507-0A27-4C7F-A8B0-903D458EEA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02759" y="5292477"/>
              <a:ext cx="6431" cy="87489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AC02832-6616-471E-9234-31817520D3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4234" y="4761871"/>
              <a:ext cx="0" cy="140877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0F06C44-C246-4171-9A50-8E6E049C05E2}"/>
                    </a:ext>
                  </a:extLst>
                </p:cNvPr>
                <p:cNvSpPr txBox="1"/>
                <p:nvPr/>
              </p:nvSpPr>
              <p:spPr>
                <a:xfrm>
                  <a:off x="5101508" y="6190759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0F06C44-C246-4171-9A50-8E6E049C0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508" y="6190759"/>
                  <a:ext cx="415364" cy="4910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4962118-D52B-492F-8607-7F16880DC002}"/>
                    </a:ext>
                  </a:extLst>
                </p:cNvPr>
                <p:cNvSpPr txBox="1"/>
                <p:nvPr/>
              </p:nvSpPr>
              <p:spPr>
                <a:xfrm>
                  <a:off x="6241000" y="6184745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4962118-D52B-492F-8607-7F16880DC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000" y="6184745"/>
                  <a:ext cx="377753" cy="49104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A73EF73-32FD-4E5F-A744-213197FD336B}"/>
                    </a:ext>
                  </a:extLst>
                </p:cNvPr>
                <p:cNvSpPr txBox="1"/>
                <p:nvPr/>
              </p:nvSpPr>
              <p:spPr>
                <a:xfrm>
                  <a:off x="5686845" y="6191531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A73EF73-32FD-4E5F-A744-213197FD3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845" y="6191531"/>
                  <a:ext cx="394256" cy="4910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D33C19C-7FA2-41BA-977F-734960924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25709" y="5292477"/>
              <a:ext cx="0" cy="87427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D35D28E-F21D-4743-9B46-5FB17C9AD48A}"/>
                    </a:ext>
                  </a:extLst>
                </p:cNvPr>
                <p:cNvSpPr txBox="1"/>
                <p:nvPr/>
              </p:nvSpPr>
              <p:spPr>
                <a:xfrm>
                  <a:off x="4398473" y="5151237"/>
                  <a:ext cx="46918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D35D28E-F21D-4743-9B46-5FB17C9AD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473" y="5151237"/>
                  <a:ext cx="469189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9798F91-D9BC-41D2-B56F-833ABA1B7A10}"/>
                    </a:ext>
                  </a:extLst>
                </p:cNvPr>
                <p:cNvSpPr txBox="1"/>
                <p:nvPr/>
              </p:nvSpPr>
              <p:spPr>
                <a:xfrm>
                  <a:off x="4398473" y="4594174"/>
                  <a:ext cx="46918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9798F91-D9BC-41D2-B56F-833ABA1B7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473" y="4594174"/>
                  <a:ext cx="469189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88A59DB-14B3-46AA-9F9A-9E3F34769025}"/>
                    </a:ext>
                  </a:extLst>
                </p:cNvPr>
                <p:cNvSpPr txBox="1"/>
                <p:nvPr/>
              </p:nvSpPr>
              <p:spPr>
                <a:xfrm>
                  <a:off x="6796224" y="6191360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88A59DB-14B3-46AA-9F9A-9E3F34769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224" y="6191360"/>
                  <a:ext cx="377753" cy="49104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9AAD3A02-251A-4EE3-95AB-8929973625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87185" y="5769203"/>
              <a:ext cx="0" cy="400827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295A7A-4A97-4661-9264-38FA0A5D8A3A}"/>
                    </a:ext>
                  </a:extLst>
                </p:cNvPr>
                <p:cNvSpPr txBox="1"/>
                <p:nvPr/>
              </p:nvSpPr>
              <p:spPr>
                <a:xfrm>
                  <a:off x="5542781" y="4135904"/>
                  <a:ext cx="703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i="1" ker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295A7A-4A97-4661-9264-38FA0A5D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781" y="4135904"/>
                  <a:ext cx="703241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3478" r="-870" b="-1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E437B42-4AE2-47CE-9A36-2C2B8B65A631}"/>
                  </a:ext>
                </a:extLst>
              </p:cNvPr>
              <p:cNvSpPr txBox="1"/>
              <p:nvPr/>
            </p:nvSpPr>
            <p:spPr>
              <a:xfrm>
                <a:off x="642411" y="3755501"/>
                <a:ext cx="57213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1" lang="en-US" altLang="ko-KR" sz="2800" i="1" kern="0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8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2800" i="1" kern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800" i="1" ker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2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ko-KR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2800" i="1" ker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800" i="1" ker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R" sz="2800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800" i="1" ker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R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돋움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E437B42-4AE2-47CE-9A36-2C2B8B65A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1" y="3755501"/>
                <a:ext cx="5721323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3ED8A6-5BB4-41C0-9C80-39BD9B96D40F}"/>
                  </a:ext>
                </a:extLst>
              </p:cNvPr>
              <p:cNvSpPr txBox="1"/>
              <p:nvPr/>
            </p:nvSpPr>
            <p:spPr>
              <a:xfrm>
                <a:off x="642411" y="4358177"/>
                <a:ext cx="8382107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1" lang="en-US" altLang="ko-KR" sz="2800" i="0" kern="0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kumimoji="1" lang="en-US" altLang="ko-KR" sz="2800" b="0" i="0" kern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28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kumimoji="1" lang="en-US" altLang="ko-KR" sz="2800" b="0" i="0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sz="2800" i="0" ker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kumimoji="1" lang="en-US" altLang="ko-KR" sz="2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돋움"/>
                      </a:rPr>
                      <m:t>os</m:t>
                    </m:r>
                    <m:r>
                      <a:rPr kumimoji="1" lang="en-US" altLang="ko-KR" sz="2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돋움"/>
                      </a:rPr>
                      <m:t>(</m:t>
                    </m:r>
                  </m:oMath>
                </a14:m>
                <a:r>
                  <a:rPr kumimoji="1" lang="en-US" altLang="ko-KR" sz="2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t)(u(t)-u(t-10)) </a:t>
                </a:r>
                <a14:m>
                  <m:oMath xmlns:m="http://schemas.openxmlformats.org/officeDocument/2006/math">
                    <m:r>
                      <a:rPr kumimoji="1" lang="ko-KR" altLang="en-US" sz="2800" i="1" ker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ko-KR" sz="2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돋움"/>
                          </a:rPr>
                        </m:ctrlPr>
                      </m:sSupPr>
                      <m:e>
                        <m:r>
                          <a:rPr kumimoji="1" lang="en-US" altLang="ko-KR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돋움"/>
                          </a:rPr>
                          <m:t>𝑒</m:t>
                        </m:r>
                      </m:e>
                      <m:sup>
                        <m:r>
                          <a:rPr kumimoji="1" lang="en-US" altLang="ko-KR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돋움"/>
                          </a:rPr>
                          <m:t>−</m:t>
                        </m:r>
                        <m:r>
                          <a:rPr kumimoji="1" lang="en-US" altLang="ko-KR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돋움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ko-KR" sz="2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(u(t)-u(</a:t>
                </a:r>
                <a:r>
                  <a:rPr kumimoji="1" lang="en-US" altLang="ko-KR" sz="2800" b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t-10)) </a:t>
                </a:r>
                <a:endParaRPr kumimoji="1" lang="ko-KR" altLang="en-US" sz="2800" b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돋움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3ED8A6-5BB4-41C0-9C80-39BD9B96D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1" y="4358177"/>
                <a:ext cx="8382107" cy="531299"/>
              </a:xfrm>
              <a:prstGeom prst="rect">
                <a:avLst/>
              </a:prstGeom>
              <a:blipFill>
                <a:blip r:embed="rId24"/>
                <a:stretch>
                  <a:fillRect t="-12644" b="-29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AE29F9-3D8F-42AE-8D99-2F7FD8B17E00}"/>
              </a:ext>
            </a:extLst>
          </p:cNvPr>
          <p:cNvSpPr txBox="1"/>
          <p:nvPr/>
        </p:nvSpPr>
        <p:spPr>
          <a:xfrm>
            <a:off x="703827" y="5331296"/>
            <a:ext cx="912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y[n]</a:t>
            </a:r>
            <a:r>
              <a:rPr lang="ko-KR" altLang="en-US" sz="2000" b="1" dirty="0"/>
              <a:t>을 </a:t>
            </a:r>
            <a:r>
              <a:rPr lang="en-US" altLang="ko-KR" sz="2000" b="1" dirty="0" err="1"/>
              <a:t>c++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프로그래밍을 통해 계산하고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엑셀을 이용하여 그래프를 그려라</a:t>
            </a:r>
          </a:p>
        </p:txBody>
      </p:sp>
    </p:spTree>
    <p:extLst>
      <p:ext uri="{BB962C8B-B14F-4D97-AF65-F5344CB8AC3E}">
        <p14:creationId xmlns:p14="http://schemas.microsoft.com/office/powerpoint/2010/main" val="347161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6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AAC45FC-B434-41C8-A109-536574B2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904" y="2602629"/>
            <a:ext cx="6603456" cy="12584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4F5A16-0EE7-4FBD-A97F-D2428DD08D27}"/>
              </a:ext>
            </a:extLst>
          </p:cNvPr>
          <p:cNvGrpSpPr/>
          <p:nvPr/>
        </p:nvGrpSpPr>
        <p:grpSpPr>
          <a:xfrm>
            <a:off x="1712842" y="1196752"/>
            <a:ext cx="8766315" cy="1510013"/>
            <a:chOff x="282013" y="879475"/>
            <a:chExt cx="7840079" cy="120032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C25F00-72D7-4283-9B62-8F31AF4B7675}"/>
                </a:ext>
              </a:extLst>
            </p:cNvPr>
            <p:cNvSpPr/>
            <p:nvPr/>
          </p:nvSpPr>
          <p:spPr>
            <a:xfrm>
              <a:off x="3143250" y="1412875"/>
              <a:ext cx="1757363" cy="554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2400">
                  <a:solidFill>
                    <a:srgbClr val="1F497D"/>
                  </a:solidFill>
                  <a:latin typeface="+mn-lt"/>
                </a:rPr>
                <a:t>h[n]</a:t>
              </a:r>
              <a:endParaRPr lang="ko-KR" altLang="en-US" sz="240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52C16A4-473C-4F3D-B803-EF7D464A30E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112963" y="1684580"/>
              <a:ext cx="1030287" cy="5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2BB7BB4-97FA-46A0-B6C1-F6E2D2F3C4D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900613" y="1684580"/>
              <a:ext cx="1074736" cy="5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12">
              <a:extLst>
                <a:ext uri="{FF2B5EF4-FFF2-40B4-BE49-F238E27FC236}">
                  <a16:creationId xmlns:a16="http://schemas.microsoft.com/office/drawing/2014/main" id="{A55E4CD6-C8DC-4DB1-9E68-29926BFBE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3" y="879475"/>
              <a:ext cx="18309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algn="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Input signal</a:t>
              </a:r>
            </a:p>
            <a:p>
              <a:pPr algn="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 </a:t>
              </a:r>
            </a:p>
            <a:p>
              <a:pPr algn="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x[n] 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1" name="직사각형 13">
              <a:extLst>
                <a:ext uri="{FF2B5EF4-FFF2-40B4-BE49-F238E27FC236}">
                  <a16:creationId xmlns:a16="http://schemas.microsoft.com/office/drawing/2014/main" id="{B4DA8100-B5BE-4170-9382-57805416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05" y="879475"/>
              <a:ext cx="2443597" cy="36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impulse response 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직사각형 14">
              <a:extLst>
                <a:ext uri="{FF2B5EF4-FFF2-40B4-BE49-F238E27FC236}">
                  <a16:creationId xmlns:a16="http://schemas.microsoft.com/office/drawing/2014/main" id="{03BDF60A-B8AC-4C2C-A345-D6FF89E2C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879475"/>
              <a:ext cx="214674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output signal 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y[n]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1E60FE-72D1-4D8E-B7E1-C97B272403E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3601504"/>
            <a:ext cx="7128792" cy="2974019"/>
          </a:xfrm>
          <a:prstGeom prst="rect">
            <a:avLst/>
          </a:prstGeom>
          <a:blipFill rotWithShape="0">
            <a:blip r:embed="rId5"/>
            <a:stretch>
              <a:fillRect l="-1709" r="-940" b="-327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nvolution of box signal with itself2.gif">
            <a:extLst>
              <a:ext uri="{FF2B5EF4-FFF2-40B4-BE49-F238E27FC236}">
                <a16:creationId xmlns:a16="http://schemas.microsoft.com/office/drawing/2014/main" id="{47891C17-5F6D-49FB-9D3D-37CC5A337B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43" y="1072729"/>
            <a:ext cx="8647847" cy="271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volution of spiky function with box2.gif">
            <a:extLst>
              <a:ext uri="{FF2B5EF4-FFF2-40B4-BE49-F238E27FC236}">
                <a16:creationId xmlns:a16="http://schemas.microsoft.com/office/drawing/2014/main" id="{920201B9-A6FD-4B5F-9A41-82C0A4D8F1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13" y="3953060"/>
            <a:ext cx="9416507" cy="27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DC651232-4733-4452-A2AC-9683ECDE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604" y="1147595"/>
            <a:ext cx="71287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개체 9">
                <a:extLst>
                  <a:ext uri="{FF2B5EF4-FFF2-40B4-BE49-F238E27FC236}">
                    <a16:creationId xmlns:a16="http://schemas.microsoft.com/office/drawing/2014/main" id="{F5CEC7FC-3EAE-42A7-A56A-0DB5E9E7EB7A}"/>
                  </a:ext>
                </a:extLst>
              </p:cNvPr>
              <p:cNvSpPr txBox="1"/>
              <p:nvPr/>
            </p:nvSpPr>
            <p:spPr bwMode="auto">
              <a:xfrm>
                <a:off x="2462008" y="1232263"/>
                <a:ext cx="7145338" cy="14398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개체 9">
                <a:extLst>
                  <a:ext uri="{FF2B5EF4-FFF2-40B4-BE49-F238E27FC236}">
                    <a16:creationId xmlns:a16="http://schemas.microsoft.com/office/drawing/2014/main" id="{F5CEC7FC-3EAE-42A7-A56A-0DB5E9E7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2008" y="1232263"/>
                <a:ext cx="7145338" cy="1439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D1B31020-305A-4643-88A6-44347B0B7F48}"/>
              </a:ext>
            </a:extLst>
          </p:cNvPr>
          <p:cNvGrpSpPr/>
          <p:nvPr/>
        </p:nvGrpSpPr>
        <p:grpSpPr>
          <a:xfrm>
            <a:off x="2135560" y="3099859"/>
            <a:ext cx="3672408" cy="2853850"/>
            <a:chOff x="1199456" y="2492896"/>
            <a:chExt cx="3672408" cy="2853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6A6C62-8FCD-48F7-BDDB-003C78ED94F2}"/>
                    </a:ext>
                  </a:extLst>
                </p:cNvPr>
                <p:cNvSpPr txBox="1"/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4F6EA77-37FE-4CB7-B327-6B7B969C5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10A4003-4188-4BCA-B524-1FB44EB247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99456" y="4716191"/>
              <a:ext cx="3672408" cy="28618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9EA72AB-817E-4CA4-970D-579EE86358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59216" y="2509467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2E19A3-BC99-4933-A674-7FE355C4EF72}"/>
                    </a:ext>
                  </a:extLst>
                </p:cNvPr>
                <p:cNvSpPr txBox="1"/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A7214D5-EAFC-4674-93DC-EF505C4C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2E725AC-A68A-4089-8A5A-0D1D5AC75F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60045" y="370246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B57D4FF-7760-4030-9CE1-EC7FD345BD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1520" y="3702462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6316F64-EA98-4A81-93C1-E7C947AE15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2995" y="37057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F7B2016-79C7-4E2C-BB12-1A593B20A1BE}"/>
                    </a:ext>
                  </a:extLst>
                </p:cNvPr>
                <p:cNvSpPr txBox="1"/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D1DACA-435F-4AA5-AF59-FDE95018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7B2FC7-8D4C-4AEF-B914-E64C29F8D72C}"/>
                    </a:ext>
                  </a:extLst>
                </p:cNvPr>
                <p:cNvSpPr txBox="1"/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B9DB48D-BD1A-4DA8-A71A-65386ABF7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C72184-B18D-4C9A-8A3E-3C71E6842123}"/>
                    </a:ext>
                  </a:extLst>
                </p:cNvPr>
                <p:cNvSpPr txBox="1"/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15FC423-45F6-4D35-80A1-8049F423F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8B5A97C-5E21-4B50-8968-A4D8D78F8AF8}"/>
                    </a:ext>
                  </a:extLst>
                </p:cNvPr>
                <p:cNvSpPr txBox="1"/>
                <p:nvPr/>
              </p:nvSpPr>
              <p:spPr>
                <a:xfrm>
                  <a:off x="2675022" y="2492896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16448F-1102-4E96-B5F2-547B45C6B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22" y="2492896"/>
                  <a:ext cx="815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DB8C695-6B57-49A3-A7FC-532545750DFE}"/>
                    </a:ext>
                  </a:extLst>
                </p:cNvPr>
                <p:cNvSpPr txBox="1"/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611E5E0-31BE-45DF-A543-2FA2001ED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95A74CC-C692-40A2-A407-F4F9471B028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4470" y="3701841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ED1BAED-2A82-403F-911F-7AEDB2D233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05946" y="3701841"/>
              <a:ext cx="0" cy="1023472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90336E-4809-404E-8A28-58A427E594DC}"/>
              </a:ext>
            </a:extLst>
          </p:cNvPr>
          <p:cNvGrpSpPr/>
          <p:nvPr/>
        </p:nvGrpSpPr>
        <p:grpSpPr>
          <a:xfrm>
            <a:off x="7230506" y="3074795"/>
            <a:ext cx="2475459" cy="2878914"/>
            <a:chOff x="5924797" y="2483604"/>
            <a:chExt cx="2475459" cy="2878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72CFEAE-5887-4C35-A322-1B5EF34CB005}"/>
                    </a:ext>
                  </a:extLst>
                </p:cNvPr>
                <p:cNvSpPr txBox="1"/>
                <p:nvPr/>
              </p:nvSpPr>
              <p:spPr>
                <a:xfrm>
                  <a:off x="6477427" y="4742294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28B9D5C-6AC0-41F2-9B77-66F0AE77A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427" y="4742294"/>
                  <a:ext cx="365405" cy="4910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4F3D96D-D74C-4C08-A72E-9D9E17C918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24797" y="4741290"/>
              <a:ext cx="2475459" cy="19291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0C67DB4-9A17-4C4C-8764-C5282A936E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84557" y="2525239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D03AAC-1D4B-42CE-97BC-BDE3390D3796}"/>
                    </a:ext>
                  </a:extLst>
                </p:cNvPr>
                <p:cNvSpPr txBox="1"/>
                <p:nvPr/>
              </p:nvSpPr>
              <p:spPr>
                <a:xfrm>
                  <a:off x="6251245" y="3352307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D02B490-0606-4402-8DA6-B68895C57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245" y="3352307"/>
                  <a:ext cx="469189" cy="4910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5B8C5D2-14A7-4669-8F40-3E53AB3C77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85386" y="37182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5C0ACBB-6660-4250-9E75-4FD2B75330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6861" y="371823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E2770CF-5519-463A-A5B2-1F5ABB130A1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08336" y="3721508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3530F3-A93B-402D-AA04-7A73366C28FC}"/>
                    </a:ext>
                  </a:extLst>
                </p:cNvPr>
                <p:cNvSpPr txBox="1"/>
                <p:nvPr/>
              </p:nvSpPr>
              <p:spPr>
                <a:xfrm>
                  <a:off x="7045610" y="4761814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015734-F4FA-49D5-9223-6F45FD071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610" y="4761814"/>
                  <a:ext cx="415364" cy="4910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811EF73-F3B1-4AB1-9664-E119764F9AA5}"/>
                    </a:ext>
                  </a:extLst>
                </p:cNvPr>
                <p:cNvSpPr txBox="1"/>
                <p:nvPr/>
              </p:nvSpPr>
              <p:spPr>
                <a:xfrm>
                  <a:off x="7630947" y="4762586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2F0EFC0-A95A-44E9-BEBA-4F866CC57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47" y="4762586"/>
                  <a:ext cx="394256" cy="4910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72540D-94F7-4DD0-AEDE-D0C7429D121E}"/>
                    </a:ext>
                  </a:extLst>
                </p:cNvPr>
                <p:cNvSpPr txBox="1"/>
                <p:nvPr/>
              </p:nvSpPr>
              <p:spPr>
                <a:xfrm>
                  <a:off x="6993216" y="2483604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E774588-2693-4388-8E88-36D0FF689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216" y="2483604"/>
                  <a:ext cx="81512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055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B57F35-88D6-4B23-8835-D6E4043840A0}"/>
              </a:ext>
            </a:extLst>
          </p:cNvPr>
          <p:cNvGrpSpPr/>
          <p:nvPr/>
        </p:nvGrpSpPr>
        <p:grpSpPr>
          <a:xfrm>
            <a:off x="407368" y="2600572"/>
            <a:ext cx="4968552" cy="1656856"/>
            <a:chOff x="371364" y="1556792"/>
            <a:chExt cx="2484276" cy="57606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8A897C1-C858-4633-A690-8B15724D95C2}"/>
                </a:ext>
              </a:extLst>
            </p:cNvPr>
            <p:cNvCxnSpPr/>
            <p:nvPr/>
          </p:nvCxnSpPr>
          <p:spPr>
            <a:xfrm>
              <a:off x="371364" y="2131499"/>
              <a:ext cx="2484276" cy="1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85BBB0-B6DA-48F8-A38A-D93BC3123FFE}"/>
                </a:ext>
              </a:extLst>
            </p:cNvPr>
            <p:cNvCxnSpPr/>
            <p:nvPr/>
          </p:nvCxnSpPr>
          <p:spPr>
            <a:xfrm>
              <a:off x="1415480" y="1556792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DA51FBB-FAB1-4A9A-8EE4-E639CA40B3DE}"/>
                </a:ext>
              </a:extLst>
            </p:cNvPr>
            <p:cNvCxnSpPr/>
            <p:nvPr/>
          </p:nvCxnSpPr>
          <p:spPr>
            <a:xfrm>
              <a:off x="1703512" y="1556792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6070FD2-CB6B-418D-A307-208C7F6BAEB3}"/>
                </a:ext>
              </a:extLst>
            </p:cNvPr>
            <p:cNvCxnSpPr/>
            <p:nvPr/>
          </p:nvCxnSpPr>
          <p:spPr>
            <a:xfrm>
              <a:off x="1703512" y="1556792"/>
              <a:ext cx="0" cy="57606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1DB403-7E9C-4F21-A682-210AC52FC5A6}"/>
                </a:ext>
              </a:extLst>
            </p:cNvPr>
            <p:cNvCxnSpPr/>
            <p:nvPr/>
          </p:nvCxnSpPr>
          <p:spPr>
            <a:xfrm>
              <a:off x="1991544" y="1556792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9B4E98F-78AC-44EF-8C05-F7533F283DB5}"/>
                </a:ext>
              </a:extLst>
            </p:cNvPr>
            <p:cNvCxnSpPr/>
            <p:nvPr/>
          </p:nvCxnSpPr>
          <p:spPr>
            <a:xfrm>
              <a:off x="1991544" y="1556792"/>
              <a:ext cx="0" cy="57606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9D8B73A-7E65-4B04-A39A-16C70D372E02}"/>
                </a:ext>
              </a:extLst>
            </p:cNvPr>
            <p:cNvCxnSpPr/>
            <p:nvPr/>
          </p:nvCxnSpPr>
          <p:spPr>
            <a:xfrm>
              <a:off x="2279576" y="1556792"/>
              <a:ext cx="0" cy="57606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3578BB-29F5-42B4-A370-0DB086F4C3D6}"/>
              </a:ext>
            </a:extLst>
          </p:cNvPr>
          <p:cNvSpPr txBox="1"/>
          <p:nvPr/>
        </p:nvSpPr>
        <p:spPr>
          <a:xfrm>
            <a:off x="2369585" y="4311310"/>
            <a:ext cx="252030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0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5DF27-7C06-40F8-B4E4-9836D8591A8C}"/>
              </a:ext>
            </a:extLst>
          </p:cNvPr>
          <p:cNvSpPr txBox="1"/>
          <p:nvPr/>
        </p:nvSpPr>
        <p:spPr>
          <a:xfrm>
            <a:off x="2930671" y="4311310"/>
            <a:ext cx="281986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E9C5F-3CB1-4745-9089-D6DCA6B49275}"/>
              </a:ext>
            </a:extLst>
          </p:cNvPr>
          <p:cNvSpPr txBox="1"/>
          <p:nvPr/>
        </p:nvSpPr>
        <p:spPr>
          <a:xfrm>
            <a:off x="3521713" y="4311310"/>
            <a:ext cx="222071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4FE60-B881-430B-BFE5-C543BDCE4367}"/>
              </a:ext>
            </a:extLst>
          </p:cNvPr>
          <p:cNvSpPr txBox="1"/>
          <p:nvPr/>
        </p:nvSpPr>
        <p:spPr>
          <a:xfrm>
            <a:off x="4115780" y="4307654"/>
            <a:ext cx="216024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874CF2-5758-4A9C-9F74-6E91ADC9BF8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495600" y="1592462"/>
            <a:ext cx="0" cy="271884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229A7E-8930-488B-9CBA-57BB09131F52}"/>
              </a:ext>
            </a:extLst>
          </p:cNvPr>
          <p:cNvCxnSpPr/>
          <p:nvPr/>
        </p:nvCxnSpPr>
        <p:spPr>
          <a:xfrm>
            <a:off x="2497725" y="2650798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06AE0E-A7E7-46DE-94B8-B2D6C8F4919D}"/>
              </a:ext>
            </a:extLst>
          </p:cNvPr>
          <p:cNvSpPr txBox="1"/>
          <p:nvPr/>
        </p:nvSpPr>
        <p:spPr>
          <a:xfrm>
            <a:off x="2112467" y="2477462"/>
            <a:ext cx="281986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B939F-1B1A-45B0-BE70-2C73FB9ECB57}"/>
              </a:ext>
            </a:extLst>
          </p:cNvPr>
          <p:cNvSpPr txBox="1"/>
          <p:nvPr/>
        </p:nvSpPr>
        <p:spPr>
          <a:xfrm>
            <a:off x="5094763" y="4307654"/>
            <a:ext cx="27903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91B2A6-11CC-4BED-8850-4E08B766E995}"/>
              </a:ext>
            </a:extLst>
          </p:cNvPr>
          <p:cNvGrpSpPr/>
          <p:nvPr/>
        </p:nvGrpSpPr>
        <p:grpSpPr>
          <a:xfrm>
            <a:off x="6136753" y="2575330"/>
            <a:ext cx="4968552" cy="1656856"/>
            <a:chOff x="371364" y="1556792"/>
            <a:chExt cx="2484276" cy="576064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D24CC0-47BE-4963-A7FC-3F6C103643B1}"/>
                </a:ext>
              </a:extLst>
            </p:cNvPr>
            <p:cNvCxnSpPr/>
            <p:nvPr/>
          </p:nvCxnSpPr>
          <p:spPr>
            <a:xfrm>
              <a:off x="371364" y="2131499"/>
              <a:ext cx="2484276" cy="1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348696A-FDA5-4B6B-8DB7-024C57126787}"/>
                </a:ext>
              </a:extLst>
            </p:cNvPr>
            <p:cNvCxnSpPr/>
            <p:nvPr/>
          </p:nvCxnSpPr>
          <p:spPr>
            <a:xfrm>
              <a:off x="1415480" y="1556792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7ED1769-C797-4569-939D-0F6031316247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7" y="1597944"/>
              <a:ext cx="11065" cy="53491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D517031-CCBC-4DF3-8C66-038239F787AE}"/>
              </a:ext>
            </a:extLst>
          </p:cNvPr>
          <p:cNvSpPr txBox="1"/>
          <p:nvPr/>
        </p:nvSpPr>
        <p:spPr>
          <a:xfrm>
            <a:off x="8098970" y="4286068"/>
            <a:ext cx="252030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0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57679-4AE6-4A0A-81D4-60EBC9B98FA7}"/>
              </a:ext>
            </a:extLst>
          </p:cNvPr>
          <p:cNvSpPr txBox="1"/>
          <p:nvPr/>
        </p:nvSpPr>
        <p:spPr>
          <a:xfrm>
            <a:off x="8660056" y="4286068"/>
            <a:ext cx="281986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89D54-13B9-41AD-9FB4-18E83E59F68B}"/>
              </a:ext>
            </a:extLst>
          </p:cNvPr>
          <p:cNvSpPr txBox="1"/>
          <p:nvPr/>
        </p:nvSpPr>
        <p:spPr>
          <a:xfrm>
            <a:off x="9251098" y="4286068"/>
            <a:ext cx="222071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F3BBC5-05C7-43DB-8B00-297292CD517E}"/>
              </a:ext>
            </a:extLst>
          </p:cNvPr>
          <p:cNvSpPr txBox="1"/>
          <p:nvPr/>
        </p:nvSpPr>
        <p:spPr>
          <a:xfrm>
            <a:off x="9845165" y="4282412"/>
            <a:ext cx="216024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D39075-AD86-42E0-A299-1D78722502A9}"/>
              </a:ext>
            </a:extLst>
          </p:cNvPr>
          <p:cNvCxnSpPr>
            <a:stCxn id="26" idx="0"/>
          </p:cNvCxnSpPr>
          <p:nvPr/>
        </p:nvCxnSpPr>
        <p:spPr>
          <a:xfrm flipV="1">
            <a:off x="8224985" y="1567220"/>
            <a:ext cx="0" cy="271884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711052-7819-4BFB-97C3-82916CD95455}"/>
              </a:ext>
            </a:extLst>
          </p:cNvPr>
          <p:cNvSpPr txBox="1"/>
          <p:nvPr/>
        </p:nvSpPr>
        <p:spPr>
          <a:xfrm>
            <a:off x="7841852" y="2452220"/>
            <a:ext cx="281986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99356F-518D-47E4-9AA5-781A243C45E0}"/>
              </a:ext>
            </a:extLst>
          </p:cNvPr>
          <p:cNvSpPr txBox="1"/>
          <p:nvPr/>
        </p:nvSpPr>
        <p:spPr>
          <a:xfrm>
            <a:off x="10824148" y="4282412"/>
            <a:ext cx="27903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E5D331-825B-4BD3-9FB8-976BE58B317B}"/>
                  </a:ext>
                </a:extLst>
              </p:cNvPr>
              <p:cNvSpPr txBox="1"/>
              <p:nvPr/>
            </p:nvSpPr>
            <p:spPr>
              <a:xfrm>
                <a:off x="1404106" y="4724187"/>
                <a:ext cx="2975076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[0−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E5D331-825B-4BD3-9FB8-976BE58B3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106" y="4724187"/>
                <a:ext cx="2975076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C95958C-1675-4F02-9244-11813A014C95}"/>
              </a:ext>
            </a:extLst>
          </p:cNvPr>
          <p:cNvSpPr txBox="1"/>
          <p:nvPr/>
        </p:nvSpPr>
        <p:spPr>
          <a:xfrm>
            <a:off x="1744948" y="4307653"/>
            <a:ext cx="375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A5D09-8BE0-4C3F-B865-256157C45042}"/>
              </a:ext>
            </a:extLst>
          </p:cNvPr>
          <p:cNvSpPr txBox="1"/>
          <p:nvPr/>
        </p:nvSpPr>
        <p:spPr>
          <a:xfrm>
            <a:off x="1164798" y="4307654"/>
            <a:ext cx="375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240900-4259-4682-B982-BF02F956F95C}"/>
                  </a:ext>
                </a:extLst>
              </p:cNvPr>
              <p:cNvSpPr txBox="1"/>
              <p:nvPr/>
            </p:nvSpPr>
            <p:spPr>
              <a:xfrm>
                <a:off x="7538988" y="4724187"/>
                <a:ext cx="2975076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[1−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240900-4259-4682-B982-BF02F956F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88" y="4724187"/>
                <a:ext cx="297507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9847CE-9BF1-4500-A5BB-1F622D1B12B3}"/>
                  </a:ext>
                </a:extLst>
              </p:cNvPr>
              <p:cNvSpPr txBox="1"/>
              <p:nvPr/>
            </p:nvSpPr>
            <p:spPr>
              <a:xfrm>
                <a:off x="1540432" y="5772063"/>
                <a:ext cx="2975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[0]×</m:t>
                    </m:r>
                    <m:r>
                      <m:rPr>
                        <m:nor/>
                      </m:rPr>
                      <a:rPr lang="en-US" altLang="ko-KR" dirty="0"/>
                      <m:t>h</m:t>
                    </m:r>
                    <m:r>
                      <m:rPr>
                        <m:nor/>
                      </m:rPr>
                      <a:rPr lang="en-US" altLang="ko-KR" dirty="0"/>
                      <m:t>[0] 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9847CE-9BF1-4500-A5BB-1F622D1B1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32" y="5772063"/>
                <a:ext cx="2975076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FD7C50-2AED-40AC-A6F3-8FB4F87BC7B0}"/>
                  </a:ext>
                </a:extLst>
              </p:cNvPr>
              <p:cNvSpPr txBox="1"/>
              <p:nvPr/>
            </p:nvSpPr>
            <p:spPr>
              <a:xfrm>
                <a:off x="6920394" y="5704376"/>
                <a:ext cx="4212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[0]×</m:t>
                    </m:r>
                    <m:r>
                      <m:rPr>
                        <m:nor/>
                      </m:rPr>
                      <a:rPr lang="en-US" altLang="ko-KR" dirty="0"/>
                      <m:t>h</m:t>
                    </m:r>
                    <m:r>
                      <m:rPr>
                        <m:nor/>
                      </m:rPr>
                      <a:rPr lang="en-US" altLang="ko-KR" dirty="0"/>
                      <m:t>[1] 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[1]×</m:t>
                    </m:r>
                    <m:r>
                      <m:rPr>
                        <m:nor/>
                      </m:rPr>
                      <a:rPr lang="en-US" altLang="ko-KR" dirty="0"/>
                      <m:t>h</m:t>
                    </m:r>
                    <m:r>
                      <m:rPr>
                        <m:nor/>
                      </m:rPr>
                      <a:rPr lang="en-US" altLang="ko-KR" dirty="0"/>
                      <m:t>[0] </m:t>
                    </m:r>
                  </m:oMath>
                </a14:m>
                <a:r>
                  <a:rPr lang="en-US" altLang="ko-KR" dirty="0"/>
                  <a:t> =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FD7C50-2AED-40AC-A6F3-8FB4F87BC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394" y="5704376"/>
                <a:ext cx="421226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0FF059-8322-44AF-BB0B-C1B19295A9B3}"/>
              </a:ext>
            </a:extLst>
          </p:cNvPr>
          <p:cNvCxnSpPr/>
          <p:nvPr/>
        </p:nvCxnSpPr>
        <p:spPr>
          <a:xfrm>
            <a:off x="4802684" y="2592231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ABD1AB-F00B-4FF1-BA62-C6B5FBFCA715}"/>
              </a:ext>
            </a:extLst>
          </p:cNvPr>
          <p:cNvSpPr txBox="1"/>
          <p:nvPr/>
        </p:nvSpPr>
        <p:spPr>
          <a:xfrm>
            <a:off x="4685695" y="4307653"/>
            <a:ext cx="216024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2178E0-BC35-42E8-855E-B7F567A1E74A}"/>
              </a:ext>
            </a:extLst>
          </p:cNvPr>
          <p:cNvCxnSpPr>
            <a:cxnSpLocks/>
          </p:cNvCxnSpPr>
          <p:nvPr/>
        </p:nvCxnSpPr>
        <p:spPr>
          <a:xfrm>
            <a:off x="1364739" y="2723682"/>
            <a:ext cx="0" cy="1514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C73D797-5FA9-47B7-A3C4-5827A5D2BA8D}"/>
              </a:ext>
            </a:extLst>
          </p:cNvPr>
          <p:cNvCxnSpPr>
            <a:cxnSpLocks/>
          </p:cNvCxnSpPr>
          <p:nvPr/>
        </p:nvCxnSpPr>
        <p:spPr>
          <a:xfrm>
            <a:off x="1935959" y="2723682"/>
            <a:ext cx="0" cy="1525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3DFE5D-A143-4297-85C6-8A90F6A2F9A7}"/>
              </a:ext>
            </a:extLst>
          </p:cNvPr>
          <p:cNvCxnSpPr>
            <a:cxnSpLocks/>
          </p:cNvCxnSpPr>
          <p:nvPr/>
        </p:nvCxnSpPr>
        <p:spPr>
          <a:xfrm>
            <a:off x="2495600" y="2698440"/>
            <a:ext cx="11579" cy="1555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CFFFC1E-9DDF-4350-AD6D-236F3EE7DC5D}"/>
              </a:ext>
            </a:extLst>
          </p:cNvPr>
          <p:cNvCxnSpPr>
            <a:cxnSpLocks/>
          </p:cNvCxnSpPr>
          <p:nvPr/>
        </p:nvCxnSpPr>
        <p:spPr>
          <a:xfrm>
            <a:off x="7636479" y="2693689"/>
            <a:ext cx="0" cy="1514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6B26F97-61C4-411E-AC96-980C9432583E}"/>
              </a:ext>
            </a:extLst>
          </p:cNvPr>
          <p:cNvCxnSpPr>
            <a:cxnSpLocks/>
          </p:cNvCxnSpPr>
          <p:nvPr/>
        </p:nvCxnSpPr>
        <p:spPr>
          <a:xfrm>
            <a:off x="8207699" y="2693689"/>
            <a:ext cx="0" cy="1525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36D26D7-FA90-417E-BF30-F1B2EDA481A0}"/>
              </a:ext>
            </a:extLst>
          </p:cNvPr>
          <p:cNvCxnSpPr>
            <a:cxnSpLocks/>
          </p:cNvCxnSpPr>
          <p:nvPr/>
        </p:nvCxnSpPr>
        <p:spPr>
          <a:xfrm>
            <a:off x="8767340" y="2668447"/>
            <a:ext cx="11579" cy="1555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A37871-FB88-4C29-95E4-FD914E59FFA6}"/>
              </a:ext>
            </a:extLst>
          </p:cNvPr>
          <p:cNvCxnSpPr/>
          <p:nvPr/>
        </p:nvCxnSpPr>
        <p:spPr>
          <a:xfrm>
            <a:off x="8187060" y="2600572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A770B9F-8DDF-4943-9DCE-5C38C3960039}"/>
              </a:ext>
            </a:extLst>
          </p:cNvPr>
          <p:cNvCxnSpPr/>
          <p:nvPr/>
        </p:nvCxnSpPr>
        <p:spPr>
          <a:xfrm>
            <a:off x="8763124" y="2600572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063928-0BF7-4396-8874-C0DC7EA25BB9}"/>
              </a:ext>
            </a:extLst>
          </p:cNvPr>
          <p:cNvCxnSpPr/>
          <p:nvPr/>
        </p:nvCxnSpPr>
        <p:spPr>
          <a:xfrm>
            <a:off x="9339188" y="2600572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E353204-FDC3-4895-829A-642A02D7EF57}"/>
              </a:ext>
            </a:extLst>
          </p:cNvPr>
          <p:cNvCxnSpPr/>
          <p:nvPr/>
        </p:nvCxnSpPr>
        <p:spPr>
          <a:xfrm>
            <a:off x="9944653" y="2571427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5CAD48D-651F-4304-8BEB-4CA6D5863524}"/>
              </a:ext>
            </a:extLst>
          </p:cNvPr>
          <p:cNvCxnSpPr/>
          <p:nvPr/>
        </p:nvCxnSpPr>
        <p:spPr>
          <a:xfrm>
            <a:off x="10520717" y="2571427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6EBD94-3ABC-4D7F-AE54-59E0731449AC}"/>
              </a:ext>
            </a:extLst>
          </p:cNvPr>
          <p:cNvSpPr txBox="1"/>
          <p:nvPr/>
        </p:nvSpPr>
        <p:spPr>
          <a:xfrm>
            <a:off x="10412705" y="4287924"/>
            <a:ext cx="216024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8568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417CBE-A555-42AA-998B-21A253CA7AF9}"/>
              </a:ext>
            </a:extLst>
          </p:cNvPr>
          <p:cNvGrpSpPr/>
          <p:nvPr/>
        </p:nvGrpSpPr>
        <p:grpSpPr>
          <a:xfrm>
            <a:off x="951424" y="1427025"/>
            <a:ext cx="3024336" cy="2049123"/>
            <a:chOff x="1847529" y="1235861"/>
            <a:chExt cx="3024336" cy="204912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95805DC-2F16-426D-B304-4A027C6DBD3F}"/>
                </a:ext>
              </a:extLst>
            </p:cNvPr>
            <p:cNvGrpSpPr/>
            <p:nvPr/>
          </p:nvGrpSpPr>
          <p:grpSpPr>
            <a:xfrm>
              <a:off x="1847529" y="1621052"/>
              <a:ext cx="3024336" cy="1407431"/>
              <a:chOff x="1116647" y="1556792"/>
              <a:chExt cx="1738993" cy="576064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BFD83B8-4092-4F5B-B901-25ED1F021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647" y="2132856"/>
                <a:ext cx="17389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0F74BF1-912C-4641-B239-738B8F84FCD6}"/>
                  </a:ext>
                </a:extLst>
              </p:cNvPr>
              <p:cNvCxnSpPr/>
              <p:nvPr/>
            </p:nvCxnSpPr>
            <p:spPr>
              <a:xfrm>
                <a:off x="1415480" y="1556792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99CFDA3-224A-4513-9A12-83F02FA05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447" y="1597944"/>
                <a:ext cx="11065" cy="53491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08A913-93C6-4F68-B765-4CB2F1B57D7F}"/>
                </a:ext>
              </a:extLst>
            </p:cNvPr>
            <p:cNvSpPr txBox="1"/>
            <p:nvPr/>
          </p:nvSpPr>
          <p:spPr>
            <a:xfrm>
              <a:off x="2257660" y="3074254"/>
              <a:ext cx="219157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76A0B9-035F-417C-B310-E49BDB27D7E6}"/>
                </a:ext>
              </a:extLst>
            </p:cNvPr>
            <p:cNvSpPr txBox="1"/>
            <p:nvPr/>
          </p:nvSpPr>
          <p:spPr>
            <a:xfrm>
              <a:off x="2745561" y="3074254"/>
              <a:ext cx="245205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D6C68-5F06-4CE2-8DE3-658FF62E87AD}"/>
                </a:ext>
              </a:extLst>
            </p:cNvPr>
            <p:cNvSpPr txBox="1"/>
            <p:nvPr/>
          </p:nvSpPr>
          <p:spPr>
            <a:xfrm>
              <a:off x="3259510" y="3074254"/>
              <a:ext cx="193105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3A35E4-8164-4284-8EA5-AA52AC0C79CC}"/>
                </a:ext>
              </a:extLst>
            </p:cNvPr>
            <p:cNvSpPr txBox="1"/>
            <p:nvPr/>
          </p:nvSpPr>
          <p:spPr>
            <a:xfrm>
              <a:off x="3776090" y="3071148"/>
              <a:ext cx="187847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467C211-8BC1-4C48-99D2-EF4402DF490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2367238" y="1235861"/>
              <a:ext cx="1" cy="183839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0FB75F-A927-4CC0-8942-793DFA97D60C}"/>
                </a:ext>
              </a:extLst>
            </p:cNvPr>
            <p:cNvSpPr txBox="1"/>
            <p:nvPr/>
          </p:nvSpPr>
          <p:spPr>
            <a:xfrm>
              <a:off x="2034079" y="1516475"/>
              <a:ext cx="245205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7B733-6F5B-4AAB-9DB6-34D3321845E9}"/>
                </a:ext>
              </a:extLst>
            </p:cNvPr>
            <p:cNvSpPr txBox="1"/>
            <p:nvPr/>
          </p:nvSpPr>
          <p:spPr>
            <a:xfrm>
              <a:off x="4627380" y="3071148"/>
              <a:ext cx="242636" cy="20915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</a:t>
              </a:r>
              <a:endParaRPr lang="ko-KR" altLang="en-US" sz="1000" b="1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48372D4-6FBA-4888-B7F2-1E4E56F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84" y="1721593"/>
              <a:ext cx="0" cy="128670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4D54609-3EC6-420F-815D-4315B2C74F9B}"/>
                </a:ext>
              </a:extLst>
            </p:cNvPr>
            <p:cNvCxnSpPr>
              <a:cxnSpLocks/>
            </p:cNvCxnSpPr>
            <p:nvPr/>
          </p:nvCxnSpPr>
          <p:spPr>
            <a:xfrm>
              <a:off x="2844287" y="1713466"/>
              <a:ext cx="0" cy="12957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DF7A800-56B7-4383-98F8-2C61053D1F68}"/>
                </a:ext>
              </a:extLst>
            </p:cNvPr>
            <p:cNvCxnSpPr>
              <a:cxnSpLocks/>
            </p:cNvCxnSpPr>
            <p:nvPr/>
          </p:nvCxnSpPr>
          <p:spPr>
            <a:xfrm>
              <a:off x="3330931" y="1692024"/>
              <a:ext cx="10069" cy="13209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4DBC3D8-CB56-4F42-914E-740C7DFC35F6}"/>
                </a:ext>
              </a:extLst>
            </p:cNvPr>
            <p:cNvCxnSpPr/>
            <p:nvPr/>
          </p:nvCxnSpPr>
          <p:spPr>
            <a:xfrm>
              <a:off x="2351584" y="1642494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DFC0253-C8A7-47E4-BF65-49BDCDDF7B54}"/>
                </a:ext>
              </a:extLst>
            </p:cNvPr>
            <p:cNvCxnSpPr/>
            <p:nvPr/>
          </p:nvCxnSpPr>
          <p:spPr>
            <a:xfrm>
              <a:off x="2855640" y="1642494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0474B6B-3131-45FA-A63C-F6E2A65B6719}"/>
                </a:ext>
              </a:extLst>
            </p:cNvPr>
            <p:cNvCxnSpPr/>
            <p:nvPr/>
          </p:nvCxnSpPr>
          <p:spPr>
            <a:xfrm>
              <a:off x="3336110" y="1642494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43D4FE6-A16E-4946-8C1D-3DC3A84781A2}"/>
                </a:ext>
              </a:extLst>
            </p:cNvPr>
            <p:cNvCxnSpPr/>
            <p:nvPr/>
          </p:nvCxnSpPr>
          <p:spPr>
            <a:xfrm>
              <a:off x="3862601" y="1617737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D87FD4-7093-4C92-8B15-CBE28D416AD4}"/>
                </a:ext>
              </a:extLst>
            </p:cNvPr>
            <p:cNvCxnSpPr/>
            <p:nvPr/>
          </p:nvCxnSpPr>
          <p:spPr>
            <a:xfrm>
              <a:off x="4363527" y="1617737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11104-D0BA-4DCA-AD85-02DA604338B5}"/>
                </a:ext>
              </a:extLst>
            </p:cNvPr>
            <p:cNvSpPr txBox="1"/>
            <p:nvPr/>
          </p:nvSpPr>
          <p:spPr>
            <a:xfrm>
              <a:off x="4269603" y="3075830"/>
              <a:ext cx="187847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BD6558-C017-450D-9FF5-B2F1C06A6651}"/>
              </a:ext>
            </a:extLst>
          </p:cNvPr>
          <p:cNvGrpSpPr/>
          <p:nvPr/>
        </p:nvGrpSpPr>
        <p:grpSpPr>
          <a:xfrm>
            <a:off x="5367853" y="1491564"/>
            <a:ext cx="2855872" cy="2111382"/>
            <a:chOff x="7828498" y="1256788"/>
            <a:chExt cx="3263455" cy="227159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DDF317F-2443-4CDC-BA5C-95BB7F2FB3A9}"/>
                </a:ext>
              </a:extLst>
            </p:cNvPr>
            <p:cNvGrpSpPr/>
            <p:nvPr/>
          </p:nvGrpSpPr>
          <p:grpSpPr>
            <a:xfrm>
              <a:off x="7828499" y="1569564"/>
              <a:ext cx="3263454" cy="1656856"/>
              <a:chOff x="1223914" y="1556792"/>
              <a:chExt cx="1631727" cy="576064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350E379-4B9C-43A5-AF84-7FD2B9063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914" y="2132856"/>
                <a:ext cx="16317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43FF2FC-0765-4632-9E67-D8355516DEC8}"/>
                  </a:ext>
                </a:extLst>
              </p:cNvPr>
              <p:cNvCxnSpPr/>
              <p:nvPr/>
            </p:nvCxnSpPr>
            <p:spPr>
              <a:xfrm>
                <a:off x="1415480" y="1556792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DEDB7C-AB91-442E-9BE1-2EF01AE20A8A}"/>
                </a:ext>
              </a:extLst>
            </p:cNvPr>
            <p:cNvSpPr txBox="1"/>
            <p:nvPr/>
          </p:nvSpPr>
          <p:spPr>
            <a:xfrm>
              <a:off x="8085616" y="3280302"/>
              <a:ext cx="252030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93C5BC-E891-4B87-9EFC-63831517CBAF}"/>
                </a:ext>
              </a:extLst>
            </p:cNvPr>
            <p:cNvSpPr txBox="1"/>
            <p:nvPr/>
          </p:nvSpPr>
          <p:spPr>
            <a:xfrm>
              <a:off x="8646702" y="3280302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2AF8D1-CB24-4825-8A40-C879C8B9C5FD}"/>
                </a:ext>
              </a:extLst>
            </p:cNvPr>
            <p:cNvSpPr txBox="1"/>
            <p:nvPr/>
          </p:nvSpPr>
          <p:spPr>
            <a:xfrm>
              <a:off x="9237744" y="3280302"/>
              <a:ext cx="222071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E44507-155F-4020-891B-669AE12A22B8}"/>
                </a:ext>
              </a:extLst>
            </p:cNvPr>
            <p:cNvSpPr txBox="1"/>
            <p:nvPr/>
          </p:nvSpPr>
          <p:spPr>
            <a:xfrm>
              <a:off x="9831811" y="3276646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4665424-237E-40EC-916F-358C32FA2720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211631" y="1256788"/>
              <a:ext cx="1" cy="202351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269BF2-4E39-49E6-8248-559CBFFE13B9}"/>
                </a:ext>
              </a:extLst>
            </p:cNvPr>
            <p:cNvSpPr txBox="1"/>
            <p:nvPr/>
          </p:nvSpPr>
          <p:spPr>
            <a:xfrm>
              <a:off x="7828498" y="1446454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574822-90BB-4CE2-A710-8C91B92FE3B3}"/>
                </a:ext>
              </a:extLst>
            </p:cNvPr>
            <p:cNvSpPr txBox="1"/>
            <p:nvPr/>
          </p:nvSpPr>
          <p:spPr>
            <a:xfrm>
              <a:off x="10810794" y="3276646"/>
              <a:ext cx="27903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</a:t>
              </a:r>
              <a:endParaRPr lang="ko-KR" altLang="en-US" sz="1000" b="1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22BABAA-75F0-4FA2-96DC-E1EDB8E33A41}"/>
                </a:ext>
              </a:extLst>
            </p:cNvPr>
            <p:cNvCxnSpPr>
              <a:cxnSpLocks/>
            </p:cNvCxnSpPr>
            <p:nvPr/>
          </p:nvCxnSpPr>
          <p:spPr>
            <a:xfrm>
              <a:off x="8772257" y="1736926"/>
              <a:ext cx="0" cy="15147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04B16C-6882-4D30-BDEF-30E3567CF8BF}"/>
                </a:ext>
              </a:extLst>
            </p:cNvPr>
            <p:cNvCxnSpPr>
              <a:cxnSpLocks/>
            </p:cNvCxnSpPr>
            <p:nvPr/>
          </p:nvCxnSpPr>
          <p:spPr>
            <a:xfrm>
              <a:off x="9341204" y="1687923"/>
              <a:ext cx="0" cy="15254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644EC1B-A8AD-4A24-B206-793B280AFB88}"/>
                </a:ext>
              </a:extLst>
            </p:cNvPr>
            <p:cNvCxnSpPr>
              <a:cxnSpLocks/>
            </p:cNvCxnSpPr>
            <p:nvPr/>
          </p:nvCxnSpPr>
          <p:spPr>
            <a:xfrm>
              <a:off x="9900845" y="1662681"/>
              <a:ext cx="11579" cy="1555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CAA2EF1-6118-448B-879A-D591B9D93D50}"/>
                </a:ext>
              </a:extLst>
            </p:cNvPr>
            <p:cNvCxnSpPr/>
            <p:nvPr/>
          </p:nvCxnSpPr>
          <p:spPr>
            <a:xfrm>
              <a:off x="8184232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47775D-BC97-40BF-9F5C-5689585C7B1E}"/>
                </a:ext>
              </a:extLst>
            </p:cNvPr>
            <p:cNvCxnSpPr/>
            <p:nvPr/>
          </p:nvCxnSpPr>
          <p:spPr>
            <a:xfrm>
              <a:off x="8760296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630DF39-F6B2-4B58-93F5-8151589100BC}"/>
                </a:ext>
              </a:extLst>
            </p:cNvPr>
            <p:cNvCxnSpPr/>
            <p:nvPr/>
          </p:nvCxnSpPr>
          <p:spPr>
            <a:xfrm>
              <a:off x="9325834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C77D680-D119-44BE-ABAC-AA653D351983}"/>
                </a:ext>
              </a:extLst>
            </p:cNvPr>
            <p:cNvCxnSpPr/>
            <p:nvPr/>
          </p:nvCxnSpPr>
          <p:spPr>
            <a:xfrm>
              <a:off x="9931299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AEB7BE4-B606-48B6-B34E-4E226A494D62}"/>
                </a:ext>
              </a:extLst>
            </p:cNvPr>
            <p:cNvCxnSpPr/>
            <p:nvPr/>
          </p:nvCxnSpPr>
          <p:spPr>
            <a:xfrm>
              <a:off x="10507363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9C6889-FCD2-47E5-95F4-6E89ED1040EB}"/>
                </a:ext>
              </a:extLst>
            </p:cNvPr>
            <p:cNvSpPr txBox="1"/>
            <p:nvPr/>
          </p:nvSpPr>
          <p:spPr>
            <a:xfrm>
              <a:off x="10399351" y="3282158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9DE5A9F-1522-42EE-AB8D-0FF1AC862E03}"/>
              </a:ext>
            </a:extLst>
          </p:cNvPr>
          <p:cNvGrpSpPr/>
          <p:nvPr/>
        </p:nvGrpSpPr>
        <p:grpSpPr>
          <a:xfrm>
            <a:off x="839416" y="4156819"/>
            <a:ext cx="3248352" cy="2317275"/>
            <a:chOff x="7828498" y="1139094"/>
            <a:chExt cx="3263455" cy="238928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2E22982-88A7-437D-9AE0-E443A16C5C77}"/>
                </a:ext>
              </a:extLst>
            </p:cNvPr>
            <p:cNvGrpSpPr/>
            <p:nvPr/>
          </p:nvGrpSpPr>
          <p:grpSpPr>
            <a:xfrm>
              <a:off x="7828499" y="1569564"/>
              <a:ext cx="3263454" cy="1656856"/>
              <a:chOff x="1223914" y="1556792"/>
              <a:chExt cx="1631727" cy="576064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EDD0F44-0C22-4AC8-9E86-116F757D0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914" y="2132856"/>
                <a:ext cx="16317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A4E2B298-8A0A-454B-BD0C-882E4017AF7D}"/>
                  </a:ext>
                </a:extLst>
              </p:cNvPr>
              <p:cNvCxnSpPr/>
              <p:nvPr/>
            </p:nvCxnSpPr>
            <p:spPr>
              <a:xfrm>
                <a:off x="1415480" y="1556792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F3BE9B-8B63-4479-A213-F2C5983736D6}"/>
                </a:ext>
              </a:extLst>
            </p:cNvPr>
            <p:cNvSpPr txBox="1"/>
            <p:nvPr/>
          </p:nvSpPr>
          <p:spPr>
            <a:xfrm>
              <a:off x="8085616" y="3280302"/>
              <a:ext cx="252030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3D7B47-9504-4F75-8CB7-10FA82AD51DD}"/>
                </a:ext>
              </a:extLst>
            </p:cNvPr>
            <p:cNvSpPr txBox="1"/>
            <p:nvPr/>
          </p:nvSpPr>
          <p:spPr>
            <a:xfrm>
              <a:off x="8646702" y="3280302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0AAC29-87B1-40C2-949F-908AE9B6D3CD}"/>
                </a:ext>
              </a:extLst>
            </p:cNvPr>
            <p:cNvSpPr txBox="1"/>
            <p:nvPr/>
          </p:nvSpPr>
          <p:spPr>
            <a:xfrm>
              <a:off x="9237744" y="3280302"/>
              <a:ext cx="222071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00EBA4F-854B-4F9C-9426-E0DD45B3385E}"/>
                </a:ext>
              </a:extLst>
            </p:cNvPr>
            <p:cNvSpPr txBox="1"/>
            <p:nvPr/>
          </p:nvSpPr>
          <p:spPr>
            <a:xfrm>
              <a:off x="9831811" y="3276646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3405881-7D61-46F7-8DE6-5ED9D4CC9327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8211631" y="1139094"/>
              <a:ext cx="0" cy="214120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E2B323-B40A-4624-85B2-A0BFDE3DBADB}"/>
                </a:ext>
              </a:extLst>
            </p:cNvPr>
            <p:cNvSpPr txBox="1"/>
            <p:nvPr/>
          </p:nvSpPr>
          <p:spPr>
            <a:xfrm>
              <a:off x="7828498" y="1446454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88F08-0500-43C8-AD21-C7BA38AFF06B}"/>
                </a:ext>
              </a:extLst>
            </p:cNvPr>
            <p:cNvSpPr txBox="1"/>
            <p:nvPr/>
          </p:nvSpPr>
          <p:spPr>
            <a:xfrm>
              <a:off x="10810794" y="3276646"/>
              <a:ext cx="27903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</a:t>
              </a:r>
              <a:endParaRPr lang="ko-KR" altLang="en-US" sz="1000" b="1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87FAB73-6F54-4801-ABA9-C65AF3581701}"/>
                </a:ext>
              </a:extLst>
            </p:cNvPr>
            <p:cNvCxnSpPr>
              <a:cxnSpLocks/>
            </p:cNvCxnSpPr>
            <p:nvPr/>
          </p:nvCxnSpPr>
          <p:spPr>
            <a:xfrm>
              <a:off x="9420329" y="1687923"/>
              <a:ext cx="0" cy="15637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349B57-699D-4DF7-ADF7-BBF666940C0C}"/>
                </a:ext>
              </a:extLst>
            </p:cNvPr>
            <p:cNvCxnSpPr>
              <a:cxnSpLocks/>
            </p:cNvCxnSpPr>
            <p:nvPr/>
          </p:nvCxnSpPr>
          <p:spPr>
            <a:xfrm>
              <a:off x="9939825" y="1687923"/>
              <a:ext cx="0" cy="15254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9212A10-A8AA-4E30-BD05-CB9E1F19D11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4310" y="1662681"/>
              <a:ext cx="11579" cy="1555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4A37AC0-83C3-41A9-876F-BECD7B9E0346}"/>
                </a:ext>
              </a:extLst>
            </p:cNvPr>
            <p:cNvCxnSpPr/>
            <p:nvPr/>
          </p:nvCxnSpPr>
          <p:spPr>
            <a:xfrm>
              <a:off x="8184232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E32386A-4803-4CA8-A7ED-3281E4CC00A0}"/>
                </a:ext>
              </a:extLst>
            </p:cNvPr>
            <p:cNvCxnSpPr/>
            <p:nvPr/>
          </p:nvCxnSpPr>
          <p:spPr>
            <a:xfrm>
              <a:off x="8870231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15B836D-8D84-47F8-ADBA-6A19B418A314}"/>
                </a:ext>
              </a:extLst>
            </p:cNvPr>
            <p:cNvCxnSpPr/>
            <p:nvPr/>
          </p:nvCxnSpPr>
          <p:spPr>
            <a:xfrm>
              <a:off x="9435769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DB28FFC-CE19-4635-860F-CDBB240A9846}"/>
                </a:ext>
              </a:extLst>
            </p:cNvPr>
            <p:cNvCxnSpPr/>
            <p:nvPr/>
          </p:nvCxnSpPr>
          <p:spPr>
            <a:xfrm>
              <a:off x="9931299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208D2C8-6CB5-47CB-93CC-94C0C07BC37B}"/>
                </a:ext>
              </a:extLst>
            </p:cNvPr>
            <p:cNvCxnSpPr/>
            <p:nvPr/>
          </p:nvCxnSpPr>
          <p:spPr>
            <a:xfrm>
              <a:off x="10507363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923606-EBBD-4D72-B6C0-11291AD23C41}"/>
                </a:ext>
              </a:extLst>
            </p:cNvPr>
            <p:cNvSpPr txBox="1"/>
            <p:nvPr/>
          </p:nvSpPr>
          <p:spPr>
            <a:xfrm>
              <a:off x="10399351" y="3282158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8F310A-F11E-48F2-8575-7DF324039320}"/>
                  </a:ext>
                </a:extLst>
              </p:cNvPr>
              <p:cNvSpPr txBox="1"/>
              <p:nvPr/>
            </p:nvSpPr>
            <p:spPr>
              <a:xfrm>
                <a:off x="976054" y="3548452"/>
                <a:ext cx="2975076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8F310A-F11E-48F2-8575-7DF324039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54" y="3548452"/>
                <a:ext cx="2975076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5E288F0B-F8F9-4D13-AE81-6832DD766EEC}"/>
              </a:ext>
            </a:extLst>
          </p:cNvPr>
          <p:cNvGrpSpPr/>
          <p:nvPr/>
        </p:nvGrpSpPr>
        <p:grpSpPr>
          <a:xfrm>
            <a:off x="5117318" y="4514205"/>
            <a:ext cx="3356942" cy="1956996"/>
            <a:chOff x="7828498" y="1139094"/>
            <a:chExt cx="3795465" cy="2389284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C2AA793-84EB-4F55-A813-FF37EE6A8E10}"/>
                </a:ext>
              </a:extLst>
            </p:cNvPr>
            <p:cNvGrpSpPr/>
            <p:nvPr/>
          </p:nvGrpSpPr>
          <p:grpSpPr>
            <a:xfrm>
              <a:off x="7828499" y="1569564"/>
              <a:ext cx="3720462" cy="1656856"/>
              <a:chOff x="1223914" y="1556792"/>
              <a:chExt cx="1860231" cy="576064"/>
            </a:xfrm>
          </p:grpSpPr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A13186BF-5155-485F-A9B8-3A021CA98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914" y="2128304"/>
                <a:ext cx="1860231" cy="45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5DDF63D-318E-4140-A48E-A9DE49737179}"/>
                  </a:ext>
                </a:extLst>
              </p:cNvPr>
              <p:cNvCxnSpPr/>
              <p:nvPr/>
            </p:nvCxnSpPr>
            <p:spPr>
              <a:xfrm>
                <a:off x="1415480" y="1556792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7A049A-1B16-4836-93C4-F53C60EBEAB7}"/>
                </a:ext>
              </a:extLst>
            </p:cNvPr>
            <p:cNvSpPr txBox="1"/>
            <p:nvPr/>
          </p:nvSpPr>
          <p:spPr>
            <a:xfrm>
              <a:off x="8085616" y="3280302"/>
              <a:ext cx="252030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0269A92-CFFB-4D23-A437-69FC6DCB23A2}"/>
                </a:ext>
              </a:extLst>
            </p:cNvPr>
            <p:cNvSpPr txBox="1"/>
            <p:nvPr/>
          </p:nvSpPr>
          <p:spPr>
            <a:xfrm>
              <a:off x="8646702" y="3280302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D50275A-D972-469B-A43D-06A16C865D4B}"/>
                </a:ext>
              </a:extLst>
            </p:cNvPr>
            <p:cNvSpPr txBox="1"/>
            <p:nvPr/>
          </p:nvSpPr>
          <p:spPr>
            <a:xfrm>
              <a:off x="9237744" y="3280302"/>
              <a:ext cx="222071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8B2B4F4-75ED-458D-8D76-5907AF46245F}"/>
                </a:ext>
              </a:extLst>
            </p:cNvPr>
            <p:cNvSpPr txBox="1"/>
            <p:nvPr/>
          </p:nvSpPr>
          <p:spPr>
            <a:xfrm>
              <a:off x="9831811" y="3276646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FFE89B5-79FB-48BF-AD60-5015C93EAE98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8211631" y="1139094"/>
              <a:ext cx="0" cy="214120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29AF88A-26AA-4DAC-B831-E86C5AAE77F2}"/>
                </a:ext>
              </a:extLst>
            </p:cNvPr>
            <p:cNvSpPr txBox="1"/>
            <p:nvPr/>
          </p:nvSpPr>
          <p:spPr>
            <a:xfrm>
              <a:off x="7828498" y="1446454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5D1E36F-584A-4A5D-A251-35B0D7B86926}"/>
                </a:ext>
              </a:extLst>
            </p:cNvPr>
            <p:cNvSpPr txBox="1"/>
            <p:nvPr/>
          </p:nvSpPr>
          <p:spPr>
            <a:xfrm>
              <a:off x="11344932" y="3265176"/>
              <a:ext cx="27903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</a:t>
              </a:r>
              <a:endParaRPr lang="ko-KR" altLang="en-US" sz="1000" b="1" dirty="0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11D7620-6683-49F8-A7D4-D7F7CA90A3AA}"/>
                </a:ext>
              </a:extLst>
            </p:cNvPr>
            <p:cNvCxnSpPr>
              <a:cxnSpLocks/>
            </p:cNvCxnSpPr>
            <p:nvPr/>
          </p:nvCxnSpPr>
          <p:spPr>
            <a:xfrm>
              <a:off x="9938342" y="1687923"/>
              <a:ext cx="0" cy="15637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C63BEE8-497E-4173-A712-93C9E3491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085" y="1687923"/>
              <a:ext cx="0" cy="15254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EE754A8-1D59-4A25-9B78-15E937DD7D1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906" y="1662681"/>
              <a:ext cx="11579" cy="1555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D916EF8-2F25-4126-A98A-5DECC2862E1E}"/>
                </a:ext>
              </a:extLst>
            </p:cNvPr>
            <p:cNvCxnSpPr/>
            <p:nvPr/>
          </p:nvCxnSpPr>
          <p:spPr>
            <a:xfrm>
              <a:off x="8184232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523D60E-2539-4A30-AA16-4BEE1C9B6861}"/>
                </a:ext>
              </a:extLst>
            </p:cNvPr>
            <p:cNvCxnSpPr/>
            <p:nvPr/>
          </p:nvCxnSpPr>
          <p:spPr>
            <a:xfrm>
              <a:off x="8870231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32D5536-13FA-45C7-93C8-A76AD96B49CF}"/>
                </a:ext>
              </a:extLst>
            </p:cNvPr>
            <p:cNvCxnSpPr/>
            <p:nvPr/>
          </p:nvCxnSpPr>
          <p:spPr>
            <a:xfrm>
              <a:off x="9435769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543504C-3F3C-4487-9F11-3820A7DC589F}"/>
                </a:ext>
              </a:extLst>
            </p:cNvPr>
            <p:cNvCxnSpPr/>
            <p:nvPr/>
          </p:nvCxnSpPr>
          <p:spPr>
            <a:xfrm>
              <a:off x="9938342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96BF4D5-047B-41B3-BB42-52399039B825}"/>
                </a:ext>
              </a:extLst>
            </p:cNvPr>
            <p:cNvCxnSpPr/>
            <p:nvPr/>
          </p:nvCxnSpPr>
          <p:spPr>
            <a:xfrm>
              <a:off x="10517085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3EBEE5C-3F7E-4BD1-A221-7589201F1B5B}"/>
                </a:ext>
              </a:extLst>
            </p:cNvPr>
            <p:cNvSpPr txBox="1"/>
            <p:nvPr/>
          </p:nvSpPr>
          <p:spPr>
            <a:xfrm>
              <a:off x="10399351" y="3282158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7F3B751-FF5F-4C3C-B3F9-F91DDC47305A}"/>
              </a:ext>
            </a:extLst>
          </p:cNvPr>
          <p:cNvSpPr txBox="1"/>
          <p:nvPr/>
        </p:nvSpPr>
        <p:spPr>
          <a:xfrm>
            <a:off x="6700257" y="6263124"/>
            <a:ext cx="191065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/>
              <a:t>5</a:t>
            </a:r>
            <a:endParaRPr lang="ko-KR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6D7289F-FF72-4E6D-9005-3A433BBEF1FD}"/>
                  </a:ext>
                </a:extLst>
              </p:cNvPr>
              <p:cNvSpPr txBox="1"/>
              <p:nvPr/>
            </p:nvSpPr>
            <p:spPr>
              <a:xfrm>
                <a:off x="5308251" y="3613429"/>
                <a:ext cx="2975076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6D7289F-FF72-4E6D-9005-3A433BBEF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251" y="3613429"/>
                <a:ext cx="297507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0591584-CC20-4C7E-8427-8B50D853B8CA}"/>
                  </a:ext>
                </a:extLst>
              </p:cNvPr>
              <p:cNvSpPr/>
              <p:nvPr/>
            </p:nvSpPr>
            <p:spPr>
              <a:xfrm>
                <a:off x="9667359" y="5080679"/>
                <a:ext cx="1721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0591584-CC20-4C7E-8427-8B50D853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359" y="5080679"/>
                <a:ext cx="172169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F60F24-77FC-4C51-8AC5-3B0138747D68}"/>
              </a:ext>
            </a:extLst>
          </p:cNvPr>
          <p:cNvGrpSpPr/>
          <p:nvPr/>
        </p:nvGrpSpPr>
        <p:grpSpPr>
          <a:xfrm flipH="1">
            <a:off x="9259515" y="5265345"/>
            <a:ext cx="220489" cy="45719"/>
            <a:chOff x="1700799" y="3228183"/>
            <a:chExt cx="220489" cy="4571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2AC909E-DCFD-4036-BC43-70EA84ACCD09}"/>
                </a:ext>
              </a:extLst>
            </p:cNvPr>
            <p:cNvSpPr/>
            <p:nvPr/>
          </p:nvSpPr>
          <p:spPr>
            <a:xfrm>
              <a:off x="1700799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4D083BA-D07E-441E-850F-D753C24A4AC2}"/>
                </a:ext>
              </a:extLst>
            </p:cNvPr>
            <p:cNvSpPr/>
            <p:nvPr/>
          </p:nvSpPr>
          <p:spPr>
            <a:xfrm>
              <a:off x="1788184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CDB646F8-81F4-44B8-BA2B-2DED1FF1667C}"/>
                </a:ext>
              </a:extLst>
            </p:cNvPr>
            <p:cNvSpPr/>
            <p:nvPr/>
          </p:nvSpPr>
          <p:spPr>
            <a:xfrm>
              <a:off x="1875569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180B493-D7A8-4B80-B24E-06ACA2D7B281}"/>
              </a:ext>
            </a:extLst>
          </p:cNvPr>
          <p:cNvGrpSpPr/>
          <p:nvPr/>
        </p:nvGrpSpPr>
        <p:grpSpPr>
          <a:xfrm flipH="1">
            <a:off x="11500934" y="5265344"/>
            <a:ext cx="220489" cy="45719"/>
            <a:chOff x="1700799" y="3228183"/>
            <a:chExt cx="220489" cy="45719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AEA2CBC-FAC1-429A-8868-A2549B42CD10}"/>
                </a:ext>
              </a:extLst>
            </p:cNvPr>
            <p:cNvSpPr/>
            <p:nvPr/>
          </p:nvSpPr>
          <p:spPr>
            <a:xfrm>
              <a:off x="1700799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7E18FDE-3EBC-436A-9772-52E0A1CC8FEC}"/>
                </a:ext>
              </a:extLst>
            </p:cNvPr>
            <p:cNvSpPr/>
            <p:nvPr/>
          </p:nvSpPr>
          <p:spPr>
            <a:xfrm>
              <a:off x="1788184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72EF121-D965-41F5-928E-18060BFA5B17}"/>
                </a:ext>
              </a:extLst>
            </p:cNvPr>
            <p:cNvSpPr/>
            <p:nvPr/>
          </p:nvSpPr>
          <p:spPr>
            <a:xfrm>
              <a:off x="1875569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90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1D579-B77A-4281-B6D7-0A1AF5C9AEEC}"/>
                  </a:ext>
                </a:extLst>
              </p:cNvPr>
              <p:cNvSpPr txBox="1"/>
              <p:nvPr/>
            </p:nvSpPr>
            <p:spPr>
              <a:xfrm>
                <a:off x="5964735" y="1744659"/>
                <a:ext cx="99700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b="1" i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sz="4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1D579-B77A-4281-B6D7-0A1AF5C9A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735" y="1744659"/>
                <a:ext cx="997001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42375071-F069-4C3B-ABC5-66E32F2C6AB3}"/>
              </a:ext>
            </a:extLst>
          </p:cNvPr>
          <p:cNvGrpSpPr/>
          <p:nvPr/>
        </p:nvGrpSpPr>
        <p:grpSpPr>
          <a:xfrm>
            <a:off x="2038622" y="714574"/>
            <a:ext cx="3672408" cy="2853850"/>
            <a:chOff x="1199456" y="2492896"/>
            <a:chExt cx="3672408" cy="2853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CB7009-13CB-472A-BADF-D9388A4A7B6D}"/>
                    </a:ext>
                  </a:extLst>
                </p:cNvPr>
                <p:cNvSpPr txBox="1"/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FD5A3AE-4E18-4300-BE57-A89978F35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5F4C59B-6788-4EE0-9116-23A96019B2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99456" y="4716191"/>
              <a:ext cx="3672408" cy="28618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53829B8-C567-4EE6-AB5F-2EBE1E802F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59216" y="2509467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424C43-BA5B-4C97-97EB-8ED227D02724}"/>
                    </a:ext>
                  </a:extLst>
                </p:cNvPr>
                <p:cNvSpPr txBox="1"/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6D5FB8-44D3-458D-AAD4-D08F0183A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8D2DC9A-1432-4F61-A092-46FF7ECA5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60045" y="370246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4F85BDE-AE58-4338-A1F5-5E0C2D88E28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1520" y="3702462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00EC9A5-EF42-42E7-83C2-21AF3690BB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2995" y="37057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E1635D-0A1F-4974-B913-B4822E48F2B1}"/>
                    </a:ext>
                  </a:extLst>
                </p:cNvPr>
                <p:cNvSpPr txBox="1"/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9F421A5-6746-467A-AF79-3D06D7EA3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8DD0F8E-6DDD-4A71-B504-8259357E2563}"/>
                    </a:ext>
                  </a:extLst>
                </p:cNvPr>
                <p:cNvSpPr txBox="1"/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6C96FAF-EE6C-4FDA-91F4-E53D8840D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F4346E-9847-4CF8-AD76-5970843AD13C}"/>
                    </a:ext>
                  </a:extLst>
                </p:cNvPr>
                <p:cNvSpPr txBox="1"/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03804D9-8E0E-4582-AE42-1985CF4BE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2F54910-CC5C-43EF-A46E-AB95E023823A}"/>
                    </a:ext>
                  </a:extLst>
                </p:cNvPr>
                <p:cNvSpPr txBox="1"/>
                <p:nvPr/>
              </p:nvSpPr>
              <p:spPr>
                <a:xfrm>
                  <a:off x="2675022" y="2492896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DC879D-93DB-4DA2-B6C8-591EAC3B5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22" y="2492896"/>
                  <a:ext cx="81512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36A7CF-5E43-4FAE-9308-8D9EEA1CAA2F}"/>
                    </a:ext>
                  </a:extLst>
                </p:cNvPr>
                <p:cNvSpPr txBox="1"/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3E91F44-924F-405A-80AD-10B41F310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A0D0DD2-637E-41C2-8887-7FA1B21B7F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4470" y="3701841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6D9FF18-A59C-4D2B-9AD6-F6783E2E83B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05946" y="3701841"/>
              <a:ext cx="0" cy="1023472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C02F00-7D0B-4166-85AE-B56BEF8E5F86}"/>
              </a:ext>
            </a:extLst>
          </p:cNvPr>
          <p:cNvGrpSpPr/>
          <p:nvPr/>
        </p:nvGrpSpPr>
        <p:grpSpPr>
          <a:xfrm>
            <a:off x="7148933" y="694102"/>
            <a:ext cx="2475459" cy="2878914"/>
            <a:chOff x="5924797" y="2483604"/>
            <a:chExt cx="2475459" cy="2878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FBB23E4-91C4-455E-8EAA-9E3443FBEC57}"/>
                    </a:ext>
                  </a:extLst>
                </p:cNvPr>
                <p:cNvSpPr txBox="1"/>
                <p:nvPr/>
              </p:nvSpPr>
              <p:spPr>
                <a:xfrm>
                  <a:off x="6477427" y="4742294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035F2CA-9E59-4EB2-8419-DA61C622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427" y="4742294"/>
                  <a:ext cx="365405" cy="4910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75CCA2D-8D00-4658-B73B-5CFBF6034E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24797" y="4741290"/>
              <a:ext cx="2475459" cy="19291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EF2C565-E24B-4B0F-B692-B91505000C2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84557" y="2525239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27C4606-09B7-4FC7-AA0D-D009020E27E5}"/>
                    </a:ext>
                  </a:extLst>
                </p:cNvPr>
                <p:cNvSpPr txBox="1"/>
                <p:nvPr/>
              </p:nvSpPr>
              <p:spPr>
                <a:xfrm>
                  <a:off x="6251245" y="3352307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F1FED8-F110-4FA0-9585-BC4533025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245" y="3352307"/>
                  <a:ext cx="469189" cy="4910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4043966-F182-4108-AAA9-16D2CBAEA1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85386" y="37182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27D89BA-528D-40FE-826D-A56238005A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6861" y="371823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9B56A76-ADE9-4809-814E-03863217F0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08336" y="3721508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735888F-D323-48A1-A530-555F98CA4644}"/>
                    </a:ext>
                  </a:extLst>
                </p:cNvPr>
                <p:cNvSpPr txBox="1"/>
                <p:nvPr/>
              </p:nvSpPr>
              <p:spPr>
                <a:xfrm>
                  <a:off x="7045610" y="4761814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A0D19A9-A884-4970-85E8-AFEF17DF1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610" y="4761814"/>
                  <a:ext cx="415364" cy="4910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EC17934-1C12-4AC5-A2E9-7D3245E84EC3}"/>
                    </a:ext>
                  </a:extLst>
                </p:cNvPr>
                <p:cNvSpPr txBox="1"/>
                <p:nvPr/>
              </p:nvSpPr>
              <p:spPr>
                <a:xfrm>
                  <a:off x="7630947" y="4762586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4A6A622-4561-4CD1-8BCF-48F882B6A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47" y="4762586"/>
                  <a:ext cx="394256" cy="49104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6EEC9BC-7DC4-4C1C-B6E2-74C6FE532C16}"/>
                    </a:ext>
                  </a:extLst>
                </p:cNvPr>
                <p:cNvSpPr txBox="1"/>
                <p:nvPr/>
              </p:nvSpPr>
              <p:spPr>
                <a:xfrm>
                  <a:off x="6993216" y="2483604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E8C7A10-64AB-4AAD-A649-A16AB4699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216" y="2483604"/>
                  <a:ext cx="81512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6B92FE4-9112-4733-826F-DE32C4990F07}"/>
              </a:ext>
            </a:extLst>
          </p:cNvPr>
          <p:cNvGrpSpPr/>
          <p:nvPr/>
        </p:nvGrpSpPr>
        <p:grpSpPr>
          <a:xfrm>
            <a:off x="2834259" y="3937613"/>
            <a:ext cx="5851886" cy="2853850"/>
            <a:chOff x="892186" y="3852559"/>
            <a:chExt cx="5851886" cy="285385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57CE84-126C-4A64-ACAE-BFE3B442F360}"/>
                </a:ext>
              </a:extLst>
            </p:cNvPr>
            <p:cNvSpPr txBox="1"/>
            <p:nvPr/>
          </p:nvSpPr>
          <p:spPr>
            <a:xfrm>
              <a:off x="892186" y="3852559"/>
              <a:ext cx="2354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[ Result ]</a:t>
              </a:r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7E7151D-C449-4F53-BD02-6F73B84ECFB6}"/>
                    </a:ext>
                  </a:extLst>
                </p:cNvPr>
                <p:cNvSpPr txBox="1"/>
                <p:nvPr/>
              </p:nvSpPr>
              <p:spPr>
                <a:xfrm>
                  <a:off x="2591252" y="6086185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7E7151D-C449-4F53-BD02-6F73B84EC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252" y="6086185"/>
                  <a:ext cx="365405" cy="49104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E10E13C-D09D-4D64-AAD6-9358A901B3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38622" y="6077861"/>
              <a:ext cx="4705450" cy="26612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7E8853C-DA3B-4CC5-8F09-A76CE5F233D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98382" y="3869130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A3ADEE-A149-4F50-9CC2-8B0AA5E4FA59}"/>
                    </a:ext>
                  </a:extLst>
                </p:cNvPr>
                <p:cNvSpPr txBox="1"/>
                <p:nvPr/>
              </p:nvSpPr>
              <p:spPr>
                <a:xfrm>
                  <a:off x="2454588" y="5545094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A3ADEE-A149-4F50-9CC2-8B0AA5E4F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588" y="5545094"/>
                  <a:ext cx="469189" cy="4910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66CB664-14B8-4B68-A012-04C8E14540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99211" y="5690373"/>
              <a:ext cx="0" cy="391950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2B6EB77-63A5-4A5E-B4C0-BD7D46BD78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60686" y="5207423"/>
              <a:ext cx="6431" cy="87489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13DFC0A-F1F9-4CCF-B8CC-662DE59307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22161" y="4676817"/>
              <a:ext cx="0" cy="140877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A47AFF3-013C-4E5D-A4F3-C2F25820654E}"/>
                    </a:ext>
                  </a:extLst>
                </p:cNvPr>
                <p:cNvSpPr txBox="1"/>
                <p:nvPr/>
              </p:nvSpPr>
              <p:spPr>
                <a:xfrm>
                  <a:off x="3159435" y="6105705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A47AFF3-013C-4E5D-A4F3-C2F258206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435" y="6105705"/>
                  <a:ext cx="415364" cy="49104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F2B04A-AFC7-410B-95A3-D3C3043BB75C}"/>
                    </a:ext>
                  </a:extLst>
                </p:cNvPr>
                <p:cNvSpPr txBox="1"/>
                <p:nvPr/>
              </p:nvSpPr>
              <p:spPr>
                <a:xfrm>
                  <a:off x="4298927" y="6099691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F2B04A-AFC7-410B-95A3-D3C3043BB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927" y="6099691"/>
                  <a:ext cx="377753" cy="4910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9FD25A3-301B-401F-91C9-D692F0150639}"/>
                    </a:ext>
                  </a:extLst>
                </p:cNvPr>
                <p:cNvSpPr txBox="1"/>
                <p:nvPr/>
              </p:nvSpPr>
              <p:spPr>
                <a:xfrm>
                  <a:off x="3744772" y="6106477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9FD25A3-301B-401F-91C9-D692F0150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772" y="6106477"/>
                  <a:ext cx="394256" cy="49104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23FC29A-4CA5-484A-AE90-F62C23072807}"/>
                    </a:ext>
                  </a:extLst>
                </p:cNvPr>
                <p:cNvSpPr txBox="1"/>
                <p:nvPr/>
              </p:nvSpPr>
              <p:spPr>
                <a:xfrm>
                  <a:off x="3514188" y="3852559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i="1" ker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23FC29A-4CA5-484A-AE90-F62C23072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188" y="3852559"/>
                  <a:ext cx="81512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08D1C8F-A9AC-41F9-A0F4-445EFDD353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83636" y="4676507"/>
              <a:ext cx="0" cy="1405194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5E4CB3-70D2-4878-AD76-086A41A42248}"/>
                    </a:ext>
                  </a:extLst>
                </p:cNvPr>
                <p:cNvSpPr txBox="1"/>
                <p:nvPr/>
              </p:nvSpPr>
              <p:spPr>
                <a:xfrm>
                  <a:off x="2456400" y="5066183"/>
                  <a:ext cx="46918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5E4CB3-70D2-4878-AD76-086A41A42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00" y="5066183"/>
                  <a:ext cx="469189" cy="25391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DD55B28-9C4B-4C8F-8582-C909F295A648}"/>
                    </a:ext>
                  </a:extLst>
                </p:cNvPr>
                <p:cNvSpPr txBox="1"/>
                <p:nvPr/>
              </p:nvSpPr>
              <p:spPr>
                <a:xfrm>
                  <a:off x="2456400" y="4509120"/>
                  <a:ext cx="46918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DD55B28-9C4B-4C8F-8582-C909F295A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00" y="4509120"/>
                  <a:ext cx="469189" cy="2539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C0739A-118A-47DC-BF5D-3A7D43E1AC98}"/>
                    </a:ext>
                  </a:extLst>
                </p:cNvPr>
                <p:cNvSpPr txBox="1"/>
                <p:nvPr/>
              </p:nvSpPr>
              <p:spPr>
                <a:xfrm>
                  <a:off x="4854151" y="6106306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C0739A-118A-47DC-BF5D-3A7D43E1A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151" y="6106306"/>
                  <a:ext cx="377753" cy="49104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5C55A2B-F7D1-4BFD-8C86-44C0A17BB4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45112" y="4672608"/>
              <a:ext cx="0" cy="141236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085A4DE-F0D7-4C6E-BCF5-9F5BFC7A3D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77958" y="5208024"/>
              <a:ext cx="6431" cy="87489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7C9DA2-1A70-4FB9-B124-3356F469E53A}"/>
                    </a:ext>
                  </a:extLst>
                </p:cNvPr>
                <p:cNvSpPr txBox="1"/>
                <p:nvPr/>
              </p:nvSpPr>
              <p:spPr>
                <a:xfrm>
                  <a:off x="5376707" y="6106306"/>
                  <a:ext cx="41536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7C9DA2-1A70-4FB9-B124-3356F469E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707" y="6106306"/>
                  <a:ext cx="415364" cy="25391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F29494-941D-4AEB-9D69-A53DC1FB8EFB}"/>
                    </a:ext>
                  </a:extLst>
                </p:cNvPr>
                <p:cNvSpPr txBox="1"/>
                <p:nvPr/>
              </p:nvSpPr>
              <p:spPr>
                <a:xfrm>
                  <a:off x="5912883" y="6117667"/>
                  <a:ext cx="36540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F29494-941D-4AEB-9D69-A53DC1FB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883" y="6117667"/>
                  <a:ext cx="365405" cy="25391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30EF123-B8FD-4F3D-9910-768FEA4766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5999" y="5684149"/>
              <a:ext cx="0" cy="391950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291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6B8604-0D04-4A74-81A1-68258B82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692696"/>
            <a:ext cx="2874467" cy="12559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C8FF3F-54D5-4C1C-8A37-425B6DF4B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94" y="620688"/>
            <a:ext cx="4361350" cy="1446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A0E9D3-A7B4-4774-9496-2A9EF97863E1}"/>
                  </a:ext>
                </a:extLst>
              </p:cNvPr>
              <p:cNvSpPr txBox="1"/>
              <p:nvPr/>
            </p:nvSpPr>
            <p:spPr>
              <a:xfrm>
                <a:off x="5726173" y="982130"/>
                <a:ext cx="99700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b="1" i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sz="4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A0E9D3-A7B4-4774-9496-2A9EF9786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73" y="982130"/>
                <a:ext cx="997001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46B38E-A812-4C49-9274-A8688E4EF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09" y="2060848"/>
            <a:ext cx="10947201" cy="474481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2E80FC-3595-4782-8996-BDC4959019ED}"/>
              </a:ext>
            </a:extLst>
          </p:cNvPr>
          <p:cNvCxnSpPr/>
          <p:nvPr/>
        </p:nvCxnSpPr>
        <p:spPr>
          <a:xfrm>
            <a:off x="407368" y="2204864"/>
            <a:ext cx="11377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5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82070</TotalTime>
  <Words>334</Words>
  <Application>Microsoft Office PowerPoint</Application>
  <PresentationFormat>와이드스크린</PresentationFormat>
  <Paragraphs>166</Paragraphs>
  <Slides>13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Cambria Math</vt:lpstr>
      <vt:lpstr>Times New Roman</vt:lpstr>
      <vt:lpstr>Arial</vt:lpstr>
      <vt:lpstr>굴림</vt:lpstr>
      <vt:lpstr>돋움</vt:lpstr>
      <vt:lpstr>바탕</vt:lpstr>
      <vt:lpstr>Wingdings</vt:lpstr>
      <vt:lpstr>맑은 고딕</vt:lpstr>
      <vt:lpstr>Microsoft Sans Serif</vt:lpstr>
      <vt:lpstr>Office 테마</vt:lpstr>
      <vt:lpstr>수식</vt:lpstr>
      <vt:lpstr>DSP Lab. Week 6 Convolution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Windows User</cp:lastModifiedBy>
  <cp:revision>532</cp:revision>
  <dcterms:created xsi:type="dcterms:W3CDTF">2012-09-03T06:07:24Z</dcterms:created>
  <dcterms:modified xsi:type="dcterms:W3CDTF">2019-10-30T08:48:02Z</dcterms:modified>
</cp:coreProperties>
</file>