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3">
  <p:sldMasterIdLst>
    <p:sldMasterId id="2147483648" r:id="rId1"/>
  </p:sldMasterIdLst>
  <p:notesMasterIdLst>
    <p:notesMasterId r:id="rId8"/>
  </p:notesMasterIdLst>
  <p:sldIdLst>
    <p:sldId id="257" r:id="rId2"/>
    <p:sldId id="426" r:id="rId3"/>
    <p:sldId id="424" r:id="rId4"/>
    <p:sldId id="425" r:id="rId5"/>
    <p:sldId id="422" r:id="rId6"/>
    <p:sldId id="393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Cambria Math" panose="02040503050406030204" pitchFamily="18" charset="0"/>
      <p:regular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A7A"/>
    <a:srgbClr val="0B0B0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67" autoAdjust="0"/>
    <p:restoredTop sz="89660" autoAdjust="0"/>
  </p:normalViewPr>
  <p:slideViewPr>
    <p:cSldViewPr>
      <p:cViewPr varScale="1">
        <p:scale>
          <a:sx n="103" d="100"/>
          <a:sy n="103" d="100"/>
        </p:scale>
        <p:origin x="135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280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607DB-28CA-4E7A-9661-D921E3DA524D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195A9-981C-4B9C-9437-B97FF4B91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1268761"/>
            <a:ext cx="10363200" cy="1470025"/>
          </a:xfrm>
        </p:spPr>
        <p:txBody>
          <a:bodyPr/>
          <a:lstStyle>
            <a:lvl1pPr algn="l">
              <a:defRPr lang="ko-KR" altLang="en-US" sz="2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altLang="ko-KR" dirty="0"/>
              <a:t>Media Lab new PPT master</a:t>
            </a:r>
            <a:br>
              <a:rPr lang="en-US" altLang="ko-KR" dirty="0"/>
            </a:br>
            <a:r>
              <a:rPr lang="en-US" altLang="ko-KR" dirty="0"/>
              <a:t>2012.09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35627" y="3933056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5" name="직사각형 4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162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8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8" name="직사각형 7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2639616" y="44624"/>
            <a:ext cx="9409045" cy="288032"/>
          </a:xfrm>
        </p:spPr>
        <p:txBody>
          <a:bodyPr/>
          <a:lstStyle>
            <a:lvl1pPr>
              <a:defRPr lang="ko-KR" altLang="en-US" sz="1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143339" y="404664"/>
            <a:ext cx="11905323" cy="64087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2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92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3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8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48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3339" y="44624"/>
            <a:ext cx="11905323" cy="216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3339" y="332656"/>
            <a:ext cx="11905323" cy="64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774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1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v"/>
        <a:defRPr sz="15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28650" indent="-171450" algn="l" defTabSz="914400" rtl="0" eaLnBrk="1" latinLnBrk="1" hangingPunct="1">
        <a:spcBef>
          <a:spcPct val="20000"/>
        </a:spcBef>
        <a:buFont typeface="Wingdings" pitchFamily="2" charset="2"/>
        <a:buChar char="§"/>
        <a:defRPr sz="13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085850" indent="-171450" algn="l" defTabSz="914400" rtl="0" eaLnBrk="1" latinLnBrk="1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1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yuheonkim@khu.ac.k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7376" y="1382911"/>
            <a:ext cx="103632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+mj-lt"/>
              </a:rPr>
              <a:t>DSP Lab. Week </a:t>
            </a:r>
            <a:r>
              <a:rPr lang="en-US" altLang="ko-KR" sz="4000" dirty="0" smtClean="0">
                <a:latin typeface="+mj-lt"/>
              </a:rPr>
              <a:t>8</a:t>
            </a:r>
            <a:r>
              <a:rPr lang="en-US" altLang="ko-KR" sz="4000" dirty="0">
                <a:latin typeface="+mj-lt"/>
              </a:rPr>
              <a:t/>
            </a:r>
            <a:br>
              <a:rPr lang="en-US" altLang="ko-KR" sz="4000" dirty="0">
                <a:latin typeface="+mj-lt"/>
              </a:rPr>
            </a:br>
            <a:r>
              <a:rPr lang="en-US" altLang="ko-KR" sz="4000" dirty="0" smtClean="0">
                <a:latin typeface="+mj-lt"/>
              </a:rPr>
              <a:t>2D - DFT </a:t>
            </a:r>
            <a:endParaRPr lang="ko-KR" altLang="en-US" sz="4000" dirty="0">
              <a:latin typeface="+mj-lt"/>
              <a:ea typeface="+mn-ea"/>
              <a:cs typeface="+mn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83832" y="3645024"/>
            <a:ext cx="6400800" cy="1752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000" dirty="0" err="1">
                <a:latin typeface="+mj-lt"/>
                <a:ea typeface="바탕" pitchFamily="18" charset="-127"/>
              </a:rPr>
              <a:t>Kyuheon</a:t>
            </a:r>
            <a:r>
              <a:rPr lang="en-US" altLang="ko-KR" sz="2000" dirty="0">
                <a:latin typeface="+mj-lt"/>
                <a:ea typeface="바탕" pitchFamily="18" charset="-127"/>
              </a:rPr>
              <a:t> Kim</a:t>
            </a:r>
          </a:p>
          <a:p>
            <a:pPr>
              <a:defRPr/>
            </a:pPr>
            <a:r>
              <a:rPr lang="en-US" altLang="ko-KR" sz="2000" dirty="0">
                <a:latin typeface="+mj-lt"/>
                <a:ea typeface="바탕" pitchFamily="18" charset="-127"/>
              </a:rPr>
              <a:t>Media Lab. Rm567</a:t>
            </a:r>
          </a:p>
          <a:p>
            <a:pPr>
              <a:defRPr/>
            </a:pPr>
            <a:r>
              <a:rPr lang="en-US" altLang="ko-KR" sz="2000" dirty="0" smtClean="0">
                <a:latin typeface="+mj-lt"/>
                <a:ea typeface="바탕" pitchFamily="18" charset="-127"/>
                <a:hlinkClick r:id="rId2"/>
              </a:rPr>
              <a:t>kyuheonkim@khu.ac.kr</a:t>
            </a:r>
            <a:r>
              <a:rPr lang="en-US" altLang="ko-KR" sz="2000" dirty="0" smtClean="0">
                <a:latin typeface="+mj-lt"/>
              </a:rPr>
              <a:t> </a:t>
            </a:r>
            <a:endParaRPr lang="en-US" altLang="ko-KR" sz="2000" dirty="0">
              <a:latin typeface="+mj-lt"/>
            </a:endParaRPr>
          </a:p>
          <a:p>
            <a:pPr>
              <a:defRPr/>
            </a:pPr>
            <a:r>
              <a:rPr lang="en-US" altLang="ko-KR" sz="2000" dirty="0">
                <a:latin typeface="+mj-lt"/>
              </a:rPr>
              <a:t>Last update </a:t>
            </a:r>
            <a:r>
              <a:rPr lang="en-US" altLang="ko-KR" sz="2000">
                <a:latin typeface="+mj-lt"/>
              </a:rPr>
              <a:t>: </a:t>
            </a:r>
            <a:r>
              <a:rPr lang="en-US" altLang="ko-KR" sz="2000" smtClean="0">
                <a:latin typeface="+mj-lt"/>
              </a:rPr>
              <a:t>September 2, </a:t>
            </a:r>
            <a:r>
              <a:rPr lang="en-US" altLang="ko-KR" sz="2000" dirty="0">
                <a:latin typeface="+mj-lt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7899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776520" y="0"/>
            <a:ext cx="1368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2D DFT</a:t>
            </a:r>
            <a:endParaRPr lang="ko-KR" altLang="en-US" sz="2400" b="1" dirty="0"/>
          </a:p>
        </p:txBody>
      </p:sp>
      <p:grpSp>
        <p:nvGrpSpPr>
          <p:cNvPr id="48" name="그룹 47"/>
          <p:cNvGrpSpPr/>
          <p:nvPr/>
        </p:nvGrpSpPr>
        <p:grpSpPr>
          <a:xfrm>
            <a:off x="119336" y="2319837"/>
            <a:ext cx="9135922" cy="2205675"/>
            <a:chOff x="753152" y="1418214"/>
            <a:chExt cx="9476453" cy="2751467"/>
          </a:xfrm>
        </p:grpSpPr>
        <p:sp>
          <p:nvSpPr>
            <p:cNvPr id="25" name="TextBox 24"/>
            <p:cNvSpPr txBox="1"/>
            <p:nvPr/>
          </p:nvSpPr>
          <p:spPr>
            <a:xfrm>
              <a:off x="3964909" y="2903291"/>
              <a:ext cx="6264696" cy="8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그림의 크기를 가로 </a:t>
              </a:r>
              <a:r>
                <a:rPr lang="en-US" altLang="ko-KR" b="1" dirty="0" smtClean="0"/>
                <a:t>M, </a:t>
              </a:r>
              <a:r>
                <a:rPr lang="ko-KR" altLang="en-US" b="1" dirty="0" smtClean="0"/>
                <a:t>세로 </a:t>
              </a:r>
              <a:r>
                <a:rPr lang="en-US" altLang="ko-KR" b="1" dirty="0" smtClean="0"/>
                <a:t>N</a:t>
              </a:r>
              <a:r>
                <a:rPr lang="ko-KR" altLang="en-US" b="1" dirty="0" smtClean="0"/>
                <a:t>이라고 할 때 </a:t>
              </a:r>
              <a:r>
                <a:rPr lang="en-US" altLang="ko-KR" b="1" dirty="0" smtClean="0"/>
                <a:t>(</a:t>
              </a:r>
              <a:r>
                <a:rPr lang="ko-KR" altLang="en-US" b="1" dirty="0" smtClean="0"/>
                <a:t>단위</a:t>
              </a:r>
              <a:r>
                <a:rPr lang="en-US" altLang="ko-KR" b="1" dirty="0" smtClean="0"/>
                <a:t>:Pixel)</a:t>
              </a:r>
            </a:p>
            <a:p>
              <a:endParaRPr lang="en-US" altLang="ko-KR" b="1" dirty="0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753152" y="1418214"/>
              <a:ext cx="2939765" cy="2751467"/>
              <a:chOff x="753152" y="1418214"/>
              <a:chExt cx="2939765" cy="2751467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7488" y="1988840"/>
                <a:ext cx="2180841" cy="218084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2406340" y="1418214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00B050"/>
                    </a:solidFill>
                  </a:rPr>
                  <a:t>M</a:t>
                </a:r>
                <a:endParaRPr lang="ko-KR" altLang="en-US" b="1" dirty="0" smtClean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53152" y="285146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0070C0"/>
                    </a:solidFill>
                  </a:rPr>
                  <a:t>N</a:t>
                </a:r>
                <a:endParaRPr lang="ko-KR" altLang="en-US" b="1" dirty="0" smtClean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3" name="왼쪽 중괄호 32"/>
              <p:cNvSpPr/>
              <p:nvPr/>
            </p:nvSpPr>
            <p:spPr>
              <a:xfrm rot="5400000">
                <a:off x="2507637" y="716299"/>
                <a:ext cx="189719" cy="2180840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왼쪽 중괄호 43"/>
              <p:cNvSpPr/>
              <p:nvPr/>
            </p:nvSpPr>
            <p:spPr>
              <a:xfrm>
                <a:off x="1181090" y="1970258"/>
                <a:ext cx="180019" cy="2180841"/>
              </a:xfrm>
              <a:prstGeom prst="leftBrace">
                <a:avLst>
                  <a:gd name="adj1" fmla="val 0"/>
                  <a:gd name="adj2" fmla="val 49604"/>
                </a:avLst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62307" y="1202251"/>
                <a:ext cx="5966364" cy="1172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𝑢𝑥</m:t>
                                      </m:r>
                                    </m:num>
                                    <m:den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𝑣𝑦</m:t>
                                      </m:r>
                                    </m:num>
                                    <m:den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2400" dirty="0" smtClean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07" y="1202251"/>
                <a:ext cx="5966364" cy="1172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/>
          <p:cNvGrpSpPr/>
          <p:nvPr/>
        </p:nvGrpSpPr>
        <p:grpSpPr>
          <a:xfrm>
            <a:off x="2783632" y="4437112"/>
            <a:ext cx="5688632" cy="2132757"/>
            <a:chOff x="-2048389" y="1260524"/>
            <a:chExt cx="5688632" cy="2132757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479" y="1660953"/>
              <a:ext cx="1440160" cy="1489396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-2048389" y="2574381"/>
              <a:ext cx="5688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2"/>
                  </a:solidFill>
                </a:rPr>
                <a:t>DFT</a:t>
              </a:r>
              <a:r>
                <a:rPr lang="ko-KR" altLang="en-US" b="1" dirty="0" smtClean="0">
                  <a:solidFill>
                    <a:schemeClr val="tx2"/>
                  </a:solidFill>
                </a:rPr>
                <a:t> 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485027" y="2830611"/>
              <a:ext cx="578525" cy="56267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63552" y="2983831"/>
              <a:ext cx="960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고주파</a:t>
              </a:r>
              <a:endParaRPr lang="ko-KR" altLang="en-US" b="1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68453" y="1408093"/>
              <a:ext cx="578525" cy="56267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3505" y="1260524"/>
              <a:ext cx="960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저주파</a:t>
              </a:r>
              <a:endParaRPr lang="ko-KR" altLang="en-US" b="1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2D - DFT </a:t>
            </a:r>
            <a:endParaRPr lang="en-US" altLang="ko-KR" sz="2400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굽은 화살표 2"/>
          <p:cNvSpPr/>
          <p:nvPr/>
        </p:nvSpPr>
        <p:spPr>
          <a:xfrm flipV="1">
            <a:off x="1713118" y="4725144"/>
            <a:ext cx="3158746" cy="1080120"/>
          </a:xfrm>
          <a:prstGeom prst="bentArrow">
            <a:avLst>
              <a:gd name="adj1" fmla="val 13214"/>
              <a:gd name="adj2" fmla="val 19363"/>
              <a:gd name="adj3" fmla="val 27050"/>
              <a:gd name="adj4" fmla="val 4375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536160" y="816191"/>
            <a:ext cx="4248472" cy="1515003"/>
            <a:chOff x="7752184" y="804834"/>
            <a:chExt cx="4248472" cy="15150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직사각형 22"/>
                <p:cNvSpPr/>
                <p:nvPr/>
              </p:nvSpPr>
              <p:spPr>
                <a:xfrm>
                  <a:off x="7752184" y="1239717"/>
                  <a:ext cx="4248472" cy="1080120"/>
                </a:xfrm>
                <a:prstGeom prst="rect">
                  <a:avLst/>
                </a:prstGeom>
                <a:solidFill>
                  <a:srgbClr val="FDFA7A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]= </m:t>
                        </m:r>
                        <m:nary>
                          <m:naryPr>
                            <m:chr m:val="∑"/>
                            <m:ctrlP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d>
                                  <m:d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ko-KR" alt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𝝅</m:t>
                                        </m:r>
                                      </m:num>
                                      <m:den>
                                        <m:r>
                                          <a:rPr lang="en-US" altLang="ko-KR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𝒌𝒏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ko-KR" alt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직사각형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2184" y="1239717"/>
                  <a:ext cx="4248472" cy="10801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직사각형 23"/>
            <p:cNvSpPr/>
            <p:nvPr/>
          </p:nvSpPr>
          <p:spPr>
            <a:xfrm>
              <a:off x="7752184" y="804834"/>
              <a:ext cx="136815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 smtClean="0"/>
                <a:t>1D DFT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629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776520" y="0"/>
            <a:ext cx="1368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2D IDFT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1664" y="519207"/>
            <a:ext cx="10729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원본 이미지와 노이즈 이미지를 </a:t>
            </a:r>
            <a:r>
              <a:rPr lang="en-US" altLang="ko-KR" dirty="0" smtClean="0"/>
              <a:t>DFT</a:t>
            </a:r>
            <a:r>
              <a:rPr lang="ko-KR" altLang="en-US" dirty="0" smtClean="0"/>
              <a:t>하여 주파수 영역의 사진을 보고 필터를 적용한 후 </a:t>
            </a:r>
            <a:r>
              <a:rPr lang="en-US" altLang="ko-KR" dirty="0" smtClean="0"/>
              <a:t>IDCT </a:t>
            </a:r>
            <a:r>
              <a:rPr lang="ko-KR" altLang="en-US" dirty="0" smtClean="0"/>
              <a:t>과정을 통해서 깨끗한 영상을 생성하기</a:t>
            </a:r>
            <a:endParaRPr lang="en-US" altLang="ko-KR" dirty="0" smtClean="0"/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63352" y="1328345"/>
                <a:ext cx="5966364" cy="1172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𝑀𝑁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𝑢𝑥</m:t>
                                      </m:r>
                                    </m:num>
                                    <m:den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𝑣𝑦</m:t>
                                      </m:r>
                                    </m:num>
                                    <m:den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2400" dirty="0" smtClean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1328345"/>
                <a:ext cx="5966364" cy="1172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3212976"/>
            <a:ext cx="8755683" cy="2448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직사각형 10"/>
          <p:cNvSpPr/>
          <p:nvPr/>
        </p:nvSpPr>
        <p:spPr>
          <a:xfrm>
            <a:off x="7896200" y="3212976"/>
            <a:ext cx="1368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2D IDFT</a:t>
            </a:r>
            <a:endParaRPr lang="ko-KR" altLang="en-US" sz="24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7608168" y="995273"/>
            <a:ext cx="4248472" cy="1541785"/>
            <a:chOff x="7536160" y="1153391"/>
            <a:chExt cx="4248472" cy="15417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/>
                <p:cNvSpPr/>
                <p:nvPr/>
              </p:nvSpPr>
              <p:spPr>
                <a:xfrm>
                  <a:off x="7536160" y="1615056"/>
                  <a:ext cx="4248472" cy="1080120"/>
                </a:xfrm>
                <a:prstGeom prst="rect">
                  <a:avLst/>
                </a:prstGeom>
                <a:solidFill>
                  <a:srgbClr val="FDFA7A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]=</m:t>
                        </m:r>
                        <m:f>
                          <m:fPr>
                            <m:ctrlP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ko-K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ko-K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ko-K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ko-KR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altLang="ko-KR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d>
                                  <m:dPr>
                                    <m:ctrlPr>
                                      <a:rPr lang="en-US" altLang="ko-KR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ko-KR" altLang="en-US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𝝅</m:t>
                                        </m:r>
                                      </m:num>
                                      <m:den>
                                        <m:r>
                                          <a:rPr lang="en-US" altLang="ko-KR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ko-KR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𝒌𝒏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ko-KR" alt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직사각형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6160" y="1615056"/>
                  <a:ext cx="4248472" cy="10801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직사각형 7"/>
            <p:cNvSpPr/>
            <p:nvPr/>
          </p:nvSpPr>
          <p:spPr>
            <a:xfrm>
              <a:off x="7536160" y="1153391"/>
              <a:ext cx="136815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 smtClean="0"/>
                <a:t>1D IDFT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1979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776520" y="0"/>
            <a:ext cx="1368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2D IDFT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1664" y="519207"/>
            <a:ext cx="10729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원본 이미지와 노이즈 이미지를 </a:t>
            </a:r>
            <a:r>
              <a:rPr lang="en-US" altLang="ko-KR" dirty="0" smtClean="0"/>
              <a:t>DFT</a:t>
            </a:r>
            <a:r>
              <a:rPr lang="ko-KR" altLang="en-US" dirty="0" smtClean="0"/>
              <a:t>하여 주파수 영역의 사진을 보고 필터를 적용한 후 </a:t>
            </a:r>
            <a:r>
              <a:rPr lang="en-US" altLang="ko-KR" dirty="0" smtClean="0"/>
              <a:t>IDCT </a:t>
            </a:r>
            <a:r>
              <a:rPr lang="ko-KR" altLang="en-US" dirty="0" smtClean="0"/>
              <a:t>과정을 통해서 깨끗한 영상을 생성하기</a:t>
            </a:r>
            <a:endParaRPr lang="en-US" altLang="ko-KR" dirty="0" smtClean="0"/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63352" y="1328345"/>
                <a:ext cx="5966364" cy="1172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𝑀𝑁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𝑢𝑥</m:t>
                                      </m:r>
                                    </m:num>
                                    <m:den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𝑣𝑦</m:t>
                                      </m:r>
                                    </m:num>
                                    <m:den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2400" dirty="0" smtClean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1328345"/>
                <a:ext cx="5966364" cy="1172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3212976"/>
            <a:ext cx="8755683" cy="2448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직사각형 10"/>
          <p:cNvSpPr/>
          <p:nvPr/>
        </p:nvSpPr>
        <p:spPr>
          <a:xfrm>
            <a:off x="7896200" y="3212976"/>
            <a:ext cx="1368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2D IDFT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842797" y="1786467"/>
            <a:ext cx="21602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14596" y="1785118"/>
            <a:ext cx="21602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17236" y="1319719"/>
            <a:ext cx="541625" cy="10925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70349" y="1319718"/>
            <a:ext cx="541625" cy="10925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42797" y="3212976"/>
            <a:ext cx="3453003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3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776520" y="0"/>
            <a:ext cx="1368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2D DFT</a:t>
            </a:r>
            <a:endParaRPr lang="ko-KR" altLang="en-US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318" y="3551073"/>
            <a:ext cx="2417822" cy="2438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5" y="3538948"/>
            <a:ext cx="2438400" cy="2438400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2696038" y="4599620"/>
            <a:ext cx="648072" cy="317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81664" y="519207"/>
            <a:ext cx="10729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원본 이미지와 노이즈 이미지를 </a:t>
            </a:r>
            <a:r>
              <a:rPr lang="en-US" altLang="ko-KR" dirty="0" smtClean="0"/>
              <a:t>DFT</a:t>
            </a:r>
            <a:r>
              <a:rPr lang="ko-KR" altLang="en-US" dirty="0" smtClean="0"/>
              <a:t>하여 주파수 영역의 사진을 보고 필터를 적용한 후 </a:t>
            </a:r>
            <a:r>
              <a:rPr lang="en-US" altLang="ko-KR" dirty="0" smtClean="0"/>
              <a:t>IDCT </a:t>
            </a:r>
            <a:r>
              <a:rPr lang="ko-KR" altLang="en-US" dirty="0" smtClean="0"/>
              <a:t>과정을 통해서 깨끗한 영상을 생성하기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원본 영상의 </a:t>
            </a:r>
            <a:r>
              <a:rPr lang="en-US" altLang="ko-KR" dirty="0" smtClean="0"/>
              <a:t>DFT </a:t>
            </a:r>
            <a:r>
              <a:rPr lang="ko-KR" altLang="en-US" dirty="0" smtClean="0"/>
              <a:t>사진 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노이즈 영상의 </a:t>
            </a:r>
            <a:r>
              <a:rPr lang="en-US" altLang="ko-KR" dirty="0" smtClean="0"/>
              <a:t>DFT </a:t>
            </a:r>
            <a:r>
              <a:rPr lang="ko-KR" altLang="en-US" dirty="0" smtClean="0"/>
              <a:t>사진 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노이즈를 제거하여 얻은 사진 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9048329" y="1247921"/>
            <a:ext cx="2319987" cy="5101801"/>
            <a:chOff x="8240509" y="1230395"/>
            <a:chExt cx="2319987" cy="5101801"/>
          </a:xfrm>
        </p:grpSpPr>
        <p:grpSp>
          <p:nvGrpSpPr>
            <p:cNvPr id="7" name="그룹 6"/>
            <p:cNvGrpSpPr/>
            <p:nvPr/>
          </p:nvGrpSpPr>
          <p:grpSpPr>
            <a:xfrm>
              <a:off x="8328248" y="1230395"/>
              <a:ext cx="2175971" cy="5069052"/>
              <a:chOff x="6810100" y="1340768"/>
              <a:chExt cx="2175971" cy="506905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6816080" y="1340768"/>
                <a:ext cx="2160240" cy="5760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2D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DFT </a:t>
                </a:r>
                <a:endParaRPr lang="ko-KR" altLang="en-US" b="1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810100" y="2124075"/>
                <a:ext cx="2160240" cy="5760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D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정지영상</a:t>
                </a:r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6810100" y="3061926"/>
                <a:ext cx="2160240" cy="5760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DFT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825831" y="4027065"/>
                <a:ext cx="2160240" cy="5760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노이즈 제거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825831" y="4930987"/>
                <a:ext cx="2160240" cy="5760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IDFT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814255" y="5833756"/>
                <a:ext cx="2160240" cy="5760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결과 이미지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생성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아래쪽 화살표 17"/>
              <p:cNvSpPr/>
              <p:nvPr/>
            </p:nvSpPr>
            <p:spPr>
              <a:xfrm>
                <a:off x="7730473" y="2797929"/>
                <a:ext cx="288032" cy="19628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아래쪽 화살표 18"/>
              <p:cNvSpPr/>
              <p:nvPr/>
            </p:nvSpPr>
            <p:spPr>
              <a:xfrm>
                <a:off x="7746204" y="3734385"/>
                <a:ext cx="288032" cy="19628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아래쪽 화살표 19"/>
              <p:cNvSpPr/>
              <p:nvPr/>
            </p:nvSpPr>
            <p:spPr>
              <a:xfrm>
                <a:off x="7730473" y="4672236"/>
                <a:ext cx="288032" cy="19628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아래쪽 화살표 20"/>
              <p:cNvSpPr/>
              <p:nvPr/>
            </p:nvSpPr>
            <p:spPr>
              <a:xfrm>
                <a:off x="7750359" y="5572261"/>
                <a:ext cx="288032" cy="19628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8240509" y="2916470"/>
              <a:ext cx="2304256" cy="2545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256240" y="5675699"/>
              <a:ext cx="2304256" cy="65649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45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Assignment Rule</a:t>
            </a:r>
            <a:endParaRPr lang="en-US" altLang="ko-KR" sz="2400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67408" y="980728"/>
            <a:ext cx="10585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“KLAS</a:t>
            </a:r>
            <a:r>
              <a:rPr lang="ko-KR" altLang="en-US" dirty="0" smtClean="0">
                <a:solidFill>
                  <a:schemeClr val="tx2"/>
                </a:solidFill>
              </a:rPr>
              <a:t>에 제출할 때 다음 사항을 꼭 지켜주세요</a:t>
            </a:r>
            <a:r>
              <a:rPr lang="en-US" altLang="ko-KR" dirty="0" smtClean="0">
                <a:solidFill>
                  <a:schemeClr val="tx2"/>
                </a:solidFill>
              </a:rPr>
              <a:t>” </a:t>
            </a: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파일명 </a:t>
            </a:r>
            <a:r>
              <a:rPr lang="en-US" altLang="ko-KR" dirty="0" smtClean="0"/>
              <a:t>: “Lab00_</a:t>
            </a:r>
            <a:r>
              <a:rPr lang="ko-KR" altLang="en-US" dirty="0" smtClean="0"/>
              <a:t>요일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대표자이름</a:t>
            </a:r>
            <a:r>
              <a:rPr lang="en-US" altLang="ko-KR" dirty="0" smtClean="0"/>
              <a:t>.zip” </a:t>
            </a:r>
          </a:p>
          <a:p>
            <a:r>
              <a:rPr lang="en-US" altLang="ko-KR" dirty="0" smtClean="0"/>
              <a:t>Ex) Lab01_</a:t>
            </a:r>
            <a:r>
              <a:rPr lang="ko-KR" altLang="en-US" dirty="0" smtClean="0"/>
              <a:t>목</a:t>
            </a:r>
            <a:r>
              <a:rPr lang="en-US" altLang="ko-KR" dirty="0" smtClean="0"/>
              <a:t>_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.zip   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압축 툴은 자유롭게 사용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제출 파일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보고서와 프로그램을 압축해서 제출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보고서 파일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hwp</a:t>
            </a:r>
            <a:r>
              <a:rPr lang="en-US" altLang="ko-KR" dirty="0" smtClean="0"/>
              <a:t>, word):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결과 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느낀 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프로그램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3363290"/>
            <a:ext cx="5966564" cy="3328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3400698"/>
            <a:ext cx="3298924" cy="924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9248327" y="3541342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프로그램 파일</a:t>
            </a:r>
            <a:endParaRPr lang="en-US" altLang="ko-KR" dirty="0" smtClean="0"/>
          </a:p>
          <a:p>
            <a:r>
              <a:rPr lang="ko-KR" altLang="en-US" dirty="0" smtClean="0"/>
              <a:t>보고서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456040" y="3289052"/>
            <a:ext cx="2664296" cy="114762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endCxn id="12" idx="4"/>
          </p:cNvCxnSpPr>
          <p:nvPr/>
        </p:nvCxnSpPr>
        <p:spPr>
          <a:xfrm rot="10800000">
            <a:off x="7788188" y="4436681"/>
            <a:ext cx="828092" cy="59090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16280" y="484292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압축하여 제출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26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82169</TotalTime>
  <Words>248</Words>
  <Application>Microsoft Office PowerPoint</Application>
  <PresentationFormat>와이드스크린</PresentationFormat>
  <Paragraphs>51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Wingdings</vt:lpstr>
      <vt:lpstr>Arial</vt:lpstr>
      <vt:lpstr>Times New Roman</vt:lpstr>
      <vt:lpstr>Cambria Math</vt:lpstr>
      <vt:lpstr>바탕</vt:lpstr>
      <vt:lpstr>Office 테마</vt:lpstr>
      <vt:lpstr>DSP Lab. Week 8 2D - DFT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Rhee SeongBae</cp:lastModifiedBy>
  <cp:revision>715</cp:revision>
  <dcterms:created xsi:type="dcterms:W3CDTF">2012-09-03T06:07:24Z</dcterms:created>
  <dcterms:modified xsi:type="dcterms:W3CDTF">2019-11-05T04:16:16Z</dcterms:modified>
</cp:coreProperties>
</file>