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9"/>
  </p:notesMasterIdLst>
  <p:sldIdLst>
    <p:sldId id="257" r:id="rId2"/>
    <p:sldId id="484" r:id="rId3"/>
    <p:sldId id="485" r:id="rId4"/>
    <p:sldId id="490" r:id="rId5"/>
    <p:sldId id="492" r:id="rId6"/>
    <p:sldId id="493" r:id="rId7"/>
    <p:sldId id="468" r:id="rId8"/>
    <p:sldId id="486" r:id="rId9"/>
    <p:sldId id="489" r:id="rId10"/>
    <p:sldId id="488" r:id="rId11"/>
    <p:sldId id="491" r:id="rId12"/>
    <p:sldId id="494" r:id="rId13"/>
    <p:sldId id="495" r:id="rId14"/>
    <p:sldId id="496" r:id="rId15"/>
    <p:sldId id="499" r:id="rId16"/>
    <p:sldId id="497" r:id="rId17"/>
    <p:sldId id="393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01"/>
    <a:srgbClr val="C4C4C4"/>
    <a:srgbClr val="FFFFFF"/>
    <a:srgbClr val="FFC000"/>
    <a:srgbClr val="FDF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660" autoAdjust="0"/>
  </p:normalViewPr>
  <p:slideViewPr>
    <p:cSldViewPr>
      <p:cViewPr varScale="1">
        <p:scale>
          <a:sx n="163" d="100"/>
          <a:sy n="163" d="100"/>
        </p:scale>
        <p:origin x="16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11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FFT – 2D 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DFT, DCT, FFT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772816"/>
            <a:ext cx="3172268" cy="2333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812455"/>
            <a:ext cx="3172268" cy="23339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2" y="1772816"/>
            <a:ext cx="2808312" cy="2373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191344" y="12627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4511824" y="12627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8616280" y="12627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FFT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7" y="4329098"/>
            <a:ext cx="3744415" cy="685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756" y="4265545"/>
                <a:ext cx="3835996" cy="81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" y="4265545"/>
                <a:ext cx="3835996" cy="81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40217" y="4229027"/>
                <a:ext cx="4008444" cy="808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7" y="4229027"/>
                <a:ext cx="4008444" cy="808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2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DFT, DCT, FFT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191344" y="126278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DFT, FFT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6240016" y="12627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DCT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118145"/>
            <a:ext cx="1897852" cy="1449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3" y="2095274"/>
            <a:ext cx="2088232" cy="153638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28353" y="3951938"/>
            <a:ext cx="2358262" cy="2207178"/>
            <a:chOff x="1073442" y="1490433"/>
            <a:chExt cx="4284476" cy="42844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42" y="1490433"/>
              <a:ext cx="4284476" cy="4284476"/>
            </a:xfrm>
            <a:prstGeom prst="rect">
              <a:avLst/>
            </a:prstGeom>
          </p:spPr>
        </p:pic>
        <p:cxnSp>
          <p:nvCxnSpPr>
            <p:cNvPr id="20" name="직선 연결선 19"/>
            <p:cNvCxnSpPr>
              <a:stCxn id="19" idx="0"/>
              <a:endCxn id="19" idx="2"/>
            </p:cNvCxnSpPr>
            <p:nvPr/>
          </p:nvCxnSpPr>
          <p:spPr>
            <a:xfrm>
              <a:off x="3215680" y="1490433"/>
              <a:ext cx="0" cy="42844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9" idx="1"/>
              <a:endCxn id="19" idx="3"/>
            </p:cNvCxnSpPr>
            <p:nvPr/>
          </p:nvCxnSpPr>
          <p:spPr>
            <a:xfrm>
              <a:off x="1073442" y="3632671"/>
              <a:ext cx="42844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1874531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052773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868885" y="450912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011123" y="450912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08932" y="3971995"/>
            <a:ext cx="2294141" cy="2167064"/>
            <a:chOff x="7032104" y="1490433"/>
            <a:chExt cx="4167982" cy="420660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04" y="1490433"/>
              <a:ext cx="4167982" cy="4206608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9912424" y="428499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824192" y="428499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9912424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834046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44706"/>
            <a:ext cx="1956350" cy="1653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89" y="3951938"/>
            <a:ext cx="989230" cy="98923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168" y="5012421"/>
            <a:ext cx="989230" cy="98923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5071" y="5021096"/>
            <a:ext cx="989230" cy="98923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85071" y="3966012"/>
            <a:ext cx="989230" cy="98923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21168" y="3966012"/>
            <a:ext cx="989230" cy="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FFT code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78098"/>
            <a:ext cx="7560840" cy="5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FFT code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052736"/>
            <a:ext cx="5229192" cy="57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FFT code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052736"/>
            <a:ext cx="5076564" cy="56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FFT code (Normalize)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6342857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2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Assignment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8" y="1340768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408" y="4077072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노이즈가 포함된 사진을 필터링하여 원본과 유사하게 복원하라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보고서 제출 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원본의 주파수 영역 사진              </a:t>
            </a:r>
            <a:r>
              <a:rPr lang="en-US" altLang="ko-KR" dirty="0"/>
              <a:t>(</a:t>
            </a:r>
            <a:r>
              <a:rPr lang="ko-KR" altLang="en-US" dirty="0"/>
              <a:t>가운데 저주파 정렬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노이즈 영상의 주파수 영역 사진    </a:t>
            </a:r>
            <a:r>
              <a:rPr lang="en-US" altLang="ko-KR" dirty="0"/>
              <a:t>(</a:t>
            </a:r>
            <a:r>
              <a:rPr lang="ko-KR" altLang="en-US" dirty="0"/>
              <a:t>가운데 저주파 정렬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복원된 사진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프로그래밍 파일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9264352" y="4221088"/>
            <a:ext cx="1822450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Assignment Rule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8880" y="472514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80" y="4725144"/>
                <a:ext cx="194421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121966"/>
            <a:ext cx="3272095" cy="263585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7752184" y="1196752"/>
            <a:ext cx="2255219" cy="1717295"/>
            <a:chOff x="3835586" y="564068"/>
            <a:chExt cx="2255219" cy="17172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564068"/>
              <a:ext cx="2255219" cy="16927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748734"/>
              <a:ext cx="2255219" cy="16927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933400"/>
              <a:ext cx="2255219" cy="16927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1119950"/>
              <a:ext cx="2255219" cy="16927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1304616"/>
              <a:ext cx="2255219" cy="16927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1489282"/>
              <a:ext cx="2255219" cy="169278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 flipV="1">
              <a:off x="4891188" y="17097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V="1">
              <a:off x="4891187" y="18624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flipV="1">
              <a:off x="4891187" y="20151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86" y="2112085"/>
              <a:ext cx="2255219" cy="169278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7824347" y="4154095"/>
            <a:ext cx="2110891" cy="1854216"/>
            <a:chOff x="3951896" y="4287656"/>
            <a:chExt cx="2110891" cy="185421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896" y="4293096"/>
              <a:ext cx="182664" cy="184877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68" y="4293096"/>
              <a:ext cx="182664" cy="184877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240" y="4293096"/>
              <a:ext cx="182664" cy="184877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524" y="4293096"/>
              <a:ext cx="182664" cy="184877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196" y="4293096"/>
              <a:ext cx="182664" cy="184877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868" y="4293096"/>
              <a:ext cx="182664" cy="1848776"/>
            </a:xfrm>
            <a:prstGeom prst="rect">
              <a:avLst/>
            </a:prstGeom>
          </p:spPr>
        </p:pic>
        <p:sp>
          <p:nvSpPr>
            <p:cNvPr id="36" name="타원 35"/>
            <p:cNvSpPr/>
            <p:nvPr/>
          </p:nvSpPr>
          <p:spPr>
            <a:xfrm flipV="1">
              <a:off x="5761484" y="51930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flipV="1">
              <a:off x="5617468" y="51930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flipV="1">
              <a:off x="5473452" y="51930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123" y="4287656"/>
              <a:ext cx="182664" cy="1848776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" y="2235303"/>
            <a:ext cx="2587772" cy="2418243"/>
          </a:xfrm>
          <a:prstGeom prst="rect">
            <a:avLst/>
          </a:prstGeom>
        </p:spPr>
      </p:pic>
      <p:cxnSp>
        <p:nvCxnSpPr>
          <p:cNvPr id="44" name="직선 화살표 연결선 43"/>
          <p:cNvCxnSpPr>
            <a:stCxn id="41" idx="3"/>
            <a:endCxn id="11" idx="1"/>
          </p:cNvCxnSpPr>
          <p:nvPr/>
        </p:nvCxnSpPr>
        <p:spPr>
          <a:xfrm flipV="1">
            <a:off x="3245829" y="3439894"/>
            <a:ext cx="473907" cy="4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23" idx="1"/>
          </p:cNvCxnSpPr>
          <p:nvPr/>
        </p:nvCxnSpPr>
        <p:spPr>
          <a:xfrm flipV="1">
            <a:off x="6991831" y="1837273"/>
            <a:ext cx="760353" cy="1602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77996" y="890738"/>
            <a:ext cx="108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가로 성분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77996" y="3877096"/>
            <a:ext cx="108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세로 성분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5726" y="4720465"/>
            <a:ext cx="8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Pixel</a:t>
            </a:r>
            <a:endParaRPr lang="ko-KR" alt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>
                <a:off x="191344" y="5202077"/>
                <a:ext cx="4487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dirty="0"/>
                  <a:t>For FFT,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202077"/>
                <a:ext cx="4487224" cy="338554"/>
              </a:xfrm>
              <a:prstGeom prst="rect">
                <a:avLst/>
              </a:prstGeom>
              <a:blipFill>
                <a:blip r:embed="rId7"/>
                <a:stretch>
                  <a:fillRect l="-54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C25A81F-877D-42BD-993A-ACDEE66AA09F}"/>
              </a:ext>
            </a:extLst>
          </p:cNvPr>
          <p:cNvCxnSpPr/>
          <p:nvPr/>
        </p:nvCxnSpPr>
        <p:spPr>
          <a:xfrm>
            <a:off x="8879793" y="306896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8402C8-7725-42DA-9BE3-41A8E018FE5A}"/>
              </a:ext>
            </a:extLst>
          </p:cNvPr>
          <p:cNvSpPr/>
          <p:nvPr/>
        </p:nvSpPr>
        <p:spPr>
          <a:xfrm>
            <a:off x="8809523" y="3253884"/>
            <a:ext cx="92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1D-FFT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04D4ACE-7DA3-4815-BF37-AA09DF07F2B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935238" y="5078483"/>
            <a:ext cx="769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25C8A2-4267-473B-9102-1BF5CE7A17B6}"/>
              </a:ext>
            </a:extLst>
          </p:cNvPr>
          <p:cNvSpPr/>
          <p:nvPr/>
        </p:nvSpPr>
        <p:spPr>
          <a:xfrm>
            <a:off x="9846946" y="4690112"/>
            <a:ext cx="92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1D-FFT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C3C56B-98E7-43A2-A26E-DC6ED65DCEDF}"/>
              </a:ext>
            </a:extLst>
          </p:cNvPr>
          <p:cNvGrpSpPr/>
          <p:nvPr/>
        </p:nvGrpSpPr>
        <p:grpSpPr>
          <a:xfrm>
            <a:off x="10714601" y="4509120"/>
            <a:ext cx="1286055" cy="1295242"/>
            <a:chOff x="7176120" y="2199177"/>
            <a:chExt cx="3272095" cy="310470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AF3B26B-9A43-450F-9F91-11A43F48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120" y="2199177"/>
              <a:ext cx="3272095" cy="263585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EF56D7-C943-4E6D-81CD-C73B8754A201}"/>
                </a:ext>
              </a:extLst>
            </p:cNvPr>
            <p:cNvSpPr txBox="1"/>
            <p:nvPr/>
          </p:nvSpPr>
          <p:spPr>
            <a:xfrm>
              <a:off x="7963757" y="4782565"/>
              <a:ext cx="1950765" cy="52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2D FFT table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1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D9585B9-31F7-451D-9CE6-6A06A1999405}"/>
              </a:ext>
            </a:extLst>
          </p:cNvPr>
          <p:cNvGrpSpPr/>
          <p:nvPr/>
        </p:nvGrpSpPr>
        <p:grpSpPr>
          <a:xfrm>
            <a:off x="1713600" y="3562752"/>
            <a:ext cx="3272095" cy="3106608"/>
            <a:chOff x="7176120" y="2199177"/>
            <a:chExt cx="3272095" cy="310660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B119AAA-5EF2-40F1-8BBC-BB4521A7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120" y="2199177"/>
              <a:ext cx="3272095" cy="263585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750011-BCAF-495D-9CE4-1806C2B79DF2}"/>
                </a:ext>
              </a:extLst>
            </p:cNvPr>
            <p:cNvSpPr txBox="1"/>
            <p:nvPr/>
          </p:nvSpPr>
          <p:spPr>
            <a:xfrm>
              <a:off x="7963758" y="4782565"/>
              <a:ext cx="1950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최종 </a:t>
              </a:r>
              <a:r>
                <a:rPr lang="en-US" altLang="ko-KR" sz="1400" b="1" dirty="0"/>
                <a:t>FFT table (complex)</a:t>
              </a:r>
              <a:endParaRPr lang="ko-KR" altLang="en-US" sz="1400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265547" y="1052736"/>
            <a:ext cx="4334000" cy="2023309"/>
            <a:chOff x="718414" y="980728"/>
            <a:chExt cx="4334000" cy="2023309"/>
          </a:xfrm>
        </p:grpSpPr>
        <p:grpSp>
          <p:nvGrpSpPr>
            <p:cNvPr id="29" name="그룹 28"/>
            <p:cNvGrpSpPr/>
            <p:nvPr/>
          </p:nvGrpSpPr>
          <p:grpSpPr>
            <a:xfrm>
              <a:off x="718414" y="980728"/>
              <a:ext cx="4334000" cy="2023309"/>
              <a:chOff x="718414" y="830587"/>
              <a:chExt cx="4334000" cy="202330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18414" y="1136601"/>
                <a:ext cx="2255219" cy="1717295"/>
                <a:chOff x="3835586" y="564068"/>
                <a:chExt cx="2255219" cy="1717295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564068"/>
                  <a:ext cx="2255219" cy="169278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748734"/>
                  <a:ext cx="2255219" cy="169278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933400"/>
                  <a:ext cx="2255219" cy="169278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1119950"/>
                  <a:ext cx="2255219" cy="169278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1304616"/>
                  <a:ext cx="2255219" cy="169278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1489282"/>
                  <a:ext cx="2255219" cy="169278"/>
                </a:xfrm>
                <a:prstGeom prst="rect">
                  <a:avLst/>
                </a:prstGeom>
              </p:spPr>
            </p:pic>
            <p:sp>
              <p:nvSpPr>
                <p:cNvPr id="10" name="타원 9"/>
                <p:cNvSpPr/>
                <p:nvPr/>
              </p:nvSpPr>
              <p:spPr>
                <a:xfrm flipV="1">
                  <a:off x="4891188" y="17097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 flipV="1">
                  <a:off x="4891187" y="18624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 flipV="1">
                  <a:off x="4891187" y="20151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586" y="2112085"/>
                  <a:ext cx="2255219" cy="169278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1444226" y="830587"/>
                <a:ext cx="1081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가로 성분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143350" y="1692483"/>
                <a:ext cx="909064" cy="4079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1D-FFT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직선 화살표 연결선 31"/>
            <p:cNvCxnSpPr>
              <a:endCxn id="28" idx="1"/>
            </p:cNvCxnSpPr>
            <p:nvPr/>
          </p:nvCxnSpPr>
          <p:spPr>
            <a:xfrm>
              <a:off x="3215680" y="2046620"/>
              <a:ext cx="9276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929843" y="3904380"/>
            <a:ext cx="5387233" cy="2188916"/>
            <a:chOff x="-2557928" y="3645024"/>
            <a:chExt cx="5387233" cy="2188916"/>
          </a:xfrm>
        </p:grpSpPr>
        <p:grpSp>
          <p:nvGrpSpPr>
            <p:cNvPr id="30" name="그룹 29"/>
            <p:cNvGrpSpPr/>
            <p:nvPr/>
          </p:nvGrpSpPr>
          <p:grpSpPr>
            <a:xfrm>
              <a:off x="-963219" y="3645024"/>
              <a:ext cx="3792524" cy="2188916"/>
              <a:chOff x="-963219" y="4021112"/>
              <a:chExt cx="3792524" cy="2188916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18414" y="4355812"/>
                <a:ext cx="2110891" cy="1854216"/>
                <a:chOff x="3951896" y="4287656"/>
                <a:chExt cx="2110891" cy="1854216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1896" y="4293096"/>
                  <a:ext cx="182664" cy="1848776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6568" y="4293096"/>
                  <a:ext cx="182664" cy="1848776"/>
                </a:xfrm>
                <a:prstGeom prst="rect">
                  <a:avLst/>
                </a:prstGeom>
              </p:spPr>
            </p:pic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1240" y="4293096"/>
                  <a:ext cx="182664" cy="1848776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524" y="4293096"/>
                  <a:ext cx="182664" cy="1848776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3196" y="4293096"/>
                  <a:ext cx="182664" cy="1848776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7868" y="4293096"/>
                  <a:ext cx="182664" cy="1848776"/>
                </a:xfrm>
                <a:prstGeom prst="rect">
                  <a:avLst/>
                </a:prstGeom>
              </p:spPr>
            </p:pic>
            <p:sp>
              <p:nvSpPr>
                <p:cNvPr id="21" name="타원 20"/>
                <p:cNvSpPr/>
                <p:nvPr/>
              </p:nvSpPr>
              <p:spPr>
                <a:xfrm flipV="1">
                  <a:off x="5761484" y="519300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 flipV="1">
                  <a:off x="5617468" y="519300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 flipV="1">
                  <a:off x="5473452" y="51930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0123" y="4287656"/>
                  <a:ext cx="182664" cy="1848776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1421212" y="4021112"/>
                <a:ext cx="1081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세로 성분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-963219" y="5076204"/>
                <a:ext cx="909064" cy="4079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1D-FFT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 flipH="1">
              <a:off x="-2557928" y="4904112"/>
              <a:ext cx="15947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504425" y="669425"/>
            <a:ext cx="3272095" cy="3106608"/>
            <a:chOff x="7176120" y="2199177"/>
            <a:chExt cx="3272095" cy="310660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120" y="2199177"/>
              <a:ext cx="3272095" cy="26358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963758" y="4782565"/>
              <a:ext cx="1950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FFT_x</a:t>
              </a:r>
              <a:r>
                <a:rPr lang="en-US" altLang="ko-KR" sz="1400" b="1" dirty="0"/>
                <a:t> table (complex)</a:t>
              </a:r>
              <a:endParaRPr lang="ko-KR" altLang="en-US" sz="1400" b="1" dirty="0"/>
            </a:p>
          </p:txBody>
        </p:sp>
      </p:grpSp>
      <p:cxnSp>
        <p:nvCxnSpPr>
          <p:cNvPr id="42" name="꺾인 연결선 41"/>
          <p:cNvCxnSpPr>
            <a:cxnSpLocks/>
            <a:stCxn id="37" idx="3"/>
            <a:endCxn id="24" idx="3"/>
          </p:cNvCxnSpPr>
          <p:nvPr/>
        </p:nvCxnSpPr>
        <p:spPr>
          <a:xfrm flipH="1">
            <a:off x="10317076" y="1987353"/>
            <a:ext cx="459444" cy="3176115"/>
          </a:xfrm>
          <a:prstGeom prst="bentConnector3">
            <a:avLst>
              <a:gd name="adj1" fmla="val -497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0E8A04-FBC7-4449-BFD3-4466279C0C52}"/>
              </a:ext>
            </a:extLst>
          </p:cNvPr>
          <p:cNvCxnSpPr/>
          <p:nvPr/>
        </p:nvCxnSpPr>
        <p:spPr>
          <a:xfrm>
            <a:off x="6599547" y="2121241"/>
            <a:ext cx="9276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C798CB-97BA-416A-9965-599BC5BD44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438528" y="5163468"/>
            <a:ext cx="767657" cy="5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8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 – Frequency Domain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839416" y="1484784"/>
            <a:ext cx="10188139" cy="1697116"/>
            <a:chOff x="191344" y="1325692"/>
            <a:chExt cx="10188139" cy="16971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02" y="1325692"/>
              <a:ext cx="1697116" cy="169711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340768"/>
              <a:ext cx="1691934" cy="168204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2207568" y="2128847"/>
              <a:ext cx="650338" cy="4753"/>
            </a:xfrm>
            <a:prstGeom prst="straightConnector1">
              <a:avLst/>
            </a:prstGeom>
            <a:ln w="38100">
              <a:solidFill>
                <a:srgbClr val="0B0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710" y="1325692"/>
              <a:ext cx="1697116" cy="1697116"/>
            </a:xfrm>
            <a:prstGeom prst="rect">
              <a:avLst/>
            </a:prstGeom>
          </p:spPr>
        </p:pic>
        <p:cxnSp>
          <p:nvCxnSpPr>
            <p:cNvPr id="21" name="직선 화살표 연결선 20"/>
            <p:cNvCxnSpPr/>
            <p:nvPr/>
          </p:nvCxnSpPr>
          <p:spPr>
            <a:xfrm>
              <a:off x="5074045" y="2128847"/>
              <a:ext cx="650338" cy="4753"/>
            </a:xfrm>
            <a:prstGeom prst="straightConnector1">
              <a:avLst/>
            </a:prstGeom>
            <a:ln w="38100">
              <a:solidFill>
                <a:srgbClr val="0B0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367" y="1340768"/>
              <a:ext cx="1697116" cy="168204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7831978" y="2124094"/>
              <a:ext cx="650338" cy="4753"/>
            </a:xfrm>
            <a:prstGeom prst="straightConnector1">
              <a:avLst/>
            </a:prstGeom>
            <a:ln w="38100">
              <a:solidFill>
                <a:srgbClr val="0B0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855640" y="1878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56240" y="1931886"/>
            <a:ext cx="132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Centralization</a:t>
            </a:r>
            <a:endParaRPr lang="ko-KR" altLang="en-US" sz="11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3993678"/>
            <a:ext cx="2527262" cy="19303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4007370"/>
            <a:ext cx="2780780" cy="2045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93044" y="1966894"/>
            <a:ext cx="9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Normalize</a:t>
            </a:r>
            <a:endParaRPr lang="ko-KR" altLang="en-US" sz="11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2960009" y="3419412"/>
            <a:ext cx="3872502" cy="505270"/>
            <a:chOff x="1849615" y="3322178"/>
            <a:chExt cx="3872502" cy="505270"/>
          </a:xfrm>
        </p:grpSpPr>
        <p:sp>
          <p:nvSpPr>
            <p:cNvPr id="26" name="TextBox 25"/>
            <p:cNvSpPr txBox="1"/>
            <p:nvPr/>
          </p:nvSpPr>
          <p:spPr>
            <a:xfrm>
              <a:off x="2913917" y="3565838"/>
              <a:ext cx="116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(Quantization)</a:t>
              </a:r>
              <a:endParaRPr lang="ko-KR" altLang="en-US" sz="11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849615" y="3322178"/>
                  <a:ext cx="3872502" cy="264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/>
                    <a:t>신호 크기가 너무 크다면</a:t>
                  </a:r>
                  <a:r>
                    <a:rPr lang="en-US" altLang="ko-KR" sz="1100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ko-KR" altLang="en-US" sz="1100" b="1" i="1">
                          <a:latin typeface="Cambria Math" panose="02040503050406030204" pitchFamily="18" charset="0"/>
                        </a:rPr>
                        <m:t>과</m:t>
                      </m:r>
                    </m:oMath>
                  </a14:m>
                  <a:r>
                    <a:rPr lang="ko-KR" altLang="en-US" sz="1100" b="1" dirty="0"/>
                    <a:t> 같이 양자화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615" y="3322178"/>
                  <a:ext cx="3872502" cy="264816"/>
                </a:xfrm>
                <a:prstGeom prst="rect">
                  <a:avLst/>
                </a:prstGeom>
                <a:blipFill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왼쪽 대괄호 4"/>
          <p:cNvSpPr/>
          <p:nvPr/>
        </p:nvSpPr>
        <p:spPr>
          <a:xfrm>
            <a:off x="3628413" y="1340768"/>
            <a:ext cx="350779" cy="19168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/>
          <p:cNvSpPr/>
          <p:nvPr/>
        </p:nvSpPr>
        <p:spPr>
          <a:xfrm rot="10800000">
            <a:off x="5264036" y="1324755"/>
            <a:ext cx="350779" cy="19168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 – Frequency Domain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42" y="1448780"/>
            <a:ext cx="4284476" cy="42844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490433"/>
            <a:ext cx="4167982" cy="4206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84" y="1173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저주파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83632" y="33569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고주파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56040" y="11575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고주파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8288" y="34090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저주파</a:t>
            </a:r>
          </a:p>
        </p:txBody>
      </p:sp>
    </p:spTree>
    <p:extLst>
      <p:ext uri="{BB962C8B-B14F-4D97-AF65-F5344CB8AC3E}">
        <p14:creationId xmlns:p14="http://schemas.microsoft.com/office/powerpoint/2010/main" val="31980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 – Frequency Domain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073442" y="1490433"/>
            <a:ext cx="4284476" cy="4284476"/>
            <a:chOff x="1073442" y="1490433"/>
            <a:chExt cx="4284476" cy="428447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42" y="1490433"/>
              <a:ext cx="4284476" cy="4284476"/>
            </a:xfrm>
            <a:prstGeom prst="rect">
              <a:avLst/>
            </a:prstGeom>
          </p:spPr>
        </p:pic>
        <p:cxnSp>
          <p:nvCxnSpPr>
            <p:cNvPr id="5" name="직선 연결선 4"/>
            <p:cNvCxnSpPr>
              <a:stCxn id="20" idx="0"/>
              <a:endCxn id="20" idx="2"/>
            </p:cNvCxnSpPr>
            <p:nvPr/>
          </p:nvCxnSpPr>
          <p:spPr>
            <a:xfrm>
              <a:off x="3215680" y="1490433"/>
              <a:ext cx="0" cy="42844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0" idx="1"/>
              <a:endCxn id="20" idx="3"/>
            </p:cNvCxnSpPr>
            <p:nvPr/>
          </p:nvCxnSpPr>
          <p:spPr>
            <a:xfrm>
              <a:off x="1073442" y="3632671"/>
              <a:ext cx="42844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1874531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052773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68885" y="450912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011123" y="450912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32104" y="1490433"/>
            <a:ext cx="4167982" cy="4206608"/>
            <a:chOff x="7032104" y="1490433"/>
            <a:chExt cx="4167982" cy="4206608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04" y="1490433"/>
              <a:ext cx="4167982" cy="4206608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9912424" y="428499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824192" y="428499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912424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834046" y="23095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FFT- Zero Padding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72816"/>
            <a:ext cx="10153128" cy="432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96004" y="1228583"/>
                <a:ext cx="4487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dirty="0"/>
                  <a:t>For FFT,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4" y="1228583"/>
                <a:ext cx="4487224" cy="338554"/>
              </a:xfrm>
              <a:prstGeom prst="rect">
                <a:avLst/>
              </a:prstGeom>
              <a:blipFill>
                <a:blip r:embed="rId3"/>
                <a:stretch>
                  <a:fillRect l="-54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FFT- Zero Padding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5" y="1124744"/>
            <a:ext cx="7357137" cy="554461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857801" y="4443129"/>
            <a:ext cx="4030761" cy="1600423"/>
            <a:chOff x="7824192" y="4103814"/>
            <a:chExt cx="4030761" cy="1600423"/>
          </a:xfrm>
        </p:grpSpPr>
        <p:grpSp>
          <p:nvGrpSpPr>
            <p:cNvPr id="10" name="그룹 9"/>
            <p:cNvGrpSpPr/>
            <p:nvPr/>
          </p:nvGrpSpPr>
          <p:grpSpPr>
            <a:xfrm>
              <a:off x="7824192" y="4103814"/>
              <a:ext cx="3977434" cy="1600423"/>
              <a:chOff x="7671494" y="4061329"/>
              <a:chExt cx="3977434" cy="1600423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1494" y="4099434"/>
                <a:ext cx="1952898" cy="1562318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7718" y="4061329"/>
                <a:ext cx="1952898" cy="1600423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0829" y="5486401"/>
                <a:ext cx="1898099" cy="175334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9729788" y="4782864"/>
              <a:ext cx="110628" cy="21602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744325" y="4801914"/>
              <a:ext cx="110628" cy="21602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83079" y="1181750"/>
            <a:ext cx="4075169" cy="2099780"/>
            <a:chOff x="7848235" y="3501008"/>
            <a:chExt cx="4075169" cy="2099780"/>
          </a:xfrm>
        </p:grpSpPr>
        <p:grpSp>
          <p:nvGrpSpPr>
            <p:cNvPr id="13" name="그룹 12"/>
            <p:cNvGrpSpPr/>
            <p:nvPr/>
          </p:nvGrpSpPr>
          <p:grpSpPr>
            <a:xfrm>
              <a:off x="9763164" y="3501008"/>
              <a:ext cx="2160240" cy="2099780"/>
              <a:chOff x="9480376" y="1340768"/>
              <a:chExt cx="2160240" cy="209978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0376" y="1340768"/>
                <a:ext cx="1790950" cy="178142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624392" y="3132771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Phase </a:t>
                </a:r>
                <a:r>
                  <a:rPr lang="ko-KR" altLang="en-US" sz="1400" dirty="0"/>
                  <a:t>성분 역할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848235" y="3526810"/>
              <a:ext cx="1762371" cy="2073978"/>
              <a:chOff x="7848235" y="3526810"/>
              <a:chExt cx="1762371" cy="207397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8235" y="3526810"/>
                <a:ext cx="1762371" cy="1762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117352" y="5293011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원본 이미지</a:t>
                </a:r>
              </a:p>
            </p:txBody>
          </p:sp>
        </p:grpSp>
      </p:grpSp>
      <p:cxnSp>
        <p:nvCxnSpPr>
          <p:cNvPr id="29" name="직선 화살표 연결선 28"/>
          <p:cNvCxnSpPr/>
          <p:nvPr/>
        </p:nvCxnSpPr>
        <p:spPr>
          <a:xfrm>
            <a:off x="9817331" y="3326548"/>
            <a:ext cx="6817" cy="966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8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FFT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359696" y="1268760"/>
            <a:ext cx="5040560" cy="1656184"/>
            <a:chOff x="407368" y="1124744"/>
            <a:chExt cx="5040560" cy="1656184"/>
          </a:xfrm>
        </p:grpSpPr>
        <p:grpSp>
          <p:nvGrpSpPr>
            <p:cNvPr id="5" name="그룹 4"/>
            <p:cNvGrpSpPr/>
            <p:nvPr/>
          </p:nvGrpSpPr>
          <p:grpSpPr>
            <a:xfrm>
              <a:off x="407368" y="1124744"/>
              <a:ext cx="2014537" cy="1656184"/>
              <a:chOff x="2567608" y="1124744"/>
              <a:chExt cx="2014537" cy="165618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567608" y="1124744"/>
                <a:ext cx="2014537" cy="1600423"/>
                <a:chOff x="9729788" y="4103814"/>
                <a:chExt cx="2125165" cy="1600423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9840416" y="4103814"/>
                  <a:ext cx="1961210" cy="1600423"/>
                  <a:chOff x="9687718" y="4061329"/>
                  <a:chExt cx="1961210" cy="1600423"/>
                </a:xfrm>
              </p:grpSpPr>
              <p:pic>
                <p:nvPicPr>
                  <p:cNvPr id="13" name="그림 12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87718" y="4061329"/>
                    <a:ext cx="1952898" cy="1600423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50829" y="5486401"/>
                    <a:ext cx="1898099" cy="17533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직사각형 9"/>
                <p:cNvSpPr/>
                <p:nvPr/>
              </p:nvSpPr>
              <p:spPr>
                <a:xfrm>
                  <a:off x="9729788" y="4782864"/>
                  <a:ext cx="110628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744325" y="4801914"/>
                  <a:ext cx="110628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2567608" y="1124744"/>
                <a:ext cx="2014537" cy="16561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431704" y="1170223"/>
              <a:ext cx="2016224" cy="1562318"/>
              <a:chOff x="7857801" y="4481234"/>
              <a:chExt cx="2016224" cy="1562318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7801" y="4481234"/>
                <a:ext cx="1952898" cy="1562318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9763397" y="5122179"/>
                <a:ext cx="110628" cy="2160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/>
            <p:cNvCxnSpPr>
              <a:stCxn id="4" idx="3"/>
              <a:endCxn id="19" idx="1"/>
            </p:cNvCxnSpPr>
            <p:nvPr/>
          </p:nvCxnSpPr>
          <p:spPr>
            <a:xfrm flipV="1">
              <a:off x="2421905" y="1951382"/>
              <a:ext cx="1009799" cy="1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1344" y="3429000"/>
            <a:ext cx="11089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Another FFT Algorithm - SRFFT, FHT, QFT, DITF … ,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BUT only special size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Sharpening - Adding High Frequency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889466"/>
            <a:ext cx="3467584" cy="11907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15480" y="61461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Sharpening Mask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64" y="4731126"/>
            <a:ext cx="6249272" cy="1733792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871864" y="4814716"/>
            <a:ext cx="0" cy="1650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5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84689</TotalTime>
  <Words>363</Words>
  <Application>Microsoft Office PowerPoint</Application>
  <PresentationFormat>와이드스크린</PresentationFormat>
  <Paragraphs>109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Arial</vt:lpstr>
      <vt:lpstr>Cambria Math</vt:lpstr>
      <vt:lpstr>바탕</vt:lpstr>
      <vt:lpstr>맑은 고딕</vt:lpstr>
      <vt:lpstr>Times New Roman</vt:lpstr>
      <vt:lpstr>Office 테마</vt:lpstr>
      <vt:lpstr>DSP Lab. Week 11 FFT – 2D 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FFT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Media</cp:lastModifiedBy>
  <cp:revision>1066</cp:revision>
  <dcterms:created xsi:type="dcterms:W3CDTF">2012-09-03T06:07:24Z</dcterms:created>
  <dcterms:modified xsi:type="dcterms:W3CDTF">2019-11-19T03:56:53Z</dcterms:modified>
</cp:coreProperties>
</file>