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B658-87A8-49A3-89CA-E746A06A408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05F7-42A9-4097-B999-A448E9BB75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568283" cy="616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8357220" cy="614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8736310" cy="60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Summum</dc:creator>
  <cp:lastModifiedBy>Summum</cp:lastModifiedBy>
  <cp:revision>1</cp:revision>
  <dcterms:created xsi:type="dcterms:W3CDTF">2019-11-27T01:18:13Z</dcterms:created>
  <dcterms:modified xsi:type="dcterms:W3CDTF">2019-11-27T01:23:08Z</dcterms:modified>
</cp:coreProperties>
</file>