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24650" cy="97742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215" autoAdjust="0"/>
  </p:normalViewPr>
  <p:slideViewPr>
    <p:cSldViewPr snapToGrid="0">
      <p:cViewPr varScale="1">
        <p:scale>
          <a:sx n="159" d="100"/>
          <a:sy n="159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32367-21B2-4A2D-B219-98D325CC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7EAA4-AD67-461A-A231-CD6091638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0752A-6FE7-4751-B470-0317DE0C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9E890-5EA4-44D6-9EFA-BD6D3914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6833C-516F-4F05-AB74-A8E8A4C1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6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7537B-EDDF-48D8-BE9A-6AF4FDC8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97831-DA1A-440A-8065-4619F959C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3879B-A0D2-453E-AF8B-3CAED2D1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FBCA8-264F-4F9D-AF2A-53BD4053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55185-2E20-4B5B-B8CA-C6F13E8A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3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A438D5-DD50-4766-8F08-8EC57DECC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2309BE-3828-4691-8CE6-83F8BDB1C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B7E89-4446-4421-97D6-B2AAA7A2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A4B7F-2F01-40E9-9A67-49B502DC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EEA12-4527-4442-9266-DD402C39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0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CDD6-B39E-4943-858E-7620ADE8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7B872-069D-4843-AB44-CCFA8FF9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AEBD6-785F-4D7A-9397-50CB93F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97FAD-523B-4CD7-8DD2-25634AF9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6BEEC-02F5-4592-B3E6-A58BA357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5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56DDB-60FB-477C-BCA0-71D0B676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16689-8681-468C-BF47-A29A0C67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FDADA-3CB1-46B4-901C-2482BF46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E3CF5-4ED3-4FAD-BE77-09CA4C9B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BDFAD-DEE5-473D-8D9C-45990955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3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4A11B-7CDA-4D9F-AAFA-14659AB7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E990A-BAAB-4178-8B8A-F72939447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1E96A-C08A-437F-8815-F8E8460FC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30C80-2E80-4999-AEBB-9A12BEC2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B7592-5F1C-40A0-8543-30F89B86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6E496-D135-435D-9104-FF62A895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4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C806C-42D9-4DEF-B008-3D107059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B94FF-DC0E-4FC6-B70E-B57A42CE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5136C-9718-4502-993A-92B94F75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F4730-A00B-4F90-AF54-761683705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1898E-DC2B-4BB3-BC7A-342B4A053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A20E1-C788-4547-962F-B4323D2F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D40C5A-EDD6-4AB7-8748-A4634E14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B9D6B-B872-481F-B1B6-0654A950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07836-C29B-40ED-9F71-FA5D5793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DA3337-039F-48AE-9987-C4FA111D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76977F-BFF3-4633-96D5-77104C51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C4CE7-6E57-4D27-A375-B64A1BD5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0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5F377-1491-4F46-92C6-6773B4C0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316CC4-9707-4486-B48A-33E389D7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4D363-EAAD-42E5-95AC-7D35093C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4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7CB4-235C-46AC-B849-C83A4CBC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7BC4E-249C-4E1E-BFF0-DD01DC33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204F9-5C50-4FC8-9B7B-C815F90ED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257BD-47AB-42FB-A09C-8595D9E3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60759-21CB-4ED9-B974-25A47C82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6BF13-4C05-4F12-8E53-26F47C18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7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E0528-4250-4296-9350-AC2C185C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BB3E67-BC2C-4E63-ACF2-085ECAE02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CB55D-EE3E-4BAC-B349-B02FD1E7F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EB13D-695F-4BC2-ADE9-C1B10DB8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95A35C-7A8B-4162-B4BE-64CA873E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CCA8E-6595-4956-92F3-C86D6D22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1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015E9-3BB9-4B20-95B2-3DD79B2A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F668E-7080-481F-9822-66EFD2D0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BF46B-CE8A-4472-BAE0-F0B3004AE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AE66-8012-4717-A463-D67D56F00F6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B038D-8115-40F3-9A5E-41A394D3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7CDDF-C502-4EB4-AAC4-1384DDA9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1CF0-DCE1-4068-B4FC-DB6CFF578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1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programmable/quartushelp/13.0/mergedProjects/reference/glossary/def_mif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il.ufl.edu/3701/docs/quartus/rom_creation_91_sp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37E957-BB85-462E-ADD1-4D10D0A2EC62}"/>
              </a:ext>
            </a:extLst>
          </p:cNvPr>
          <p:cNvSpPr txBox="1"/>
          <p:nvPr/>
        </p:nvSpPr>
        <p:spPr>
          <a:xfrm>
            <a:off x="1447800" y="211015"/>
            <a:ext cx="458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미니 프로젝트 </a:t>
            </a:r>
            <a:r>
              <a:rPr lang="en-US" altLang="ko-KR" dirty="0"/>
              <a:t>2</a:t>
            </a:r>
            <a:r>
              <a:rPr lang="en-US" altLang="ko-KR" dirty="0" smtClean="0"/>
              <a:t> (1</a:t>
            </a:r>
            <a:r>
              <a:rPr lang="ko-KR" altLang="en-US" dirty="0" smtClean="0"/>
              <a:t>주간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https://upload.wikimedia.org/wikipedia/commons/thumb/b/b5/International_Morse_Code.svg/800px-International_Morse_Code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4" t="56843"/>
          <a:stretch/>
        </p:blipFill>
        <p:spPr bwMode="auto">
          <a:xfrm>
            <a:off x="1916164" y="1840449"/>
            <a:ext cx="4176216" cy="423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24846" y="1333743"/>
            <a:ext cx="36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Morse Code  (</a:t>
            </a:r>
            <a:r>
              <a:rPr lang="ko-KR" altLang="en-US" dirty="0" smtClean="0"/>
              <a:t>당일 과제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7603" y="1333743"/>
            <a:ext cx="36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Morse Code  (</a:t>
            </a:r>
            <a:r>
              <a:rPr lang="ko-KR" altLang="en-US" dirty="0" smtClean="0"/>
              <a:t>주간 과제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31298" y="1793853"/>
            <a:ext cx="341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몰스</a:t>
            </a:r>
            <a:r>
              <a:rPr lang="ko-KR" altLang="en-US" dirty="0" smtClean="0"/>
              <a:t> 코드 해독기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2219022" y="1980229"/>
            <a:ext cx="5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224846" y="1962757"/>
            <a:ext cx="279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504408" y="1793855"/>
            <a:ext cx="0" cy="16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504408" y="1793855"/>
            <a:ext cx="81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03419" y="1793855"/>
            <a:ext cx="5824" cy="18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03419" y="1962757"/>
            <a:ext cx="163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2766497" y="1793853"/>
            <a:ext cx="629014" cy="186376"/>
            <a:chOff x="2766497" y="1793853"/>
            <a:chExt cx="629014" cy="186376"/>
          </a:xfrm>
        </p:grpSpPr>
        <p:cxnSp>
          <p:nvCxnSpPr>
            <p:cNvPr id="20" name="직선 연결선 19"/>
            <p:cNvCxnSpPr/>
            <p:nvPr/>
          </p:nvCxnSpPr>
          <p:spPr>
            <a:xfrm flipV="1">
              <a:off x="2766497" y="1793854"/>
              <a:ext cx="0" cy="16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766497" y="1793853"/>
              <a:ext cx="471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273203" y="1793854"/>
              <a:ext cx="5824" cy="18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296498" y="1962757"/>
              <a:ext cx="99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3386905" y="1777584"/>
            <a:ext cx="629014" cy="186376"/>
            <a:chOff x="2766497" y="1793853"/>
            <a:chExt cx="629014" cy="186376"/>
          </a:xfrm>
        </p:grpSpPr>
        <p:cxnSp>
          <p:nvCxnSpPr>
            <p:cNvPr id="34" name="직선 연결선 33"/>
            <p:cNvCxnSpPr/>
            <p:nvPr/>
          </p:nvCxnSpPr>
          <p:spPr>
            <a:xfrm flipV="1">
              <a:off x="2766497" y="1793854"/>
              <a:ext cx="0" cy="16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766497" y="1793853"/>
              <a:ext cx="471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273203" y="1793854"/>
              <a:ext cx="5824" cy="18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296498" y="1962757"/>
              <a:ext cx="99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4004009" y="1758403"/>
            <a:ext cx="629014" cy="186376"/>
            <a:chOff x="2766497" y="1793853"/>
            <a:chExt cx="629014" cy="186376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2766497" y="1793854"/>
              <a:ext cx="0" cy="16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766497" y="1793853"/>
              <a:ext cx="471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273203" y="1793854"/>
              <a:ext cx="5824" cy="18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296498" y="1962757"/>
              <a:ext cx="99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4624680" y="1758403"/>
            <a:ext cx="629014" cy="186376"/>
            <a:chOff x="2766497" y="1793853"/>
            <a:chExt cx="629014" cy="186376"/>
          </a:xfrm>
        </p:grpSpPr>
        <p:cxnSp>
          <p:nvCxnSpPr>
            <p:cNvPr id="44" name="직선 연결선 43"/>
            <p:cNvCxnSpPr/>
            <p:nvPr/>
          </p:nvCxnSpPr>
          <p:spPr>
            <a:xfrm flipV="1">
              <a:off x="2766497" y="1793854"/>
              <a:ext cx="0" cy="16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766497" y="1793853"/>
              <a:ext cx="471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273203" y="1793854"/>
              <a:ext cx="5824" cy="18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296498" y="1962757"/>
              <a:ext cx="99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화살표 연결선 47"/>
          <p:cNvCxnSpPr/>
          <p:nvPr/>
        </p:nvCxnSpPr>
        <p:spPr>
          <a:xfrm>
            <a:off x="5387389" y="1851591"/>
            <a:ext cx="2610214" cy="19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0279720" y="2096713"/>
            <a:ext cx="588244" cy="87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821370" y="3127597"/>
            <a:ext cx="111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Seven segment ‘1’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35613" y="5725192"/>
            <a:ext cx="666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LPM_ROM  </a:t>
            </a:r>
            <a:r>
              <a:rPr lang="ko-KR" altLang="en-US" dirty="0" smtClean="0">
                <a:hlinkClick r:id="rId3"/>
              </a:rPr>
              <a:t>활용</a:t>
            </a:r>
            <a:endParaRPr lang="en-US" altLang="ko-KR" dirty="0" smtClean="0">
              <a:hlinkClick r:id="rId3"/>
            </a:endParaRPr>
          </a:p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://www.intel.com/content/www/us/en/programmable/quartushelp/13.0/mergedProjects/reference/glossary/def_mif.htm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44321" y="4676836"/>
            <a:ext cx="397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https://mil.ufl.edu/3701/docs/quartus/rom_creation_91_sp2.pdf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3916906" y="5270904"/>
            <a:ext cx="3235216" cy="58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아래쪽 화살표 3"/>
          <p:cNvSpPr/>
          <p:nvPr/>
        </p:nvSpPr>
        <p:spPr>
          <a:xfrm>
            <a:off x="2414171" y="981737"/>
            <a:ext cx="90237" cy="288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05526" y="661737"/>
            <a:ext cx="89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t0</a:t>
            </a:r>
            <a:endParaRPr lang="ko-KR" altLang="en-US" dirty="0"/>
          </a:p>
        </p:txBody>
      </p:sp>
      <p:sp>
        <p:nvSpPr>
          <p:cNvPr id="49" name="아래쪽 화살표 48"/>
          <p:cNvSpPr/>
          <p:nvPr/>
        </p:nvSpPr>
        <p:spPr>
          <a:xfrm>
            <a:off x="5253694" y="993366"/>
            <a:ext cx="90237" cy="288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096440" y="653371"/>
            <a:ext cx="89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34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20220</TotalTime>
  <Words>37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hong</cp:lastModifiedBy>
  <cp:revision>22</cp:revision>
  <cp:lastPrinted>2020-05-27T07:16:12Z</cp:lastPrinted>
  <dcterms:created xsi:type="dcterms:W3CDTF">2020-05-12T04:33:25Z</dcterms:created>
  <dcterms:modified xsi:type="dcterms:W3CDTF">2020-05-29T00:16:47Z</dcterms:modified>
</cp:coreProperties>
</file>