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4" r:id="rId4"/>
    <p:sldId id="257" r:id="rId5"/>
    <p:sldId id="267" r:id="rId6"/>
    <p:sldId id="265" r:id="rId7"/>
    <p:sldId id="260" r:id="rId8"/>
    <p:sldId id="261" r:id="rId9"/>
    <p:sldId id="263" r:id="rId10"/>
    <p:sldId id="268" r:id="rId11"/>
    <p:sldId id="262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49C287-BE54-44C9-BDC8-17C2B61833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A328E76-F0AB-4866-8F08-61F4EA57347A}">
      <dgm:prSet/>
      <dgm:spPr/>
      <dgm:t>
        <a:bodyPr/>
        <a:lstStyle/>
        <a:p>
          <a:pPr algn="l" rtl="0" latinLnBrk="1"/>
          <a:r>
            <a:rPr lang="en-US" smtClean="0"/>
            <a:t>DFT.h</a:t>
          </a:r>
          <a:endParaRPr lang="ko-KR"/>
        </a:p>
      </dgm:t>
    </dgm:pt>
    <dgm:pt modelId="{81024DA1-632B-4857-A23B-4DAC30124DAC}" type="parTrans" cxnId="{F6643273-DD58-4057-B137-6A2CF37C5839}">
      <dgm:prSet/>
      <dgm:spPr/>
      <dgm:t>
        <a:bodyPr/>
        <a:lstStyle/>
        <a:p>
          <a:pPr latinLnBrk="1"/>
          <a:endParaRPr lang="ko-KR" altLang="en-US"/>
        </a:p>
      </dgm:t>
    </dgm:pt>
    <dgm:pt modelId="{D5E6B46C-AA56-4C21-9CD6-BD7DBC768C60}" type="sibTrans" cxnId="{F6643273-DD58-4057-B137-6A2CF37C5839}">
      <dgm:prSet/>
      <dgm:spPr/>
      <dgm:t>
        <a:bodyPr/>
        <a:lstStyle/>
        <a:p>
          <a:pPr latinLnBrk="1"/>
          <a:endParaRPr lang="ko-KR" altLang="en-US"/>
        </a:p>
      </dgm:t>
    </dgm:pt>
    <dgm:pt modelId="{073F1137-5042-4BE2-9286-F2E3469267E6}">
      <dgm:prSet/>
      <dgm:spPr/>
      <dgm:t>
        <a:bodyPr/>
        <a:lstStyle/>
        <a:p>
          <a:pPr rtl="0" latinLnBrk="1"/>
          <a:r>
            <a:rPr lang="en-US" smtClean="0"/>
            <a:t>Member data</a:t>
          </a:r>
          <a:endParaRPr lang="ko-KR"/>
        </a:p>
      </dgm:t>
    </dgm:pt>
    <dgm:pt modelId="{F998A8A6-7214-416C-9DBD-2C0E3A977508}" type="parTrans" cxnId="{2FEAD755-D3E4-4212-9273-E9178CED4ABD}">
      <dgm:prSet/>
      <dgm:spPr/>
      <dgm:t>
        <a:bodyPr/>
        <a:lstStyle/>
        <a:p>
          <a:pPr latinLnBrk="1"/>
          <a:endParaRPr lang="ko-KR" altLang="en-US"/>
        </a:p>
      </dgm:t>
    </dgm:pt>
    <dgm:pt modelId="{133CC0CE-8AA4-4523-A05F-9BE4743F1AE1}" type="sibTrans" cxnId="{2FEAD755-D3E4-4212-9273-E9178CED4ABD}">
      <dgm:prSet/>
      <dgm:spPr/>
      <dgm:t>
        <a:bodyPr/>
        <a:lstStyle/>
        <a:p>
          <a:pPr latinLnBrk="1"/>
          <a:endParaRPr lang="ko-KR" altLang="en-US"/>
        </a:p>
      </dgm:t>
    </dgm:pt>
    <dgm:pt modelId="{5F3E90D4-F9E9-4027-BADC-33DF146C4F01}">
      <dgm:prSet/>
      <dgm:spPr/>
      <dgm:t>
        <a:bodyPr/>
        <a:lstStyle/>
        <a:p>
          <a:pPr rtl="0" latinLnBrk="1"/>
          <a:r>
            <a:rPr lang="en-US" smtClean="0"/>
            <a:t>int N</a:t>
          </a:r>
          <a:endParaRPr lang="ko-KR"/>
        </a:p>
      </dgm:t>
    </dgm:pt>
    <dgm:pt modelId="{AE95AF36-335E-4E19-A94B-728C42826283}" type="parTrans" cxnId="{C7BA1A09-46E8-41F0-9C05-5A645DC8556A}">
      <dgm:prSet/>
      <dgm:spPr/>
      <dgm:t>
        <a:bodyPr/>
        <a:lstStyle/>
        <a:p>
          <a:pPr latinLnBrk="1"/>
          <a:endParaRPr lang="ko-KR" altLang="en-US"/>
        </a:p>
      </dgm:t>
    </dgm:pt>
    <dgm:pt modelId="{9B97E91F-91C1-4939-B50D-ACCC8BE28B5A}" type="sibTrans" cxnId="{C7BA1A09-46E8-41F0-9C05-5A645DC8556A}">
      <dgm:prSet/>
      <dgm:spPr/>
      <dgm:t>
        <a:bodyPr/>
        <a:lstStyle/>
        <a:p>
          <a:pPr latinLnBrk="1"/>
          <a:endParaRPr lang="ko-KR" altLang="en-US"/>
        </a:p>
      </dgm:t>
    </dgm:pt>
    <dgm:pt modelId="{5D523C98-CCD5-4002-A599-F7E91294385B}">
      <dgm:prSet/>
      <dgm:spPr/>
      <dgm:t>
        <a:bodyPr/>
        <a:lstStyle/>
        <a:p>
          <a:pPr rtl="0" latinLnBrk="1"/>
          <a:r>
            <a:rPr lang="en-US" smtClean="0"/>
            <a:t>complex x[N], X[N] </a:t>
          </a:r>
          <a:endParaRPr lang="ko-KR"/>
        </a:p>
      </dgm:t>
    </dgm:pt>
    <dgm:pt modelId="{2CE6423D-F331-47A5-BDCB-8648DE6BB24D}" type="parTrans" cxnId="{BEBC5CB6-81AE-43D5-8897-2A26B57BAC87}">
      <dgm:prSet/>
      <dgm:spPr/>
      <dgm:t>
        <a:bodyPr/>
        <a:lstStyle/>
        <a:p>
          <a:pPr latinLnBrk="1"/>
          <a:endParaRPr lang="ko-KR" altLang="en-US"/>
        </a:p>
      </dgm:t>
    </dgm:pt>
    <dgm:pt modelId="{43993474-988D-47CF-A668-5E7F6EAB55CB}" type="sibTrans" cxnId="{BEBC5CB6-81AE-43D5-8897-2A26B57BAC87}">
      <dgm:prSet/>
      <dgm:spPr/>
      <dgm:t>
        <a:bodyPr/>
        <a:lstStyle/>
        <a:p>
          <a:pPr latinLnBrk="1"/>
          <a:endParaRPr lang="ko-KR" altLang="en-US"/>
        </a:p>
      </dgm:t>
    </dgm:pt>
    <dgm:pt modelId="{614BED81-8104-4428-BF1B-03123AEC5EAC}">
      <dgm:prSet/>
      <dgm:spPr/>
      <dgm:t>
        <a:bodyPr/>
        <a:lstStyle/>
        <a:p>
          <a:pPr rtl="0" latinLnBrk="1"/>
          <a:r>
            <a:rPr lang="en-US" smtClean="0"/>
            <a:t>Member functions</a:t>
          </a:r>
          <a:endParaRPr lang="ko-KR"/>
        </a:p>
      </dgm:t>
    </dgm:pt>
    <dgm:pt modelId="{AAE99864-8698-40C2-B8AE-80FC5D717BD9}" type="parTrans" cxnId="{DF0B46B3-91AF-4B7D-93EA-B0CAF5F0BC69}">
      <dgm:prSet/>
      <dgm:spPr/>
      <dgm:t>
        <a:bodyPr/>
        <a:lstStyle/>
        <a:p>
          <a:pPr latinLnBrk="1"/>
          <a:endParaRPr lang="ko-KR" altLang="en-US"/>
        </a:p>
      </dgm:t>
    </dgm:pt>
    <dgm:pt modelId="{03E4400C-1101-4B44-9FFE-F06FCAC7A610}" type="sibTrans" cxnId="{DF0B46B3-91AF-4B7D-93EA-B0CAF5F0BC69}">
      <dgm:prSet/>
      <dgm:spPr/>
      <dgm:t>
        <a:bodyPr/>
        <a:lstStyle/>
        <a:p>
          <a:pPr latinLnBrk="1"/>
          <a:endParaRPr lang="ko-KR" altLang="en-US"/>
        </a:p>
      </dgm:t>
    </dgm:pt>
    <dgm:pt modelId="{55A7082A-2EBD-4E87-A4F8-CB4352E2A1DB}">
      <dgm:prSet/>
      <dgm:spPr/>
      <dgm:t>
        <a:bodyPr/>
        <a:lstStyle/>
        <a:p>
          <a:pPr rtl="0" latinLnBrk="1"/>
          <a:r>
            <a:rPr lang="en-US" smtClean="0"/>
            <a:t>forwardDFT( )</a:t>
          </a:r>
          <a:endParaRPr lang="ko-KR"/>
        </a:p>
      </dgm:t>
    </dgm:pt>
    <dgm:pt modelId="{7C157F81-708A-433A-8F87-3BC2A98D2262}" type="parTrans" cxnId="{44F73F14-B45C-40FA-AB34-D4ED8DA871F3}">
      <dgm:prSet/>
      <dgm:spPr/>
      <dgm:t>
        <a:bodyPr/>
        <a:lstStyle/>
        <a:p>
          <a:pPr latinLnBrk="1"/>
          <a:endParaRPr lang="ko-KR" altLang="en-US"/>
        </a:p>
      </dgm:t>
    </dgm:pt>
    <dgm:pt modelId="{14B7D190-D8D2-48F5-A7DB-3A12FDEE587B}" type="sibTrans" cxnId="{44F73F14-B45C-40FA-AB34-D4ED8DA871F3}">
      <dgm:prSet/>
      <dgm:spPr/>
      <dgm:t>
        <a:bodyPr/>
        <a:lstStyle/>
        <a:p>
          <a:pPr latinLnBrk="1"/>
          <a:endParaRPr lang="ko-KR" altLang="en-US"/>
        </a:p>
      </dgm:t>
    </dgm:pt>
    <dgm:pt modelId="{35BB576C-F9D3-492F-8C7C-3D3666C384C1}">
      <dgm:prSet/>
      <dgm:spPr/>
      <dgm:t>
        <a:bodyPr/>
        <a:lstStyle/>
        <a:p>
          <a:pPr rtl="0" latinLnBrk="1"/>
          <a:r>
            <a:rPr lang="en-US" smtClean="0"/>
            <a:t>inverseDFT( )</a:t>
          </a:r>
          <a:endParaRPr lang="ko-KR"/>
        </a:p>
      </dgm:t>
    </dgm:pt>
    <dgm:pt modelId="{6251BE9B-F400-4AD0-897F-AD862ECD9B20}" type="parTrans" cxnId="{A7FDC85B-BCD7-485B-8FFA-1D7891C4102B}">
      <dgm:prSet/>
      <dgm:spPr/>
      <dgm:t>
        <a:bodyPr/>
        <a:lstStyle/>
        <a:p>
          <a:pPr latinLnBrk="1"/>
          <a:endParaRPr lang="ko-KR" altLang="en-US"/>
        </a:p>
      </dgm:t>
    </dgm:pt>
    <dgm:pt modelId="{0E66F434-BD11-4607-9284-DF27A01FCE15}" type="sibTrans" cxnId="{A7FDC85B-BCD7-485B-8FFA-1D7891C4102B}">
      <dgm:prSet/>
      <dgm:spPr/>
      <dgm:t>
        <a:bodyPr/>
        <a:lstStyle/>
        <a:p>
          <a:pPr latinLnBrk="1"/>
          <a:endParaRPr lang="ko-KR" altLang="en-US"/>
        </a:p>
      </dgm:t>
    </dgm:pt>
    <dgm:pt modelId="{6E46A44F-CA8C-47FB-B9A2-2A4D67951E43}" type="pres">
      <dgm:prSet presAssocID="{9249C287-BE54-44C9-BDC8-17C2B61833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5CD067-5AC4-413B-BAC3-77A728989939}" type="pres">
      <dgm:prSet presAssocID="{BA328E76-F0AB-4866-8F08-61F4EA57347A}" presName="parentText" presStyleLbl="node1" presStyleIdx="0" presStyleCnt="1" custScaleX="53935" custLinFactNeighborX="-41904" custLinFactNeighborY="-117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D8732C-26C1-465E-992B-67F4EC125F1E}" type="pres">
      <dgm:prSet presAssocID="{BA328E76-F0AB-4866-8F08-61F4EA57347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FEAD755-D3E4-4212-9273-E9178CED4ABD}" srcId="{BA328E76-F0AB-4866-8F08-61F4EA57347A}" destId="{073F1137-5042-4BE2-9286-F2E3469267E6}" srcOrd="0" destOrd="0" parTransId="{F998A8A6-7214-416C-9DBD-2C0E3A977508}" sibTransId="{133CC0CE-8AA4-4523-A05F-9BE4743F1AE1}"/>
    <dgm:cxn modelId="{BEBC5CB6-81AE-43D5-8897-2A26B57BAC87}" srcId="{073F1137-5042-4BE2-9286-F2E3469267E6}" destId="{5D523C98-CCD5-4002-A599-F7E91294385B}" srcOrd="1" destOrd="0" parTransId="{2CE6423D-F331-47A5-BDCB-8648DE6BB24D}" sibTransId="{43993474-988D-47CF-A668-5E7F6EAB55CB}"/>
    <dgm:cxn modelId="{C7BA1A09-46E8-41F0-9C05-5A645DC8556A}" srcId="{073F1137-5042-4BE2-9286-F2E3469267E6}" destId="{5F3E90D4-F9E9-4027-BADC-33DF146C4F01}" srcOrd="0" destOrd="0" parTransId="{AE95AF36-335E-4E19-A94B-728C42826283}" sibTransId="{9B97E91F-91C1-4939-B50D-ACCC8BE28B5A}"/>
    <dgm:cxn modelId="{A7FDC85B-BCD7-485B-8FFA-1D7891C4102B}" srcId="{614BED81-8104-4428-BF1B-03123AEC5EAC}" destId="{35BB576C-F9D3-492F-8C7C-3D3666C384C1}" srcOrd="1" destOrd="0" parTransId="{6251BE9B-F400-4AD0-897F-AD862ECD9B20}" sibTransId="{0E66F434-BD11-4607-9284-DF27A01FCE15}"/>
    <dgm:cxn modelId="{BABF3ED8-C6BA-4740-9ED9-D2F0DC20C2BB}" type="presOf" srcId="{5F3E90D4-F9E9-4027-BADC-33DF146C4F01}" destId="{32D8732C-26C1-465E-992B-67F4EC125F1E}" srcOrd="0" destOrd="1" presId="urn:microsoft.com/office/officeart/2005/8/layout/vList2"/>
    <dgm:cxn modelId="{DF0B46B3-91AF-4B7D-93EA-B0CAF5F0BC69}" srcId="{BA328E76-F0AB-4866-8F08-61F4EA57347A}" destId="{614BED81-8104-4428-BF1B-03123AEC5EAC}" srcOrd="1" destOrd="0" parTransId="{AAE99864-8698-40C2-B8AE-80FC5D717BD9}" sibTransId="{03E4400C-1101-4B44-9FFE-F06FCAC7A610}"/>
    <dgm:cxn modelId="{BD6669D7-1F76-4E33-A499-9E63DB8C744F}" type="presOf" srcId="{BA328E76-F0AB-4866-8F08-61F4EA57347A}" destId="{B75CD067-5AC4-413B-BAC3-77A728989939}" srcOrd="0" destOrd="0" presId="urn:microsoft.com/office/officeart/2005/8/layout/vList2"/>
    <dgm:cxn modelId="{7FAA056F-15DA-445E-B3CC-FE9B3C509076}" type="presOf" srcId="{073F1137-5042-4BE2-9286-F2E3469267E6}" destId="{32D8732C-26C1-465E-992B-67F4EC125F1E}" srcOrd="0" destOrd="0" presId="urn:microsoft.com/office/officeart/2005/8/layout/vList2"/>
    <dgm:cxn modelId="{F3111762-6B6F-4634-BCDE-E512C7F20D76}" type="presOf" srcId="{55A7082A-2EBD-4E87-A4F8-CB4352E2A1DB}" destId="{32D8732C-26C1-465E-992B-67F4EC125F1E}" srcOrd="0" destOrd="4" presId="urn:microsoft.com/office/officeart/2005/8/layout/vList2"/>
    <dgm:cxn modelId="{0301F2E8-C672-42DA-B18F-3E041364677B}" type="presOf" srcId="{5D523C98-CCD5-4002-A599-F7E91294385B}" destId="{32D8732C-26C1-465E-992B-67F4EC125F1E}" srcOrd="0" destOrd="2" presId="urn:microsoft.com/office/officeart/2005/8/layout/vList2"/>
    <dgm:cxn modelId="{19D7B7D2-ABA6-4790-A284-24B84A14ACCA}" type="presOf" srcId="{9249C287-BE54-44C9-BDC8-17C2B61833EC}" destId="{6E46A44F-CA8C-47FB-B9A2-2A4D67951E43}" srcOrd="0" destOrd="0" presId="urn:microsoft.com/office/officeart/2005/8/layout/vList2"/>
    <dgm:cxn modelId="{44F73F14-B45C-40FA-AB34-D4ED8DA871F3}" srcId="{614BED81-8104-4428-BF1B-03123AEC5EAC}" destId="{55A7082A-2EBD-4E87-A4F8-CB4352E2A1DB}" srcOrd="0" destOrd="0" parTransId="{7C157F81-708A-433A-8F87-3BC2A98D2262}" sibTransId="{14B7D190-D8D2-48F5-A7DB-3A12FDEE587B}"/>
    <dgm:cxn modelId="{F6643273-DD58-4057-B137-6A2CF37C5839}" srcId="{9249C287-BE54-44C9-BDC8-17C2B61833EC}" destId="{BA328E76-F0AB-4866-8F08-61F4EA57347A}" srcOrd="0" destOrd="0" parTransId="{81024DA1-632B-4857-A23B-4DAC30124DAC}" sibTransId="{D5E6B46C-AA56-4C21-9CD6-BD7DBC768C60}"/>
    <dgm:cxn modelId="{38D768DD-C48C-45FA-BD32-45AD752F10F4}" type="presOf" srcId="{614BED81-8104-4428-BF1B-03123AEC5EAC}" destId="{32D8732C-26C1-465E-992B-67F4EC125F1E}" srcOrd="0" destOrd="3" presId="urn:microsoft.com/office/officeart/2005/8/layout/vList2"/>
    <dgm:cxn modelId="{9ACA9777-4298-4C5F-9EBF-A5BAF947AB95}" type="presOf" srcId="{35BB576C-F9D3-492F-8C7C-3D3666C384C1}" destId="{32D8732C-26C1-465E-992B-67F4EC125F1E}" srcOrd="0" destOrd="5" presId="urn:microsoft.com/office/officeart/2005/8/layout/vList2"/>
    <dgm:cxn modelId="{59542E07-070C-4E78-ABB1-BDDE65B1CE25}" type="presParOf" srcId="{6E46A44F-CA8C-47FB-B9A2-2A4D67951E43}" destId="{B75CD067-5AC4-413B-BAC3-77A728989939}" srcOrd="0" destOrd="0" presId="urn:microsoft.com/office/officeart/2005/8/layout/vList2"/>
    <dgm:cxn modelId="{35E61B23-1562-4297-A77A-AD31DB4A49FE}" type="presParOf" srcId="{6E46A44F-CA8C-47FB-B9A2-2A4D67951E43}" destId="{32D8732C-26C1-465E-992B-67F4EC125F1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49C287-BE54-44C9-BDC8-17C2B61833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A328E76-F0AB-4866-8F08-61F4EA57347A}">
      <dgm:prSet/>
      <dgm:spPr/>
      <dgm:t>
        <a:bodyPr/>
        <a:lstStyle/>
        <a:p>
          <a:pPr algn="l" rtl="0" latinLnBrk="1"/>
          <a:r>
            <a:rPr lang="en-US" smtClean="0"/>
            <a:t>DFT.h</a:t>
          </a:r>
          <a:endParaRPr lang="ko-KR"/>
        </a:p>
      </dgm:t>
    </dgm:pt>
    <dgm:pt modelId="{81024DA1-632B-4857-A23B-4DAC30124DAC}" type="parTrans" cxnId="{F6643273-DD58-4057-B137-6A2CF37C5839}">
      <dgm:prSet/>
      <dgm:spPr/>
      <dgm:t>
        <a:bodyPr/>
        <a:lstStyle/>
        <a:p>
          <a:pPr latinLnBrk="1"/>
          <a:endParaRPr lang="ko-KR" altLang="en-US"/>
        </a:p>
      </dgm:t>
    </dgm:pt>
    <dgm:pt modelId="{D5E6B46C-AA56-4C21-9CD6-BD7DBC768C60}" type="sibTrans" cxnId="{F6643273-DD58-4057-B137-6A2CF37C5839}">
      <dgm:prSet/>
      <dgm:spPr/>
      <dgm:t>
        <a:bodyPr/>
        <a:lstStyle/>
        <a:p>
          <a:pPr latinLnBrk="1"/>
          <a:endParaRPr lang="ko-KR" altLang="en-US"/>
        </a:p>
      </dgm:t>
    </dgm:pt>
    <dgm:pt modelId="{073F1137-5042-4BE2-9286-F2E3469267E6}">
      <dgm:prSet/>
      <dgm:spPr/>
      <dgm:t>
        <a:bodyPr/>
        <a:lstStyle/>
        <a:p>
          <a:pPr rtl="0" latinLnBrk="1"/>
          <a:r>
            <a:rPr lang="en-US" smtClean="0"/>
            <a:t>Member data</a:t>
          </a:r>
          <a:endParaRPr lang="ko-KR"/>
        </a:p>
      </dgm:t>
    </dgm:pt>
    <dgm:pt modelId="{F998A8A6-7214-416C-9DBD-2C0E3A977508}" type="parTrans" cxnId="{2FEAD755-D3E4-4212-9273-E9178CED4ABD}">
      <dgm:prSet/>
      <dgm:spPr/>
      <dgm:t>
        <a:bodyPr/>
        <a:lstStyle/>
        <a:p>
          <a:pPr latinLnBrk="1"/>
          <a:endParaRPr lang="ko-KR" altLang="en-US"/>
        </a:p>
      </dgm:t>
    </dgm:pt>
    <dgm:pt modelId="{133CC0CE-8AA4-4523-A05F-9BE4743F1AE1}" type="sibTrans" cxnId="{2FEAD755-D3E4-4212-9273-E9178CED4ABD}">
      <dgm:prSet/>
      <dgm:spPr/>
      <dgm:t>
        <a:bodyPr/>
        <a:lstStyle/>
        <a:p>
          <a:pPr latinLnBrk="1"/>
          <a:endParaRPr lang="ko-KR" altLang="en-US"/>
        </a:p>
      </dgm:t>
    </dgm:pt>
    <dgm:pt modelId="{5F3E90D4-F9E9-4027-BADC-33DF146C4F01}">
      <dgm:prSet/>
      <dgm:spPr/>
      <dgm:t>
        <a:bodyPr/>
        <a:lstStyle/>
        <a:p>
          <a:pPr rtl="0" latinLnBrk="1"/>
          <a:r>
            <a:rPr lang="en-US" smtClean="0"/>
            <a:t>int N</a:t>
          </a:r>
          <a:endParaRPr lang="ko-KR"/>
        </a:p>
      </dgm:t>
    </dgm:pt>
    <dgm:pt modelId="{AE95AF36-335E-4E19-A94B-728C42826283}" type="parTrans" cxnId="{C7BA1A09-46E8-41F0-9C05-5A645DC8556A}">
      <dgm:prSet/>
      <dgm:spPr/>
      <dgm:t>
        <a:bodyPr/>
        <a:lstStyle/>
        <a:p>
          <a:pPr latinLnBrk="1"/>
          <a:endParaRPr lang="ko-KR" altLang="en-US"/>
        </a:p>
      </dgm:t>
    </dgm:pt>
    <dgm:pt modelId="{9B97E91F-91C1-4939-B50D-ACCC8BE28B5A}" type="sibTrans" cxnId="{C7BA1A09-46E8-41F0-9C05-5A645DC8556A}">
      <dgm:prSet/>
      <dgm:spPr/>
      <dgm:t>
        <a:bodyPr/>
        <a:lstStyle/>
        <a:p>
          <a:pPr latinLnBrk="1"/>
          <a:endParaRPr lang="ko-KR" altLang="en-US"/>
        </a:p>
      </dgm:t>
    </dgm:pt>
    <dgm:pt modelId="{5D523C98-CCD5-4002-A599-F7E91294385B}">
      <dgm:prSet/>
      <dgm:spPr/>
      <dgm:t>
        <a:bodyPr/>
        <a:lstStyle/>
        <a:p>
          <a:pPr rtl="0" latinLnBrk="1"/>
          <a:r>
            <a:rPr lang="en-US" smtClean="0"/>
            <a:t>complex x[N], X[N] </a:t>
          </a:r>
          <a:endParaRPr lang="ko-KR"/>
        </a:p>
      </dgm:t>
    </dgm:pt>
    <dgm:pt modelId="{2CE6423D-F331-47A5-BDCB-8648DE6BB24D}" type="parTrans" cxnId="{BEBC5CB6-81AE-43D5-8897-2A26B57BAC87}">
      <dgm:prSet/>
      <dgm:spPr/>
      <dgm:t>
        <a:bodyPr/>
        <a:lstStyle/>
        <a:p>
          <a:pPr latinLnBrk="1"/>
          <a:endParaRPr lang="ko-KR" altLang="en-US"/>
        </a:p>
      </dgm:t>
    </dgm:pt>
    <dgm:pt modelId="{43993474-988D-47CF-A668-5E7F6EAB55CB}" type="sibTrans" cxnId="{BEBC5CB6-81AE-43D5-8897-2A26B57BAC87}">
      <dgm:prSet/>
      <dgm:spPr/>
      <dgm:t>
        <a:bodyPr/>
        <a:lstStyle/>
        <a:p>
          <a:pPr latinLnBrk="1"/>
          <a:endParaRPr lang="ko-KR" altLang="en-US"/>
        </a:p>
      </dgm:t>
    </dgm:pt>
    <dgm:pt modelId="{614BED81-8104-4428-BF1B-03123AEC5EAC}">
      <dgm:prSet/>
      <dgm:spPr/>
      <dgm:t>
        <a:bodyPr/>
        <a:lstStyle/>
        <a:p>
          <a:pPr rtl="0" latinLnBrk="1"/>
          <a:r>
            <a:rPr lang="en-US" smtClean="0"/>
            <a:t>Member functions</a:t>
          </a:r>
          <a:endParaRPr lang="ko-KR"/>
        </a:p>
      </dgm:t>
    </dgm:pt>
    <dgm:pt modelId="{AAE99864-8698-40C2-B8AE-80FC5D717BD9}" type="parTrans" cxnId="{DF0B46B3-91AF-4B7D-93EA-B0CAF5F0BC69}">
      <dgm:prSet/>
      <dgm:spPr/>
      <dgm:t>
        <a:bodyPr/>
        <a:lstStyle/>
        <a:p>
          <a:pPr latinLnBrk="1"/>
          <a:endParaRPr lang="ko-KR" altLang="en-US"/>
        </a:p>
      </dgm:t>
    </dgm:pt>
    <dgm:pt modelId="{03E4400C-1101-4B44-9FFE-F06FCAC7A610}" type="sibTrans" cxnId="{DF0B46B3-91AF-4B7D-93EA-B0CAF5F0BC69}">
      <dgm:prSet/>
      <dgm:spPr/>
      <dgm:t>
        <a:bodyPr/>
        <a:lstStyle/>
        <a:p>
          <a:pPr latinLnBrk="1"/>
          <a:endParaRPr lang="ko-KR" altLang="en-US"/>
        </a:p>
      </dgm:t>
    </dgm:pt>
    <dgm:pt modelId="{55A7082A-2EBD-4E87-A4F8-CB4352E2A1DB}">
      <dgm:prSet/>
      <dgm:spPr/>
      <dgm:t>
        <a:bodyPr/>
        <a:lstStyle/>
        <a:p>
          <a:pPr rtl="0" latinLnBrk="1"/>
          <a:r>
            <a:rPr lang="en-US" smtClean="0"/>
            <a:t>forwardDFT( )</a:t>
          </a:r>
          <a:endParaRPr lang="ko-KR"/>
        </a:p>
      </dgm:t>
    </dgm:pt>
    <dgm:pt modelId="{7C157F81-708A-433A-8F87-3BC2A98D2262}" type="parTrans" cxnId="{44F73F14-B45C-40FA-AB34-D4ED8DA871F3}">
      <dgm:prSet/>
      <dgm:spPr/>
      <dgm:t>
        <a:bodyPr/>
        <a:lstStyle/>
        <a:p>
          <a:pPr latinLnBrk="1"/>
          <a:endParaRPr lang="ko-KR" altLang="en-US"/>
        </a:p>
      </dgm:t>
    </dgm:pt>
    <dgm:pt modelId="{14B7D190-D8D2-48F5-A7DB-3A12FDEE587B}" type="sibTrans" cxnId="{44F73F14-B45C-40FA-AB34-D4ED8DA871F3}">
      <dgm:prSet/>
      <dgm:spPr/>
      <dgm:t>
        <a:bodyPr/>
        <a:lstStyle/>
        <a:p>
          <a:pPr latinLnBrk="1"/>
          <a:endParaRPr lang="ko-KR" altLang="en-US"/>
        </a:p>
      </dgm:t>
    </dgm:pt>
    <dgm:pt modelId="{35BB576C-F9D3-492F-8C7C-3D3666C384C1}">
      <dgm:prSet/>
      <dgm:spPr/>
      <dgm:t>
        <a:bodyPr/>
        <a:lstStyle/>
        <a:p>
          <a:pPr rtl="0" latinLnBrk="1"/>
          <a:r>
            <a:rPr lang="en-US" smtClean="0"/>
            <a:t>inverseDFT( )</a:t>
          </a:r>
          <a:endParaRPr lang="ko-KR"/>
        </a:p>
      </dgm:t>
    </dgm:pt>
    <dgm:pt modelId="{6251BE9B-F400-4AD0-897F-AD862ECD9B20}" type="parTrans" cxnId="{A7FDC85B-BCD7-485B-8FFA-1D7891C4102B}">
      <dgm:prSet/>
      <dgm:spPr/>
      <dgm:t>
        <a:bodyPr/>
        <a:lstStyle/>
        <a:p>
          <a:pPr latinLnBrk="1"/>
          <a:endParaRPr lang="ko-KR" altLang="en-US"/>
        </a:p>
      </dgm:t>
    </dgm:pt>
    <dgm:pt modelId="{0E66F434-BD11-4607-9284-DF27A01FCE15}" type="sibTrans" cxnId="{A7FDC85B-BCD7-485B-8FFA-1D7891C4102B}">
      <dgm:prSet/>
      <dgm:spPr/>
      <dgm:t>
        <a:bodyPr/>
        <a:lstStyle/>
        <a:p>
          <a:pPr latinLnBrk="1"/>
          <a:endParaRPr lang="ko-KR" altLang="en-US"/>
        </a:p>
      </dgm:t>
    </dgm:pt>
    <dgm:pt modelId="{6E46A44F-CA8C-47FB-B9A2-2A4D67951E43}" type="pres">
      <dgm:prSet presAssocID="{9249C287-BE54-44C9-BDC8-17C2B61833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5CD067-5AC4-413B-BAC3-77A728989939}" type="pres">
      <dgm:prSet presAssocID="{BA328E76-F0AB-4866-8F08-61F4EA57347A}" presName="parentText" presStyleLbl="node1" presStyleIdx="0" presStyleCnt="1" custScaleX="53935" custLinFactNeighborX="-41904" custLinFactNeighborY="-117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D8732C-26C1-465E-992B-67F4EC125F1E}" type="pres">
      <dgm:prSet presAssocID="{BA328E76-F0AB-4866-8F08-61F4EA57347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FEAD755-D3E4-4212-9273-E9178CED4ABD}" srcId="{BA328E76-F0AB-4866-8F08-61F4EA57347A}" destId="{073F1137-5042-4BE2-9286-F2E3469267E6}" srcOrd="0" destOrd="0" parTransId="{F998A8A6-7214-416C-9DBD-2C0E3A977508}" sibTransId="{133CC0CE-8AA4-4523-A05F-9BE4743F1AE1}"/>
    <dgm:cxn modelId="{69509E54-A26C-471E-8879-DBCCD8239B91}" type="presOf" srcId="{614BED81-8104-4428-BF1B-03123AEC5EAC}" destId="{32D8732C-26C1-465E-992B-67F4EC125F1E}" srcOrd="0" destOrd="3" presId="urn:microsoft.com/office/officeart/2005/8/layout/vList2"/>
    <dgm:cxn modelId="{49B59083-E359-4FAA-A709-98BCE68A9889}" type="presOf" srcId="{55A7082A-2EBD-4E87-A4F8-CB4352E2A1DB}" destId="{32D8732C-26C1-465E-992B-67F4EC125F1E}" srcOrd="0" destOrd="4" presId="urn:microsoft.com/office/officeart/2005/8/layout/vList2"/>
    <dgm:cxn modelId="{60F8BD33-E8A2-46E8-AB22-E43CFC42D098}" type="presOf" srcId="{BA328E76-F0AB-4866-8F08-61F4EA57347A}" destId="{B75CD067-5AC4-413B-BAC3-77A728989939}" srcOrd="0" destOrd="0" presId="urn:microsoft.com/office/officeart/2005/8/layout/vList2"/>
    <dgm:cxn modelId="{F6643273-DD58-4057-B137-6A2CF37C5839}" srcId="{9249C287-BE54-44C9-BDC8-17C2B61833EC}" destId="{BA328E76-F0AB-4866-8F08-61F4EA57347A}" srcOrd="0" destOrd="0" parTransId="{81024DA1-632B-4857-A23B-4DAC30124DAC}" sibTransId="{D5E6B46C-AA56-4C21-9CD6-BD7DBC768C60}"/>
    <dgm:cxn modelId="{B946AE81-3930-403B-A954-2AC494E7A0FE}" type="presOf" srcId="{5D523C98-CCD5-4002-A599-F7E91294385B}" destId="{32D8732C-26C1-465E-992B-67F4EC125F1E}" srcOrd="0" destOrd="2" presId="urn:microsoft.com/office/officeart/2005/8/layout/vList2"/>
    <dgm:cxn modelId="{DF0B46B3-91AF-4B7D-93EA-B0CAF5F0BC69}" srcId="{BA328E76-F0AB-4866-8F08-61F4EA57347A}" destId="{614BED81-8104-4428-BF1B-03123AEC5EAC}" srcOrd="1" destOrd="0" parTransId="{AAE99864-8698-40C2-B8AE-80FC5D717BD9}" sibTransId="{03E4400C-1101-4B44-9FFE-F06FCAC7A610}"/>
    <dgm:cxn modelId="{A06D2460-7F0D-454C-94FB-616E69F18C47}" type="presOf" srcId="{35BB576C-F9D3-492F-8C7C-3D3666C384C1}" destId="{32D8732C-26C1-465E-992B-67F4EC125F1E}" srcOrd="0" destOrd="5" presId="urn:microsoft.com/office/officeart/2005/8/layout/vList2"/>
    <dgm:cxn modelId="{C7BA1A09-46E8-41F0-9C05-5A645DC8556A}" srcId="{073F1137-5042-4BE2-9286-F2E3469267E6}" destId="{5F3E90D4-F9E9-4027-BADC-33DF146C4F01}" srcOrd="0" destOrd="0" parTransId="{AE95AF36-335E-4E19-A94B-728C42826283}" sibTransId="{9B97E91F-91C1-4939-B50D-ACCC8BE28B5A}"/>
    <dgm:cxn modelId="{2DD853D9-0EE2-435A-9460-E0C8ECDC2FF9}" type="presOf" srcId="{073F1137-5042-4BE2-9286-F2E3469267E6}" destId="{32D8732C-26C1-465E-992B-67F4EC125F1E}" srcOrd="0" destOrd="0" presId="urn:microsoft.com/office/officeart/2005/8/layout/vList2"/>
    <dgm:cxn modelId="{6F16EBF5-0970-4310-8166-8D0DC7B254B9}" type="presOf" srcId="{5F3E90D4-F9E9-4027-BADC-33DF146C4F01}" destId="{32D8732C-26C1-465E-992B-67F4EC125F1E}" srcOrd="0" destOrd="1" presId="urn:microsoft.com/office/officeart/2005/8/layout/vList2"/>
    <dgm:cxn modelId="{BEBC5CB6-81AE-43D5-8897-2A26B57BAC87}" srcId="{073F1137-5042-4BE2-9286-F2E3469267E6}" destId="{5D523C98-CCD5-4002-A599-F7E91294385B}" srcOrd="1" destOrd="0" parTransId="{2CE6423D-F331-47A5-BDCB-8648DE6BB24D}" sibTransId="{43993474-988D-47CF-A668-5E7F6EAB55CB}"/>
    <dgm:cxn modelId="{44F73F14-B45C-40FA-AB34-D4ED8DA871F3}" srcId="{614BED81-8104-4428-BF1B-03123AEC5EAC}" destId="{55A7082A-2EBD-4E87-A4F8-CB4352E2A1DB}" srcOrd="0" destOrd="0" parTransId="{7C157F81-708A-433A-8F87-3BC2A98D2262}" sibTransId="{14B7D190-D8D2-48F5-A7DB-3A12FDEE587B}"/>
    <dgm:cxn modelId="{A7FDC85B-BCD7-485B-8FFA-1D7891C4102B}" srcId="{614BED81-8104-4428-BF1B-03123AEC5EAC}" destId="{35BB576C-F9D3-492F-8C7C-3D3666C384C1}" srcOrd="1" destOrd="0" parTransId="{6251BE9B-F400-4AD0-897F-AD862ECD9B20}" sibTransId="{0E66F434-BD11-4607-9284-DF27A01FCE15}"/>
    <dgm:cxn modelId="{73871140-4A07-470B-8968-33F3B2CC60E5}" type="presOf" srcId="{9249C287-BE54-44C9-BDC8-17C2B61833EC}" destId="{6E46A44F-CA8C-47FB-B9A2-2A4D67951E43}" srcOrd="0" destOrd="0" presId="urn:microsoft.com/office/officeart/2005/8/layout/vList2"/>
    <dgm:cxn modelId="{815710BF-0166-4739-BD76-61B421DF11B7}" type="presParOf" srcId="{6E46A44F-CA8C-47FB-B9A2-2A4D67951E43}" destId="{B75CD067-5AC4-413B-BAC3-77A728989939}" srcOrd="0" destOrd="0" presId="urn:microsoft.com/office/officeart/2005/8/layout/vList2"/>
    <dgm:cxn modelId="{37AF3F1C-6DDE-4609-94D4-BF7314F5A39A}" type="presParOf" srcId="{6E46A44F-CA8C-47FB-B9A2-2A4D67951E43}" destId="{32D8732C-26C1-465E-992B-67F4EC125F1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49C287-BE54-44C9-BDC8-17C2B61833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A328E76-F0AB-4866-8F08-61F4EA57347A}">
      <dgm:prSet/>
      <dgm:spPr/>
      <dgm:t>
        <a:bodyPr/>
        <a:lstStyle/>
        <a:p>
          <a:pPr algn="l" rtl="0" latinLnBrk="1"/>
          <a:r>
            <a:rPr lang="en-US" dirty="0" err="1" smtClean="0"/>
            <a:t>FFT.h</a:t>
          </a:r>
          <a:endParaRPr lang="ko-KR" dirty="0"/>
        </a:p>
      </dgm:t>
    </dgm:pt>
    <dgm:pt modelId="{81024DA1-632B-4857-A23B-4DAC30124DAC}" type="parTrans" cxnId="{F6643273-DD58-4057-B137-6A2CF37C5839}">
      <dgm:prSet/>
      <dgm:spPr/>
      <dgm:t>
        <a:bodyPr/>
        <a:lstStyle/>
        <a:p>
          <a:pPr latinLnBrk="1"/>
          <a:endParaRPr lang="ko-KR" altLang="en-US"/>
        </a:p>
      </dgm:t>
    </dgm:pt>
    <dgm:pt modelId="{D5E6B46C-AA56-4C21-9CD6-BD7DBC768C60}" type="sibTrans" cxnId="{F6643273-DD58-4057-B137-6A2CF37C5839}">
      <dgm:prSet/>
      <dgm:spPr/>
      <dgm:t>
        <a:bodyPr/>
        <a:lstStyle/>
        <a:p>
          <a:pPr latinLnBrk="1"/>
          <a:endParaRPr lang="ko-KR" altLang="en-US"/>
        </a:p>
      </dgm:t>
    </dgm:pt>
    <dgm:pt modelId="{073F1137-5042-4BE2-9286-F2E3469267E6}">
      <dgm:prSet/>
      <dgm:spPr/>
      <dgm:t>
        <a:bodyPr/>
        <a:lstStyle/>
        <a:p>
          <a:pPr rtl="0" latinLnBrk="1"/>
          <a:r>
            <a:rPr lang="en-US" smtClean="0"/>
            <a:t>Member data</a:t>
          </a:r>
          <a:endParaRPr lang="ko-KR"/>
        </a:p>
      </dgm:t>
    </dgm:pt>
    <dgm:pt modelId="{F998A8A6-7214-416C-9DBD-2C0E3A977508}" type="parTrans" cxnId="{2FEAD755-D3E4-4212-9273-E9178CED4ABD}">
      <dgm:prSet/>
      <dgm:spPr/>
      <dgm:t>
        <a:bodyPr/>
        <a:lstStyle/>
        <a:p>
          <a:pPr latinLnBrk="1"/>
          <a:endParaRPr lang="ko-KR" altLang="en-US"/>
        </a:p>
      </dgm:t>
    </dgm:pt>
    <dgm:pt modelId="{133CC0CE-8AA4-4523-A05F-9BE4743F1AE1}" type="sibTrans" cxnId="{2FEAD755-D3E4-4212-9273-E9178CED4ABD}">
      <dgm:prSet/>
      <dgm:spPr/>
      <dgm:t>
        <a:bodyPr/>
        <a:lstStyle/>
        <a:p>
          <a:pPr latinLnBrk="1"/>
          <a:endParaRPr lang="ko-KR" altLang="en-US"/>
        </a:p>
      </dgm:t>
    </dgm:pt>
    <dgm:pt modelId="{5F3E90D4-F9E9-4027-BADC-33DF146C4F01}">
      <dgm:prSet/>
      <dgm:spPr/>
      <dgm:t>
        <a:bodyPr/>
        <a:lstStyle/>
        <a:p>
          <a:pPr rtl="0" latinLnBrk="1"/>
          <a:r>
            <a:rPr lang="en-US" smtClean="0"/>
            <a:t>int N</a:t>
          </a:r>
          <a:endParaRPr lang="ko-KR"/>
        </a:p>
      </dgm:t>
    </dgm:pt>
    <dgm:pt modelId="{AE95AF36-335E-4E19-A94B-728C42826283}" type="parTrans" cxnId="{C7BA1A09-46E8-41F0-9C05-5A645DC8556A}">
      <dgm:prSet/>
      <dgm:spPr/>
      <dgm:t>
        <a:bodyPr/>
        <a:lstStyle/>
        <a:p>
          <a:pPr latinLnBrk="1"/>
          <a:endParaRPr lang="ko-KR" altLang="en-US"/>
        </a:p>
      </dgm:t>
    </dgm:pt>
    <dgm:pt modelId="{9B97E91F-91C1-4939-B50D-ACCC8BE28B5A}" type="sibTrans" cxnId="{C7BA1A09-46E8-41F0-9C05-5A645DC8556A}">
      <dgm:prSet/>
      <dgm:spPr/>
      <dgm:t>
        <a:bodyPr/>
        <a:lstStyle/>
        <a:p>
          <a:pPr latinLnBrk="1"/>
          <a:endParaRPr lang="ko-KR" altLang="en-US"/>
        </a:p>
      </dgm:t>
    </dgm:pt>
    <dgm:pt modelId="{5D523C98-CCD5-4002-A599-F7E91294385B}">
      <dgm:prSet/>
      <dgm:spPr/>
      <dgm:t>
        <a:bodyPr/>
        <a:lstStyle/>
        <a:p>
          <a:pPr rtl="0" latinLnBrk="1"/>
          <a:r>
            <a:rPr lang="en-US" smtClean="0"/>
            <a:t>complex x[N], X[N] </a:t>
          </a:r>
          <a:endParaRPr lang="ko-KR"/>
        </a:p>
      </dgm:t>
    </dgm:pt>
    <dgm:pt modelId="{2CE6423D-F331-47A5-BDCB-8648DE6BB24D}" type="parTrans" cxnId="{BEBC5CB6-81AE-43D5-8897-2A26B57BAC87}">
      <dgm:prSet/>
      <dgm:spPr/>
      <dgm:t>
        <a:bodyPr/>
        <a:lstStyle/>
        <a:p>
          <a:pPr latinLnBrk="1"/>
          <a:endParaRPr lang="ko-KR" altLang="en-US"/>
        </a:p>
      </dgm:t>
    </dgm:pt>
    <dgm:pt modelId="{43993474-988D-47CF-A668-5E7F6EAB55CB}" type="sibTrans" cxnId="{BEBC5CB6-81AE-43D5-8897-2A26B57BAC87}">
      <dgm:prSet/>
      <dgm:spPr/>
      <dgm:t>
        <a:bodyPr/>
        <a:lstStyle/>
        <a:p>
          <a:pPr latinLnBrk="1"/>
          <a:endParaRPr lang="ko-KR" altLang="en-US"/>
        </a:p>
      </dgm:t>
    </dgm:pt>
    <dgm:pt modelId="{614BED81-8104-4428-BF1B-03123AEC5EAC}">
      <dgm:prSet/>
      <dgm:spPr/>
      <dgm:t>
        <a:bodyPr/>
        <a:lstStyle/>
        <a:p>
          <a:pPr rtl="0" latinLnBrk="1"/>
          <a:r>
            <a:rPr lang="en-US" smtClean="0"/>
            <a:t>Member functions</a:t>
          </a:r>
          <a:endParaRPr lang="ko-KR"/>
        </a:p>
      </dgm:t>
    </dgm:pt>
    <dgm:pt modelId="{AAE99864-8698-40C2-B8AE-80FC5D717BD9}" type="parTrans" cxnId="{DF0B46B3-91AF-4B7D-93EA-B0CAF5F0BC69}">
      <dgm:prSet/>
      <dgm:spPr/>
      <dgm:t>
        <a:bodyPr/>
        <a:lstStyle/>
        <a:p>
          <a:pPr latinLnBrk="1"/>
          <a:endParaRPr lang="ko-KR" altLang="en-US"/>
        </a:p>
      </dgm:t>
    </dgm:pt>
    <dgm:pt modelId="{03E4400C-1101-4B44-9FFE-F06FCAC7A610}" type="sibTrans" cxnId="{DF0B46B3-91AF-4B7D-93EA-B0CAF5F0BC69}">
      <dgm:prSet/>
      <dgm:spPr/>
      <dgm:t>
        <a:bodyPr/>
        <a:lstStyle/>
        <a:p>
          <a:pPr latinLnBrk="1"/>
          <a:endParaRPr lang="ko-KR" altLang="en-US"/>
        </a:p>
      </dgm:t>
    </dgm:pt>
    <dgm:pt modelId="{55A7082A-2EBD-4E87-A4F8-CB4352E2A1DB}">
      <dgm:prSet/>
      <dgm:spPr/>
      <dgm:t>
        <a:bodyPr/>
        <a:lstStyle/>
        <a:p>
          <a:pPr rtl="0" latinLnBrk="1"/>
          <a:r>
            <a:rPr lang="en-US" dirty="0" err="1" smtClean="0"/>
            <a:t>forwardFFT</a:t>
          </a:r>
          <a:r>
            <a:rPr lang="en-US" dirty="0" smtClean="0"/>
            <a:t>( )</a:t>
          </a:r>
          <a:endParaRPr lang="ko-KR" dirty="0"/>
        </a:p>
      </dgm:t>
    </dgm:pt>
    <dgm:pt modelId="{7C157F81-708A-433A-8F87-3BC2A98D2262}" type="parTrans" cxnId="{44F73F14-B45C-40FA-AB34-D4ED8DA871F3}">
      <dgm:prSet/>
      <dgm:spPr/>
      <dgm:t>
        <a:bodyPr/>
        <a:lstStyle/>
        <a:p>
          <a:pPr latinLnBrk="1"/>
          <a:endParaRPr lang="ko-KR" altLang="en-US"/>
        </a:p>
      </dgm:t>
    </dgm:pt>
    <dgm:pt modelId="{14B7D190-D8D2-48F5-A7DB-3A12FDEE587B}" type="sibTrans" cxnId="{44F73F14-B45C-40FA-AB34-D4ED8DA871F3}">
      <dgm:prSet/>
      <dgm:spPr/>
      <dgm:t>
        <a:bodyPr/>
        <a:lstStyle/>
        <a:p>
          <a:pPr latinLnBrk="1"/>
          <a:endParaRPr lang="ko-KR" altLang="en-US"/>
        </a:p>
      </dgm:t>
    </dgm:pt>
    <dgm:pt modelId="{35BB576C-F9D3-492F-8C7C-3D3666C384C1}">
      <dgm:prSet/>
      <dgm:spPr/>
      <dgm:t>
        <a:bodyPr/>
        <a:lstStyle/>
        <a:p>
          <a:pPr rtl="0" latinLnBrk="1"/>
          <a:r>
            <a:rPr lang="en-US" dirty="0" err="1" smtClean="0"/>
            <a:t>inverseFFT</a:t>
          </a:r>
          <a:r>
            <a:rPr lang="en-US" dirty="0" smtClean="0"/>
            <a:t>( )</a:t>
          </a:r>
          <a:endParaRPr lang="ko-KR" dirty="0"/>
        </a:p>
      </dgm:t>
    </dgm:pt>
    <dgm:pt modelId="{6251BE9B-F400-4AD0-897F-AD862ECD9B20}" type="parTrans" cxnId="{A7FDC85B-BCD7-485B-8FFA-1D7891C4102B}">
      <dgm:prSet/>
      <dgm:spPr/>
      <dgm:t>
        <a:bodyPr/>
        <a:lstStyle/>
        <a:p>
          <a:pPr latinLnBrk="1"/>
          <a:endParaRPr lang="ko-KR" altLang="en-US"/>
        </a:p>
      </dgm:t>
    </dgm:pt>
    <dgm:pt modelId="{0E66F434-BD11-4607-9284-DF27A01FCE15}" type="sibTrans" cxnId="{A7FDC85B-BCD7-485B-8FFA-1D7891C4102B}">
      <dgm:prSet/>
      <dgm:spPr/>
      <dgm:t>
        <a:bodyPr/>
        <a:lstStyle/>
        <a:p>
          <a:pPr latinLnBrk="1"/>
          <a:endParaRPr lang="ko-KR" altLang="en-US"/>
        </a:p>
      </dgm:t>
    </dgm:pt>
    <dgm:pt modelId="{6E46A44F-CA8C-47FB-B9A2-2A4D67951E43}" type="pres">
      <dgm:prSet presAssocID="{9249C287-BE54-44C9-BDC8-17C2B61833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5CD067-5AC4-413B-BAC3-77A728989939}" type="pres">
      <dgm:prSet presAssocID="{BA328E76-F0AB-4866-8F08-61F4EA57347A}" presName="parentText" presStyleLbl="node1" presStyleIdx="0" presStyleCnt="1" custScaleX="53935" custLinFactNeighborX="-41904" custLinFactNeighborY="-117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D8732C-26C1-465E-992B-67F4EC125F1E}" type="pres">
      <dgm:prSet presAssocID="{BA328E76-F0AB-4866-8F08-61F4EA57347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FEAD755-D3E4-4212-9273-E9178CED4ABD}" srcId="{BA328E76-F0AB-4866-8F08-61F4EA57347A}" destId="{073F1137-5042-4BE2-9286-F2E3469267E6}" srcOrd="0" destOrd="0" parTransId="{F998A8A6-7214-416C-9DBD-2C0E3A977508}" sibTransId="{133CC0CE-8AA4-4523-A05F-9BE4743F1AE1}"/>
    <dgm:cxn modelId="{4EA53C0C-9EAB-45A2-85B6-1484F4AF6447}" type="presOf" srcId="{9249C287-BE54-44C9-BDC8-17C2B61833EC}" destId="{6E46A44F-CA8C-47FB-B9A2-2A4D67951E43}" srcOrd="0" destOrd="0" presId="urn:microsoft.com/office/officeart/2005/8/layout/vList2"/>
    <dgm:cxn modelId="{D57C7A0B-A030-46E2-859C-E76F395B7EE6}" type="presOf" srcId="{073F1137-5042-4BE2-9286-F2E3469267E6}" destId="{32D8732C-26C1-465E-992B-67F4EC125F1E}" srcOrd="0" destOrd="0" presId="urn:microsoft.com/office/officeart/2005/8/layout/vList2"/>
    <dgm:cxn modelId="{8AD5E074-B3C2-447F-9D20-31A6A94C3F23}" type="presOf" srcId="{614BED81-8104-4428-BF1B-03123AEC5EAC}" destId="{32D8732C-26C1-465E-992B-67F4EC125F1E}" srcOrd="0" destOrd="3" presId="urn:microsoft.com/office/officeart/2005/8/layout/vList2"/>
    <dgm:cxn modelId="{F6643273-DD58-4057-B137-6A2CF37C5839}" srcId="{9249C287-BE54-44C9-BDC8-17C2B61833EC}" destId="{BA328E76-F0AB-4866-8F08-61F4EA57347A}" srcOrd="0" destOrd="0" parTransId="{81024DA1-632B-4857-A23B-4DAC30124DAC}" sibTransId="{D5E6B46C-AA56-4C21-9CD6-BD7DBC768C60}"/>
    <dgm:cxn modelId="{24212F76-299B-4B8E-928D-9F6C4BA08EF7}" type="presOf" srcId="{5F3E90D4-F9E9-4027-BADC-33DF146C4F01}" destId="{32D8732C-26C1-465E-992B-67F4EC125F1E}" srcOrd="0" destOrd="1" presId="urn:microsoft.com/office/officeart/2005/8/layout/vList2"/>
    <dgm:cxn modelId="{418BD74E-2795-4446-8AAB-2F04E2D4ED3F}" type="presOf" srcId="{BA328E76-F0AB-4866-8F08-61F4EA57347A}" destId="{B75CD067-5AC4-413B-BAC3-77A728989939}" srcOrd="0" destOrd="0" presId="urn:microsoft.com/office/officeart/2005/8/layout/vList2"/>
    <dgm:cxn modelId="{DF0B46B3-91AF-4B7D-93EA-B0CAF5F0BC69}" srcId="{BA328E76-F0AB-4866-8F08-61F4EA57347A}" destId="{614BED81-8104-4428-BF1B-03123AEC5EAC}" srcOrd="1" destOrd="0" parTransId="{AAE99864-8698-40C2-B8AE-80FC5D717BD9}" sibTransId="{03E4400C-1101-4B44-9FFE-F06FCAC7A610}"/>
    <dgm:cxn modelId="{C7BA1A09-46E8-41F0-9C05-5A645DC8556A}" srcId="{073F1137-5042-4BE2-9286-F2E3469267E6}" destId="{5F3E90D4-F9E9-4027-BADC-33DF146C4F01}" srcOrd="0" destOrd="0" parTransId="{AE95AF36-335E-4E19-A94B-728C42826283}" sibTransId="{9B97E91F-91C1-4939-B50D-ACCC8BE28B5A}"/>
    <dgm:cxn modelId="{BEBC5CB6-81AE-43D5-8897-2A26B57BAC87}" srcId="{073F1137-5042-4BE2-9286-F2E3469267E6}" destId="{5D523C98-CCD5-4002-A599-F7E91294385B}" srcOrd="1" destOrd="0" parTransId="{2CE6423D-F331-47A5-BDCB-8648DE6BB24D}" sibTransId="{43993474-988D-47CF-A668-5E7F6EAB55CB}"/>
    <dgm:cxn modelId="{1E329B83-A973-4A38-8675-9C14D8581AF1}" type="presOf" srcId="{35BB576C-F9D3-492F-8C7C-3D3666C384C1}" destId="{32D8732C-26C1-465E-992B-67F4EC125F1E}" srcOrd="0" destOrd="5" presId="urn:microsoft.com/office/officeart/2005/8/layout/vList2"/>
    <dgm:cxn modelId="{44F73F14-B45C-40FA-AB34-D4ED8DA871F3}" srcId="{614BED81-8104-4428-BF1B-03123AEC5EAC}" destId="{55A7082A-2EBD-4E87-A4F8-CB4352E2A1DB}" srcOrd="0" destOrd="0" parTransId="{7C157F81-708A-433A-8F87-3BC2A98D2262}" sibTransId="{14B7D190-D8D2-48F5-A7DB-3A12FDEE587B}"/>
    <dgm:cxn modelId="{90AB863C-A851-43B3-A3A1-040D0043BA21}" type="presOf" srcId="{5D523C98-CCD5-4002-A599-F7E91294385B}" destId="{32D8732C-26C1-465E-992B-67F4EC125F1E}" srcOrd="0" destOrd="2" presId="urn:microsoft.com/office/officeart/2005/8/layout/vList2"/>
    <dgm:cxn modelId="{78469C2E-91C9-411A-AD26-41E20C88AD7C}" type="presOf" srcId="{55A7082A-2EBD-4E87-A4F8-CB4352E2A1DB}" destId="{32D8732C-26C1-465E-992B-67F4EC125F1E}" srcOrd="0" destOrd="4" presId="urn:microsoft.com/office/officeart/2005/8/layout/vList2"/>
    <dgm:cxn modelId="{A7FDC85B-BCD7-485B-8FFA-1D7891C4102B}" srcId="{614BED81-8104-4428-BF1B-03123AEC5EAC}" destId="{35BB576C-F9D3-492F-8C7C-3D3666C384C1}" srcOrd="1" destOrd="0" parTransId="{6251BE9B-F400-4AD0-897F-AD862ECD9B20}" sibTransId="{0E66F434-BD11-4607-9284-DF27A01FCE15}"/>
    <dgm:cxn modelId="{F3A23110-D232-457E-8E9F-BABA46F7386D}" type="presParOf" srcId="{6E46A44F-CA8C-47FB-B9A2-2A4D67951E43}" destId="{B75CD067-5AC4-413B-BAC3-77A728989939}" srcOrd="0" destOrd="0" presId="urn:microsoft.com/office/officeart/2005/8/layout/vList2"/>
    <dgm:cxn modelId="{7E997733-295F-4B61-BAFE-35CFA0A42100}" type="presParOf" srcId="{6E46A44F-CA8C-47FB-B9A2-2A4D67951E43}" destId="{32D8732C-26C1-465E-992B-67F4EC125F1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7AB9-E14C-4286-A36E-3DAA8FDE758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91E1-9C40-41D2-A782-0342E0CB0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2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7AB9-E14C-4286-A36E-3DAA8FDE758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91E1-9C40-41D2-A782-0342E0CB0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6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7AB9-E14C-4286-A36E-3DAA8FDE758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91E1-9C40-41D2-A782-0342E0CB0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71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7AB9-E14C-4286-A36E-3DAA8FDE758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91E1-9C40-41D2-A782-0342E0CB0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3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7AB9-E14C-4286-A36E-3DAA8FDE758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91E1-9C40-41D2-A782-0342E0CB0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7AB9-E14C-4286-A36E-3DAA8FDE758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91E1-9C40-41D2-A782-0342E0CB0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4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7AB9-E14C-4286-A36E-3DAA8FDE758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91E1-9C40-41D2-A782-0342E0CB0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4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7AB9-E14C-4286-A36E-3DAA8FDE758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91E1-9C40-41D2-A782-0342E0CB0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25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7AB9-E14C-4286-A36E-3DAA8FDE758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91E1-9C40-41D2-A782-0342E0CB0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31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7AB9-E14C-4286-A36E-3DAA8FDE758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91E1-9C40-41D2-A782-0342E0CB0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2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7AB9-E14C-4286-A36E-3DAA8FDE758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91E1-9C40-41D2-A782-0342E0CB0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59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7AB9-E14C-4286-A36E-3DAA8FDE758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91E1-9C40-41D2-A782-0342E0CB0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37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70609"/>
          </a:xfrm>
        </p:spPr>
        <p:txBody>
          <a:bodyPr/>
          <a:lstStyle/>
          <a:p>
            <a:r>
              <a:rPr lang="en-US" altLang="ko-KR" dirty="0" smtClean="0"/>
              <a:t>Complex variables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2019</a:t>
            </a:r>
            <a:br>
              <a:rPr lang="en-US" altLang="ko-KR" dirty="0" smtClean="0"/>
            </a:br>
            <a:r>
              <a:rPr lang="en-US" altLang="ko-KR" dirty="0" smtClean="0"/>
              <a:t>DFT, FFT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2019. 5. 15</a:t>
            </a:r>
          </a:p>
          <a:p>
            <a:r>
              <a:rPr lang="en-US" altLang="ko-KR" dirty="0" smtClean="0"/>
              <a:t>Doug</a:t>
            </a:r>
            <a:r>
              <a:rPr lang="ko-KR" altLang="en-US" dirty="0" smtClean="0"/>
              <a:t> </a:t>
            </a:r>
            <a:r>
              <a:rPr lang="en-US" altLang="ko-KR" dirty="0" smtClean="0"/>
              <a:t>Young Suh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71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818290" cy="1325563"/>
          </a:xfrm>
        </p:spPr>
        <p:txBody>
          <a:bodyPr/>
          <a:lstStyle/>
          <a:p>
            <a:r>
              <a:rPr lang="en-US" altLang="ko-KR" dirty="0" smtClean="0"/>
              <a:t>DFT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85445"/>
              </p:ext>
            </p:extLst>
          </p:nvPr>
        </p:nvGraphicFramePr>
        <p:xfrm>
          <a:off x="838200" y="1825625"/>
          <a:ext cx="415158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6540062" y="365125"/>
            <a:ext cx="18182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FFT</a:t>
            </a:r>
            <a:endParaRPr lang="ko-KR" altLang="en-US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508631"/>
              </p:ext>
            </p:extLst>
          </p:nvPr>
        </p:nvGraphicFramePr>
        <p:xfrm>
          <a:off x="6540062" y="1825625"/>
          <a:ext cx="415158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575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DFT and FFT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28519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 smtClean="0"/>
                  <a:t>DFT(Discrete Fourier Transform)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pPr>
                  <a:lnSpc>
                    <a:spcPct val="120000"/>
                  </a:lnSpc>
                </a:pPr>
                <a:endParaRPr lang="en-US" altLang="ko-KR" sz="500" dirty="0" smtClean="0"/>
              </a:p>
              <a:p>
                <a:pPr>
                  <a:lnSpc>
                    <a:spcPct val="120000"/>
                  </a:lnSpc>
                </a:pPr>
                <a:endParaRPr lang="en-US" altLang="ko-KR" sz="500" dirty="0"/>
              </a:p>
              <a:p>
                <a:pPr>
                  <a:lnSpc>
                    <a:spcPct val="120000"/>
                  </a:lnSpc>
                </a:pPr>
                <a:endParaRPr lang="en-US" altLang="ko-KR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smtClean="0"/>
                  <a:t>FFT(Fast Fourier Transform)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285199"/>
              </a:xfrm>
              <a:blipFill rotWithShape="0">
                <a:blip r:embed="rId2"/>
                <a:stretch>
                  <a:fillRect l="-1043" t="-2400" b="-10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00077" y="2398723"/>
                <a:ext cx="8878713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𝑐𝑜𝑚𝑝𝑙𝑒𝑥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𝑚𝑢𝑙𝑡𝑖𝑝𝑙𝑖𝑐𝑎𝑡𝑖𝑜𝑛𝑠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077" y="2398723"/>
                <a:ext cx="8878713" cy="7791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fast Fourier transform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92" y="3992266"/>
            <a:ext cx="3979104" cy="245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6448508" y="4826442"/>
            <a:ext cx="556591" cy="31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7130613" y="4683922"/>
                <a:ext cx="2088264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613" y="4683922"/>
                <a:ext cx="2088264" cy="6090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8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Hint: to save CPU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667703"/>
            <a:ext cx="10515600" cy="260130"/>
          </a:xfrm>
        </p:spPr>
        <p:txBody>
          <a:bodyPr>
            <a:normAutofit fontScale="55000" lnSpcReduction="20000"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095704" y="4703448"/>
                <a:ext cx="918264" cy="493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𝑘𝑛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704" y="4703448"/>
                <a:ext cx="918264" cy="4938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50884" y="2135033"/>
            <a:ext cx="940413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complex&lt;float&gt;</a:t>
            </a:r>
            <a:r>
              <a:rPr lang="en-US" altLang="ko-KR" dirty="0" err="1" smtClean="0"/>
              <a:t>ee</a:t>
            </a:r>
            <a:r>
              <a:rPr lang="en-US" altLang="ko-KR" dirty="0" smtClean="0"/>
              <a:t>[N];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float xx = 2.0*3.141592/(float)N;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=0;i&lt;</a:t>
            </a:r>
            <a:r>
              <a:rPr lang="en-US" altLang="ko-KR" dirty="0" err="1" smtClean="0"/>
              <a:t>N;i</a:t>
            </a:r>
            <a:r>
              <a:rPr lang="en-US" altLang="ko-KR" dirty="0" smtClean="0"/>
              <a:t>++)</a:t>
            </a:r>
            <a:r>
              <a:rPr lang="en-US" altLang="ko-KR" dirty="0" err="1" smtClean="0"/>
              <a:t>ee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(complex&lt;float&gt;(0.0,xx*(float)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)); 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3"/>
          </p:cNvCxnSpPr>
          <p:nvPr/>
        </p:nvCxnSpPr>
        <p:spPr>
          <a:xfrm flipV="1">
            <a:off x="2013968" y="4950374"/>
            <a:ext cx="1076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9607" y="4734485"/>
            <a:ext cx="2366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ee</a:t>
            </a:r>
            <a:r>
              <a:rPr lang="en-US" altLang="ko-KR" dirty="0" smtClean="0"/>
              <a:t>[(k*n) % N]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419" y="2795686"/>
            <a:ext cx="3086100" cy="2895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72" y="1690688"/>
            <a:ext cx="68484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55" y="182052"/>
            <a:ext cx="6112218" cy="64485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51383" y="1825625"/>
                <a:ext cx="1122615" cy="2769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effectLst>
                <a:softEdge rad="31750"/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𝑗𝑦</m:t>
                      </m:r>
                    </m:oMath>
                  </m:oMathPara>
                </a14:m>
                <a:endParaRPr lang="ko-KR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383" y="1825625"/>
                <a:ext cx="112261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087" r="-5435" b="-36957"/>
                </a:stretch>
              </a:blipFill>
              <a:effectLst>
                <a:softEdge rad="31750"/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75638" y="2734770"/>
                <a:ext cx="2145524" cy="2769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effectLst>
                <a:softEdge rad="31750"/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Re{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}=</m:t>
                    </m:r>
                    <m:r>
                      <a:rPr lang="en-US" altLang="ko-K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𝐼𝑚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ko-KR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38" y="2734770"/>
                <a:ext cx="214552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534" t="-28889" r="-3125" b="-51111"/>
                </a:stretch>
              </a:blipFill>
              <a:effectLst>
                <a:softEdge rad="31750"/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68184" y="3035418"/>
                <a:ext cx="1542538" cy="33541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effectLst>
                <a:softEdge rad="31750"/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ko-KR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184" y="3035418"/>
                <a:ext cx="1542538" cy="335413"/>
              </a:xfrm>
              <a:prstGeom prst="rect">
                <a:avLst/>
              </a:prstGeom>
              <a:blipFill rotWithShape="0">
                <a:blip r:embed="rId5"/>
                <a:stretch>
                  <a:fillRect l="-9486" t="-10909" b="-36364"/>
                </a:stretch>
              </a:blipFill>
              <a:effectLst>
                <a:softEdge rad="31750"/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98582" y="4109400"/>
                <a:ext cx="317523" cy="2769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effectLst>
                <a:softEdge rad="31750"/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582" y="4109400"/>
                <a:ext cx="31752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769" b="-2174"/>
                </a:stretch>
              </a:blipFill>
              <a:effectLst>
                <a:softEdge rad="31750"/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02818" y="4287155"/>
                <a:ext cx="312585" cy="2769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effectLst>
                <a:softEdge rad="31750"/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818" y="4287155"/>
                <a:ext cx="31258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769" r="-1923" b="-2174"/>
                </a:stretch>
              </a:blipFill>
              <a:effectLst>
                <a:softEdge rad="31750"/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00105" y="4865224"/>
                <a:ext cx="1014765" cy="2800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effectLst>
                <a:softEdge rad="31750"/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rad>
                    </m:oMath>
                  </m:oMathPara>
                </a14:m>
                <a:endParaRPr lang="ko-KR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105" y="4865224"/>
                <a:ext cx="1014765" cy="280077"/>
              </a:xfrm>
              <a:prstGeom prst="rect">
                <a:avLst/>
              </a:prstGeom>
              <a:blipFill rotWithShape="0">
                <a:blip r:embed="rId8"/>
                <a:stretch>
                  <a:fillRect l="-1807" t="-2174" r="-1205" b="-2174"/>
                </a:stretch>
              </a:blipFill>
              <a:effectLst>
                <a:softEdge rad="31750"/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20584" y="3400657"/>
                <a:ext cx="1502463" cy="2806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effectLst>
                <a:softEdge rad="31750"/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m:t>|</m:t>
                          </m:r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584" y="3400657"/>
                <a:ext cx="1502463" cy="280654"/>
              </a:xfrm>
              <a:prstGeom prst="rect">
                <a:avLst/>
              </a:prstGeom>
              <a:blipFill rotWithShape="0">
                <a:blip r:embed="rId9"/>
                <a:stretch>
                  <a:fillRect l="-4878" t="-6522" b="-43478"/>
                </a:stretch>
              </a:blipFill>
              <a:effectLst>
                <a:softEdge rad="31750"/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51496" y="3752946"/>
                <a:ext cx="2458622" cy="28591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effectLst>
                <a:softEdge rad="31750"/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altLang="ko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𝑗𝑧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𝑗𝑧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)/2</m:t>
                      </m:r>
                    </m:oMath>
                  </m:oMathPara>
                </a14:m>
                <a:endParaRPr lang="ko-KR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496" y="3752946"/>
                <a:ext cx="2458622" cy="285912"/>
              </a:xfrm>
              <a:prstGeom prst="rect">
                <a:avLst/>
              </a:prstGeom>
              <a:blipFill rotWithShape="0">
                <a:blip r:embed="rId10"/>
                <a:stretch>
                  <a:fillRect l="-495" t="-6383" r="-1485" b="-36170"/>
                </a:stretch>
              </a:blipFill>
              <a:effectLst>
                <a:softEdge rad="31750"/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자유형 15"/>
          <p:cNvSpPr/>
          <p:nvPr/>
        </p:nvSpPr>
        <p:spPr>
          <a:xfrm>
            <a:off x="603890" y="417251"/>
            <a:ext cx="1969847" cy="244898"/>
          </a:xfrm>
          <a:custGeom>
            <a:avLst/>
            <a:gdLst>
              <a:gd name="connsiteX0" fmla="*/ 284696 w 2070160"/>
              <a:gd name="connsiteY0" fmla="*/ 532 h 250161"/>
              <a:gd name="connsiteX1" fmla="*/ 24565 w 2070160"/>
              <a:gd name="connsiteY1" fmla="*/ 32063 h 250161"/>
              <a:gd name="connsiteX2" fmla="*/ 40330 w 2070160"/>
              <a:gd name="connsiteY2" fmla="*/ 166070 h 250161"/>
              <a:gd name="connsiteX3" fmla="*/ 284696 w 2070160"/>
              <a:gd name="connsiteY3" fmla="*/ 244898 h 250161"/>
              <a:gd name="connsiteX4" fmla="*/ 1869130 w 2070160"/>
              <a:gd name="connsiteY4" fmla="*/ 221250 h 250161"/>
              <a:gd name="connsiteX5" fmla="*/ 1877013 w 2070160"/>
              <a:gd name="connsiteY5" fmla="*/ 47829 h 250161"/>
              <a:gd name="connsiteX6" fmla="*/ 284696 w 2070160"/>
              <a:gd name="connsiteY6" fmla="*/ 532 h 25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0160" h="250161">
                <a:moveTo>
                  <a:pt x="284696" y="532"/>
                </a:moveTo>
                <a:cubicBezTo>
                  <a:pt x="-24045" y="-2096"/>
                  <a:pt x="65293" y="4473"/>
                  <a:pt x="24565" y="32063"/>
                </a:cubicBezTo>
                <a:cubicBezTo>
                  <a:pt x="-16163" y="59653"/>
                  <a:pt x="-3025" y="130598"/>
                  <a:pt x="40330" y="166070"/>
                </a:cubicBezTo>
                <a:cubicBezTo>
                  <a:pt x="83685" y="201542"/>
                  <a:pt x="-20104" y="235701"/>
                  <a:pt x="284696" y="244898"/>
                </a:cubicBezTo>
                <a:cubicBezTo>
                  <a:pt x="589496" y="254095"/>
                  <a:pt x="1603744" y="254095"/>
                  <a:pt x="1869130" y="221250"/>
                </a:cubicBezTo>
                <a:cubicBezTo>
                  <a:pt x="2134516" y="188405"/>
                  <a:pt x="2137144" y="87243"/>
                  <a:pt x="1877013" y="47829"/>
                </a:cubicBezTo>
                <a:cubicBezTo>
                  <a:pt x="1616882" y="8415"/>
                  <a:pt x="593437" y="3160"/>
                  <a:pt x="284696" y="53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7686" y="1268503"/>
            <a:ext cx="4488666" cy="4044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920711" y="2497186"/>
                <a:ext cx="1066895" cy="2769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altLang="ko-KR" b="0" i="1" smtClean="0">
                          <a:latin typeface="Cambria Math" panose="02040503050406030204" pitchFamily="18" charset="0"/>
                        </a:rPr>
                        <m:t>ﮮ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711" y="2497186"/>
                <a:ext cx="106689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571" r="-40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>
            <a:stCxn id="19" idx="1"/>
          </p:cNvCxnSpPr>
          <p:nvPr/>
        </p:nvCxnSpPr>
        <p:spPr>
          <a:xfrm flipH="1" flipV="1">
            <a:off x="8458200" y="2635685"/>
            <a:ext cx="462511" cy="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사각형 설명선 21"/>
          <p:cNvSpPr/>
          <p:nvPr/>
        </p:nvSpPr>
        <p:spPr>
          <a:xfrm>
            <a:off x="3024962" y="539700"/>
            <a:ext cx="1334204" cy="315313"/>
          </a:xfrm>
          <a:prstGeom prst="wedgeRoundRectCallout">
            <a:avLst>
              <a:gd name="adj1" fmla="val -71944"/>
              <a:gd name="adj2" fmla="val 1300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template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818290" cy="1325563"/>
          </a:xfrm>
        </p:spPr>
        <p:txBody>
          <a:bodyPr/>
          <a:lstStyle/>
          <a:p>
            <a:r>
              <a:rPr lang="en-US" altLang="ko-KR" dirty="0" smtClean="0"/>
              <a:t>DFT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85445"/>
              </p:ext>
            </p:extLst>
          </p:nvPr>
        </p:nvGraphicFramePr>
        <p:xfrm>
          <a:off x="838200" y="1825625"/>
          <a:ext cx="415158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608082" y="2367864"/>
            <a:ext cx="8805041" cy="13042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269"/>
                <a:ext cx="10515600" cy="428822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Implement Fourier transform 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                                    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</a:t>
                </a:r>
                <a:r>
                  <a:rPr lang="en-US" altLang="ko-KR" dirty="0" smtClean="0"/>
                  <a:t>       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N = 128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&lt;10,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&gt;118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     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269"/>
                <a:ext cx="10515600" cy="4288221"/>
              </a:xfrm>
              <a:blipFill rotWithShape="0">
                <a:blip r:embed="rId2"/>
                <a:stretch>
                  <a:fillRect l="-1043" t="-3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6006663" y="2332230"/>
                <a:ext cx="4729655" cy="1304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663" y="2332230"/>
                <a:ext cx="4729655" cy="13042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221829" y="2367864"/>
                <a:ext cx="4729655" cy="1304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829" y="2367864"/>
                <a:ext cx="4729655" cy="13042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0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DFT example : forward DFT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square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sinc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49096" y="2737320"/>
            <a:ext cx="10387584" cy="2527948"/>
            <a:chOff x="914400" y="2899930"/>
            <a:chExt cx="10387584" cy="252794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2899930"/>
              <a:ext cx="10021824" cy="1874406"/>
            </a:xfrm>
            <a:prstGeom prst="rect">
              <a:avLst/>
            </a:prstGeom>
          </p:spPr>
        </p:pic>
        <p:cxnSp>
          <p:nvCxnSpPr>
            <p:cNvPr id="12" name="직선 화살표 연결선 11"/>
            <p:cNvCxnSpPr/>
            <p:nvPr/>
          </p:nvCxnSpPr>
          <p:spPr>
            <a:xfrm>
              <a:off x="1192378" y="4535424"/>
              <a:ext cx="1010960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/>
            <p:cNvGrpSpPr/>
            <p:nvPr/>
          </p:nvGrpSpPr>
          <p:grpSpPr>
            <a:xfrm>
              <a:off x="3275330" y="4528108"/>
              <a:ext cx="5758942" cy="899770"/>
              <a:chOff x="3275330" y="4528108"/>
              <a:chExt cx="6704482" cy="899770"/>
            </a:xfrm>
          </p:grpSpPr>
          <p:sp>
            <p:nvSpPr>
              <p:cNvPr id="14" name="자유형 13"/>
              <p:cNvSpPr/>
              <p:nvPr/>
            </p:nvSpPr>
            <p:spPr>
              <a:xfrm>
                <a:off x="3275330" y="4528109"/>
                <a:ext cx="3352241" cy="899769"/>
              </a:xfrm>
              <a:custGeom>
                <a:avLst/>
                <a:gdLst>
                  <a:gd name="connsiteX0" fmla="*/ 9195 w 3352241"/>
                  <a:gd name="connsiteY0" fmla="*/ 0 h 899769"/>
                  <a:gd name="connsiteX1" fmla="*/ 23825 w 3352241"/>
                  <a:gd name="connsiteY1" fmla="*/ 277977 h 899769"/>
                  <a:gd name="connsiteX2" fmla="*/ 214020 w 3352241"/>
                  <a:gd name="connsiteY2" fmla="*/ 497433 h 899769"/>
                  <a:gd name="connsiteX3" fmla="*/ 674878 w 3352241"/>
                  <a:gd name="connsiteY3" fmla="*/ 592531 h 899769"/>
                  <a:gd name="connsiteX4" fmla="*/ 2876753 w 3352241"/>
                  <a:gd name="connsiteY4" fmla="*/ 746150 h 899769"/>
                  <a:gd name="connsiteX5" fmla="*/ 3220568 w 3352241"/>
                  <a:gd name="connsiteY5" fmla="*/ 775411 h 899769"/>
                  <a:gd name="connsiteX6" fmla="*/ 3352241 w 3352241"/>
                  <a:gd name="connsiteY6" fmla="*/ 899769 h 899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52241" h="899769">
                    <a:moveTo>
                      <a:pt x="9195" y="0"/>
                    </a:moveTo>
                    <a:cubicBezTo>
                      <a:pt x="-559" y="97536"/>
                      <a:pt x="-10312" y="195072"/>
                      <a:pt x="23825" y="277977"/>
                    </a:cubicBezTo>
                    <a:cubicBezTo>
                      <a:pt x="57962" y="360882"/>
                      <a:pt x="105511" y="445007"/>
                      <a:pt x="214020" y="497433"/>
                    </a:cubicBezTo>
                    <a:cubicBezTo>
                      <a:pt x="322529" y="549859"/>
                      <a:pt x="231089" y="551078"/>
                      <a:pt x="674878" y="592531"/>
                    </a:cubicBezTo>
                    <a:cubicBezTo>
                      <a:pt x="1118667" y="633984"/>
                      <a:pt x="2452471" y="715670"/>
                      <a:pt x="2876753" y="746150"/>
                    </a:cubicBezTo>
                    <a:cubicBezTo>
                      <a:pt x="3301035" y="776630"/>
                      <a:pt x="3141320" y="749808"/>
                      <a:pt x="3220568" y="775411"/>
                    </a:cubicBezTo>
                    <a:cubicBezTo>
                      <a:pt x="3299816" y="801014"/>
                      <a:pt x="3326028" y="850391"/>
                      <a:pt x="3352241" y="89976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 14"/>
              <p:cNvSpPr/>
              <p:nvPr/>
            </p:nvSpPr>
            <p:spPr>
              <a:xfrm flipH="1">
                <a:off x="6627571" y="4528108"/>
                <a:ext cx="3352241" cy="899769"/>
              </a:xfrm>
              <a:custGeom>
                <a:avLst/>
                <a:gdLst>
                  <a:gd name="connsiteX0" fmla="*/ 9195 w 3352241"/>
                  <a:gd name="connsiteY0" fmla="*/ 0 h 899769"/>
                  <a:gd name="connsiteX1" fmla="*/ 23825 w 3352241"/>
                  <a:gd name="connsiteY1" fmla="*/ 277977 h 899769"/>
                  <a:gd name="connsiteX2" fmla="*/ 214020 w 3352241"/>
                  <a:gd name="connsiteY2" fmla="*/ 497433 h 899769"/>
                  <a:gd name="connsiteX3" fmla="*/ 674878 w 3352241"/>
                  <a:gd name="connsiteY3" fmla="*/ 592531 h 899769"/>
                  <a:gd name="connsiteX4" fmla="*/ 2876753 w 3352241"/>
                  <a:gd name="connsiteY4" fmla="*/ 746150 h 899769"/>
                  <a:gd name="connsiteX5" fmla="*/ 3220568 w 3352241"/>
                  <a:gd name="connsiteY5" fmla="*/ 775411 h 899769"/>
                  <a:gd name="connsiteX6" fmla="*/ 3352241 w 3352241"/>
                  <a:gd name="connsiteY6" fmla="*/ 899769 h 899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52241" h="899769">
                    <a:moveTo>
                      <a:pt x="9195" y="0"/>
                    </a:moveTo>
                    <a:cubicBezTo>
                      <a:pt x="-559" y="97536"/>
                      <a:pt x="-10312" y="195072"/>
                      <a:pt x="23825" y="277977"/>
                    </a:cubicBezTo>
                    <a:cubicBezTo>
                      <a:pt x="57962" y="360882"/>
                      <a:pt x="105511" y="445007"/>
                      <a:pt x="214020" y="497433"/>
                    </a:cubicBezTo>
                    <a:cubicBezTo>
                      <a:pt x="322529" y="549859"/>
                      <a:pt x="231089" y="551078"/>
                      <a:pt x="674878" y="592531"/>
                    </a:cubicBezTo>
                    <a:cubicBezTo>
                      <a:pt x="1118667" y="633984"/>
                      <a:pt x="2452471" y="715670"/>
                      <a:pt x="2876753" y="746150"/>
                    </a:cubicBezTo>
                    <a:cubicBezTo>
                      <a:pt x="3301035" y="776630"/>
                      <a:pt x="3141320" y="749808"/>
                      <a:pt x="3220568" y="775411"/>
                    </a:cubicBezTo>
                    <a:cubicBezTo>
                      <a:pt x="3299816" y="801014"/>
                      <a:pt x="3326028" y="850391"/>
                      <a:pt x="3352241" y="89976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5357755" y="5272582"/>
                <a:ext cx="23786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n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for</m:t>
                      </m:r>
                      <m:r>
                        <a:rPr lang="en-US" altLang="ko-KR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n</m:t>
                      </m:r>
                      <m:r>
                        <a:rPr lang="en-US" altLang="ko-KR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=0~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−1</m:t>
                      </m:r>
                    </m:oMath>
                  </m:oMathPara>
                </a14:m>
                <a:endParaRPr lang="en-US" altLang="ko-KR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755" y="5272582"/>
                <a:ext cx="237866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204434" y="3674523"/>
            <a:ext cx="118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N=64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2368" y="2781851"/>
            <a:ext cx="729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rgbClr val="0070C0"/>
                </a:solidFill>
              </a:rPr>
              <a:t>…</a:t>
            </a:r>
            <a:endParaRPr lang="ko-KR" altLang="en-US" sz="6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48556" y="2781850"/>
            <a:ext cx="729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rgbClr val="0070C0"/>
                </a:solidFill>
              </a:rPr>
              <a:t>…</a:t>
            </a:r>
            <a:endParaRPr lang="ko-KR" altLang="en-US" sz="6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11257648" y="4334387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n</m:t>
                      </m:r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648" y="4334387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3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DFT example : inverse DFT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sinc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 square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49096" y="2737320"/>
            <a:ext cx="10387584" cy="2527948"/>
            <a:chOff x="914400" y="2899930"/>
            <a:chExt cx="10387584" cy="252794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2899930"/>
              <a:ext cx="10021824" cy="1874406"/>
            </a:xfrm>
            <a:prstGeom prst="rect">
              <a:avLst/>
            </a:prstGeom>
          </p:spPr>
        </p:pic>
        <p:cxnSp>
          <p:nvCxnSpPr>
            <p:cNvPr id="12" name="직선 화살표 연결선 11"/>
            <p:cNvCxnSpPr/>
            <p:nvPr/>
          </p:nvCxnSpPr>
          <p:spPr>
            <a:xfrm>
              <a:off x="1192378" y="4535424"/>
              <a:ext cx="1010960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/>
            <p:cNvGrpSpPr/>
            <p:nvPr/>
          </p:nvGrpSpPr>
          <p:grpSpPr>
            <a:xfrm>
              <a:off x="3275330" y="4528108"/>
              <a:ext cx="5758942" cy="899770"/>
              <a:chOff x="3275330" y="4528108"/>
              <a:chExt cx="6704482" cy="899770"/>
            </a:xfrm>
          </p:grpSpPr>
          <p:sp>
            <p:nvSpPr>
              <p:cNvPr id="14" name="자유형 13"/>
              <p:cNvSpPr/>
              <p:nvPr/>
            </p:nvSpPr>
            <p:spPr>
              <a:xfrm>
                <a:off x="3275330" y="4528109"/>
                <a:ext cx="3352241" cy="899769"/>
              </a:xfrm>
              <a:custGeom>
                <a:avLst/>
                <a:gdLst>
                  <a:gd name="connsiteX0" fmla="*/ 9195 w 3352241"/>
                  <a:gd name="connsiteY0" fmla="*/ 0 h 899769"/>
                  <a:gd name="connsiteX1" fmla="*/ 23825 w 3352241"/>
                  <a:gd name="connsiteY1" fmla="*/ 277977 h 899769"/>
                  <a:gd name="connsiteX2" fmla="*/ 214020 w 3352241"/>
                  <a:gd name="connsiteY2" fmla="*/ 497433 h 899769"/>
                  <a:gd name="connsiteX3" fmla="*/ 674878 w 3352241"/>
                  <a:gd name="connsiteY3" fmla="*/ 592531 h 899769"/>
                  <a:gd name="connsiteX4" fmla="*/ 2876753 w 3352241"/>
                  <a:gd name="connsiteY4" fmla="*/ 746150 h 899769"/>
                  <a:gd name="connsiteX5" fmla="*/ 3220568 w 3352241"/>
                  <a:gd name="connsiteY5" fmla="*/ 775411 h 899769"/>
                  <a:gd name="connsiteX6" fmla="*/ 3352241 w 3352241"/>
                  <a:gd name="connsiteY6" fmla="*/ 899769 h 899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52241" h="899769">
                    <a:moveTo>
                      <a:pt x="9195" y="0"/>
                    </a:moveTo>
                    <a:cubicBezTo>
                      <a:pt x="-559" y="97536"/>
                      <a:pt x="-10312" y="195072"/>
                      <a:pt x="23825" y="277977"/>
                    </a:cubicBezTo>
                    <a:cubicBezTo>
                      <a:pt x="57962" y="360882"/>
                      <a:pt x="105511" y="445007"/>
                      <a:pt x="214020" y="497433"/>
                    </a:cubicBezTo>
                    <a:cubicBezTo>
                      <a:pt x="322529" y="549859"/>
                      <a:pt x="231089" y="551078"/>
                      <a:pt x="674878" y="592531"/>
                    </a:cubicBezTo>
                    <a:cubicBezTo>
                      <a:pt x="1118667" y="633984"/>
                      <a:pt x="2452471" y="715670"/>
                      <a:pt x="2876753" y="746150"/>
                    </a:cubicBezTo>
                    <a:cubicBezTo>
                      <a:pt x="3301035" y="776630"/>
                      <a:pt x="3141320" y="749808"/>
                      <a:pt x="3220568" y="775411"/>
                    </a:cubicBezTo>
                    <a:cubicBezTo>
                      <a:pt x="3299816" y="801014"/>
                      <a:pt x="3326028" y="850391"/>
                      <a:pt x="3352241" y="89976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 14"/>
              <p:cNvSpPr/>
              <p:nvPr/>
            </p:nvSpPr>
            <p:spPr>
              <a:xfrm flipH="1">
                <a:off x="6627571" y="4528108"/>
                <a:ext cx="3352241" cy="899769"/>
              </a:xfrm>
              <a:custGeom>
                <a:avLst/>
                <a:gdLst>
                  <a:gd name="connsiteX0" fmla="*/ 9195 w 3352241"/>
                  <a:gd name="connsiteY0" fmla="*/ 0 h 899769"/>
                  <a:gd name="connsiteX1" fmla="*/ 23825 w 3352241"/>
                  <a:gd name="connsiteY1" fmla="*/ 277977 h 899769"/>
                  <a:gd name="connsiteX2" fmla="*/ 214020 w 3352241"/>
                  <a:gd name="connsiteY2" fmla="*/ 497433 h 899769"/>
                  <a:gd name="connsiteX3" fmla="*/ 674878 w 3352241"/>
                  <a:gd name="connsiteY3" fmla="*/ 592531 h 899769"/>
                  <a:gd name="connsiteX4" fmla="*/ 2876753 w 3352241"/>
                  <a:gd name="connsiteY4" fmla="*/ 746150 h 899769"/>
                  <a:gd name="connsiteX5" fmla="*/ 3220568 w 3352241"/>
                  <a:gd name="connsiteY5" fmla="*/ 775411 h 899769"/>
                  <a:gd name="connsiteX6" fmla="*/ 3352241 w 3352241"/>
                  <a:gd name="connsiteY6" fmla="*/ 899769 h 899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52241" h="899769">
                    <a:moveTo>
                      <a:pt x="9195" y="0"/>
                    </a:moveTo>
                    <a:cubicBezTo>
                      <a:pt x="-559" y="97536"/>
                      <a:pt x="-10312" y="195072"/>
                      <a:pt x="23825" y="277977"/>
                    </a:cubicBezTo>
                    <a:cubicBezTo>
                      <a:pt x="57962" y="360882"/>
                      <a:pt x="105511" y="445007"/>
                      <a:pt x="214020" y="497433"/>
                    </a:cubicBezTo>
                    <a:cubicBezTo>
                      <a:pt x="322529" y="549859"/>
                      <a:pt x="231089" y="551078"/>
                      <a:pt x="674878" y="592531"/>
                    </a:cubicBezTo>
                    <a:cubicBezTo>
                      <a:pt x="1118667" y="633984"/>
                      <a:pt x="2452471" y="715670"/>
                      <a:pt x="2876753" y="746150"/>
                    </a:cubicBezTo>
                    <a:cubicBezTo>
                      <a:pt x="3301035" y="776630"/>
                      <a:pt x="3141320" y="749808"/>
                      <a:pt x="3220568" y="775411"/>
                    </a:cubicBezTo>
                    <a:cubicBezTo>
                      <a:pt x="3299816" y="801014"/>
                      <a:pt x="3326028" y="850391"/>
                      <a:pt x="3352241" y="89976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5357755" y="5272582"/>
                <a:ext cx="24016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for</m:t>
                      </m:r>
                      <m:r>
                        <a:rPr lang="en-US" altLang="ko-KR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k</m:t>
                      </m:r>
                      <m:r>
                        <a:rPr lang="en-US" altLang="ko-KR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0</m:t>
                      </m:r>
                      <m:r>
                        <a:rPr lang="en-US" altLang="ko-KR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~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</m:t>
                      </m:r>
                    </m:oMath>
                  </m:oMathPara>
                </a14:m>
                <a:endParaRPr lang="en-US" altLang="ko-KR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755" y="5272582"/>
                <a:ext cx="240168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204434" y="3674523"/>
            <a:ext cx="118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N=64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2368" y="2781851"/>
            <a:ext cx="729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rgbClr val="0070C0"/>
                </a:solidFill>
              </a:rPr>
              <a:t>…</a:t>
            </a:r>
            <a:endParaRPr lang="ko-KR" altLang="en-US" sz="6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48556" y="2781850"/>
            <a:ext cx="729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rgbClr val="0070C0"/>
                </a:solidFill>
              </a:rPr>
              <a:t>…</a:t>
            </a:r>
            <a:endParaRPr lang="ko-KR" altLang="en-US" sz="6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11257648" y="4334387"/>
                <a:ext cx="388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k</m:t>
                      </m:r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648" y="4334387"/>
                <a:ext cx="38824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6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491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Complexity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2019. 3. 7</a:t>
            </a:r>
          </a:p>
          <a:p>
            <a:endParaRPr lang="en-US" altLang="ko-KR" dirty="0"/>
          </a:p>
          <a:p>
            <a:r>
              <a:rPr lang="en-US" altLang="ko-KR" dirty="0" smtClean="0"/>
              <a:t>Doug Young Suh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6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Big O : complexity measure </a:t>
            </a:r>
          </a:p>
          <a:p>
            <a:r>
              <a:rPr lang="en-US" altLang="ko-KR" dirty="0" smtClean="0"/>
              <a:t>Assignment</a:t>
            </a:r>
          </a:p>
          <a:p>
            <a:pPr lvl="1"/>
            <a:r>
              <a:rPr lang="en-US" altLang="ko-KR" dirty="0" smtClean="0"/>
              <a:t>Compare complexity of DFT and FFT for various N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92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Complexity ~ computation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32" y="2110581"/>
            <a:ext cx="9353550" cy="37814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534602" y="2488758"/>
            <a:ext cx="1351721" cy="1749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98320" y="3619169"/>
            <a:ext cx="2129624" cy="173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95061" y="4526942"/>
            <a:ext cx="1412682" cy="1643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38075" y="5457244"/>
            <a:ext cx="1412682" cy="1643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705598" y="5637473"/>
            <a:ext cx="2963187" cy="1749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362908" y="3619169"/>
            <a:ext cx="2846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7513981" y="3116911"/>
            <a:ext cx="0" cy="50225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9638306" y="3118237"/>
            <a:ext cx="0" cy="50225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64125" y="3689405"/>
            <a:ext cx="7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336153" y="3689361"/>
            <a:ext cx="62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93504" y="3538242"/>
            <a:ext cx="40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73013" y="3151928"/>
            <a:ext cx="1840686" cy="369332"/>
          </a:xfrm>
          <a:prstGeom prst="rect">
            <a:avLst/>
          </a:prstGeom>
          <a:solidFill>
            <a:schemeClr val="bg2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/>
              <a:t>“Do something”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8486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211</Words>
  <Application>Microsoft Office PowerPoint</Application>
  <PresentationFormat>와이드스크린</PresentationFormat>
  <Paragraphs>90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Wingdings</vt:lpstr>
      <vt:lpstr>Office 테마</vt:lpstr>
      <vt:lpstr>Complex variables 2019 DFT, FFT</vt:lpstr>
      <vt:lpstr>PowerPoint 프레젠테이션</vt:lpstr>
      <vt:lpstr>DFT</vt:lpstr>
      <vt:lpstr>Assignment </vt:lpstr>
      <vt:lpstr>DFT example : forward DFT </vt:lpstr>
      <vt:lpstr>DFT example : inverse DFT </vt:lpstr>
      <vt:lpstr>Complexity</vt:lpstr>
      <vt:lpstr>Contents</vt:lpstr>
      <vt:lpstr>Complexity ~ computation time</vt:lpstr>
      <vt:lpstr>DFT</vt:lpstr>
      <vt:lpstr>DFT and FFT</vt:lpstr>
      <vt:lpstr>Hint: to save CPU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Suh Doug young</dc:creator>
  <cp:lastModifiedBy>Suh Doug young</cp:lastModifiedBy>
  <cp:revision>14</cp:revision>
  <dcterms:created xsi:type="dcterms:W3CDTF">2019-05-10T16:53:05Z</dcterms:created>
  <dcterms:modified xsi:type="dcterms:W3CDTF">2019-05-16T06:36:02Z</dcterms:modified>
</cp:coreProperties>
</file>