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9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6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4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5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9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7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1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6F03-A0C7-48DA-8AD6-4B5FAEDA41F8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96B3-A964-4DC5-97E3-DBFD784A3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2175" cy="2387600"/>
          </a:xfrm>
        </p:spPr>
        <p:txBody>
          <a:bodyPr/>
          <a:lstStyle/>
          <a:p>
            <a:r>
              <a:rPr lang="en-US" altLang="ko-KR" dirty="0" smtClean="0"/>
              <a:t>QPSK channel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GitHub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Doug Young Suh</a:t>
            </a:r>
          </a:p>
          <a:p>
            <a:r>
              <a:rPr lang="en-US" altLang="ko-KR" dirty="0" smtClean="0"/>
              <a:t>2019. 4. 25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1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Sprint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325"/>
            <a:ext cx="10515600" cy="45806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Sender</a:t>
            </a:r>
          </a:p>
          <a:p>
            <a:pPr lvl="1"/>
            <a:r>
              <a:rPr lang="en-US" altLang="ko-KR" dirty="0" smtClean="0"/>
              <a:t>Make 2 basis vectors c0t[20] and c1t[20].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Depending on data, s[ ] = a c0t[ ] + b c1t[ ]. </a:t>
            </a:r>
          </a:p>
          <a:p>
            <a:pPr lvl="2"/>
            <a:r>
              <a:rPr lang="en-US" altLang="ko-KR" dirty="0" smtClean="0"/>
              <a:t>myMatrix.cpp : </a:t>
            </a:r>
            <a:r>
              <a:rPr lang="en-US" altLang="ko-KR" dirty="0" err="1" smtClean="0"/>
              <a:t>scalamult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matrixadd</a:t>
            </a:r>
            <a:r>
              <a:rPr lang="en-US" altLang="ko-KR" dirty="0" smtClean="0"/>
              <a:t>( )</a:t>
            </a:r>
          </a:p>
          <a:p>
            <a:r>
              <a:rPr lang="en-US" altLang="ko-KR" dirty="0" smtClean="0"/>
              <a:t>Channel</a:t>
            </a:r>
          </a:p>
          <a:p>
            <a:pPr lvl="1"/>
            <a:r>
              <a:rPr lang="en-US" altLang="ko-KR" dirty="0" smtClean="0"/>
              <a:t>r[ ] = s[ ] + n,  where n = Gaussian random variable</a:t>
            </a:r>
          </a:p>
          <a:p>
            <a:r>
              <a:rPr lang="en-US" altLang="ko-KR" dirty="0" smtClean="0"/>
              <a:t>Receiver</a:t>
            </a:r>
          </a:p>
          <a:p>
            <a:pPr lvl="1"/>
            <a:r>
              <a:rPr lang="en-US" altLang="ko-KR" dirty="0" smtClean="0"/>
              <a:t>a’ = r[ ] </a:t>
            </a:r>
            <a:r>
              <a:rPr lang="en-US" altLang="ko-KR" dirty="0" smtClean="0">
                <a:sym typeface="Wingdings" panose="05000000000000000000" pitchFamily="2" charset="2"/>
              </a:rPr>
              <a:t> c0t[ ]          b’ </a:t>
            </a:r>
            <a:r>
              <a:rPr lang="en-US" altLang="ko-KR" dirty="0"/>
              <a:t>= r[ ] </a:t>
            </a:r>
            <a:r>
              <a:rPr lang="en-US" altLang="ko-KR" dirty="0">
                <a:sym typeface="Wingdings" panose="05000000000000000000" pitchFamily="2" charset="2"/>
              </a:rPr>
              <a:t> </a:t>
            </a:r>
            <a:r>
              <a:rPr lang="en-US" altLang="ko-KR" dirty="0" smtClean="0">
                <a:sym typeface="Wingdings" panose="05000000000000000000" pitchFamily="2" charset="2"/>
              </a:rPr>
              <a:t>c1t</a:t>
            </a:r>
            <a:r>
              <a:rPr lang="en-US" altLang="ko-KR" dirty="0">
                <a:sym typeface="Wingdings" panose="05000000000000000000" pitchFamily="2" charset="2"/>
              </a:rPr>
              <a:t>[ ]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myMatrix.cpp : dot( ) for inner-product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(a’, b’)  decide </a:t>
            </a:r>
            <a:r>
              <a:rPr lang="en-US" altLang="ko-KR" dirty="0" err="1" smtClean="0">
                <a:sym typeface="Wingdings" panose="05000000000000000000" pitchFamily="2" charset="2"/>
              </a:rPr>
              <a:t>DecodedData</a:t>
            </a:r>
            <a:r>
              <a:rPr lang="en-US" altLang="ko-KR" dirty="0" smtClean="0">
                <a:sym typeface="Wingdings" panose="05000000000000000000" pitchFamily="2" charset="2"/>
              </a:rPr>
              <a:t>[ ]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Evaluator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Compare Data[ ] of the sender with </a:t>
            </a:r>
            <a:r>
              <a:rPr lang="en-US" altLang="ko-KR" dirty="0" err="1" smtClean="0">
                <a:sym typeface="Wingdings" panose="05000000000000000000" pitchFamily="2" charset="2"/>
              </a:rPr>
              <a:t>DecodedData</a:t>
            </a:r>
            <a:r>
              <a:rPr lang="en-US" altLang="ko-KR" dirty="0" smtClean="0">
                <a:sym typeface="Wingdings" panose="05000000000000000000" pitchFamily="2" charset="2"/>
              </a:rPr>
              <a:t>[ ] of the receiver  BER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BER(Bit Error Ratio)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Sprint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Constant </a:t>
            </a:r>
            <a:r>
              <a:rPr lang="en-US" altLang="ko-KR" dirty="0" err="1" smtClean="0"/>
              <a:t>E</a:t>
            </a:r>
            <a:r>
              <a:rPr lang="en-US" altLang="ko-KR" baseline="-25000" dirty="0" err="1" smtClean="0"/>
              <a:t>b</a:t>
            </a:r>
            <a:r>
              <a:rPr lang="en-US" altLang="ko-KR" dirty="0" smtClean="0"/>
              <a:t> with varying N</a:t>
            </a:r>
            <a:r>
              <a:rPr lang="en-US" altLang="ko-KR" baseline="-25000" dirty="0" smtClean="0"/>
              <a:t>o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BER vs. </a:t>
            </a:r>
            <a:r>
              <a:rPr lang="en-US" altLang="ko-KR" dirty="0" err="1" smtClean="0">
                <a:sym typeface="Wingdings" panose="05000000000000000000" pitchFamily="2" charset="2"/>
              </a:rPr>
              <a:t>E</a:t>
            </a:r>
            <a:r>
              <a:rPr lang="en-US" altLang="ko-KR" baseline="-25000" dirty="0" err="1" smtClean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/N</a:t>
            </a:r>
            <a:r>
              <a:rPr lang="en-US" altLang="ko-KR" baseline="-25000" dirty="0" smtClean="0">
                <a:sym typeface="Wingdings" panose="05000000000000000000" pitchFamily="2" charset="2"/>
              </a:rPr>
              <a:t>o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4" name="Picture 10" descr="qpsk constellation SN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06" y="2563047"/>
            <a:ext cx="4734570" cy="35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16 QAM.</a:t>
            </a:r>
            <a:endParaRPr lang="ko-KR" altLang="en-US" dirty="0"/>
          </a:p>
        </p:txBody>
      </p:sp>
      <p:pic>
        <p:nvPicPr>
          <p:cNvPr id="2050" name="Picture 2" descr="QAM 16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499" y="1690688"/>
            <a:ext cx="4107051" cy="283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AM 16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49" y="2559049"/>
            <a:ext cx="55626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8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Orthogonal wavelets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Two orthogonal wavelets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Prove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dirty="0" smtClean="0"/>
                  <a:t>. 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9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QPSK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ko-KR" dirty="0" smtClean="0"/>
                  <a:t>Divide arbitrary binary data into a stream of 2bits sets.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ko-KR" dirty="0" smtClean="0"/>
                  <a:t>Send each 2 bits data as,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ko-KR" dirty="0" smtClean="0"/>
                  <a:t>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 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00, 01, 11, and 10, respectively.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ko-KR" dirty="0" smtClean="0"/>
                  <a:t>Add AWGN(Additive White Gaussian Noise),</a:t>
                </a: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dirty="0" smtClean="0"/>
                  <a:t>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is related to the noise power.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ko-KR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every period T.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Draw a constellation graph.</a:t>
                </a:r>
                <a:endParaRPr lang="en-US" altLang="ko-KR" dirty="0" smtClean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ko-KR" dirty="0" smtClean="0"/>
                  <a:t>Decide the original data and calculate BER(Bit Error Rate).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101" t="-1902" b="-1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5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-hub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483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Platform for co-work</a:t>
            </a:r>
          </a:p>
          <a:p>
            <a:pPr lvl="1"/>
            <a:r>
              <a:rPr lang="en-US" altLang="ko-KR" dirty="0" smtClean="0"/>
              <a:t>Engineer 1: sender simulation   </a:t>
            </a:r>
          </a:p>
          <a:p>
            <a:pPr lvl="1"/>
            <a:r>
              <a:rPr lang="en-US" altLang="ko-KR" dirty="0" smtClean="0"/>
              <a:t>Engineer 2: channel simulation</a:t>
            </a:r>
          </a:p>
          <a:p>
            <a:pPr lvl="1"/>
            <a:r>
              <a:rPr lang="en-US" altLang="ko-KR" dirty="0" smtClean="0"/>
              <a:t>Engineer 3: receiver simulation</a:t>
            </a:r>
          </a:p>
          <a:p>
            <a:pPr lvl="1"/>
            <a:r>
              <a:rPr lang="en-US" altLang="ko-KR" dirty="0" smtClean="0"/>
              <a:t>Engineer 4: evaluate the simulation, SNR/BER graph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09775" y="4210051"/>
            <a:ext cx="1571625" cy="78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sender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5048250" y="4210050"/>
            <a:ext cx="1571625" cy="78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channel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8086725" y="4210050"/>
            <a:ext cx="1571625" cy="78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receiver</a:t>
            </a:r>
            <a:endParaRPr lang="ko-KR" altLang="en-US" sz="2800" dirty="0"/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 flipV="1">
            <a:off x="3581400" y="4600575"/>
            <a:ext cx="1466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619875" y="4519611"/>
            <a:ext cx="1466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027698" y="4104375"/>
                <a:ext cx="651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698" y="4104375"/>
                <a:ext cx="65120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3981240" y="4099199"/>
                <a:ext cx="667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40" y="4099199"/>
                <a:ext cx="66717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701321" y="4125513"/>
            <a:ext cx="115005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/>
              <a:t>arbitrary </a:t>
            </a:r>
          </a:p>
          <a:p>
            <a:pPr algn="r"/>
            <a:r>
              <a:rPr lang="en-US" altLang="ko-KR" dirty="0" smtClean="0"/>
              <a:t>binary </a:t>
            </a:r>
          </a:p>
          <a:p>
            <a:pPr algn="r"/>
            <a:r>
              <a:rPr lang="en-US" altLang="ko-KR" dirty="0" smtClean="0"/>
              <a:t>data 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658350" y="4519611"/>
            <a:ext cx="3810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096993" y="4067769"/>
            <a:ext cx="11785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decoded </a:t>
            </a:r>
          </a:p>
          <a:p>
            <a:r>
              <a:rPr lang="en-US" altLang="ko-KR" dirty="0" smtClean="0"/>
              <a:t>binary </a:t>
            </a:r>
          </a:p>
          <a:p>
            <a:r>
              <a:rPr lang="en-US" altLang="ko-KR" dirty="0" smtClean="0"/>
              <a:t>data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048249" y="5581650"/>
            <a:ext cx="1571625" cy="60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evaluate</a:t>
            </a:r>
            <a:endParaRPr lang="ko-KR" altLang="en-US" sz="2800" dirty="0"/>
          </a:p>
        </p:txBody>
      </p:sp>
      <p:cxnSp>
        <p:nvCxnSpPr>
          <p:cNvPr id="25" name="직선 화살표 연결선 24"/>
          <p:cNvCxnSpPr>
            <a:stCxn id="5" idx="2"/>
            <a:endCxn id="19" idx="0"/>
          </p:cNvCxnSpPr>
          <p:nvPr/>
        </p:nvCxnSpPr>
        <p:spPr>
          <a:xfrm flipH="1">
            <a:off x="5834062" y="4991099"/>
            <a:ext cx="1" cy="59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5743365" y="5101708"/>
                <a:ext cx="5282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65" y="5101708"/>
                <a:ext cx="52822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>
            <a:stCxn id="14" idx="3"/>
            <a:endCxn id="4" idx="1"/>
          </p:cNvCxnSpPr>
          <p:nvPr/>
        </p:nvCxnSpPr>
        <p:spPr>
          <a:xfrm>
            <a:off x="1851379" y="4587178"/>
            <a:ext cx="158396" cy="1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4" idx="2"/>
            <a:endCxn id="19" idx="1"/>
          </p:cNvCxnSpPr>
          <p:nvPr/>
        </p:nvCxnSpPr>
        <p:spPr>
          <a:xfrm rot="16200000" flipH="1">
            <a:off x="2745877" y="3579315"/>
            <a:ext cx="832844" cy="377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6" idx="2"/>
            <a:endCxn id="19" idx="3"/>
          </p:cNvCxnSpPr>
          <p:nvPr/>
        </p:nvCxnSpPr>
        <p:spPr>
          <a:xfrm rot="5400000">
            <a:off x="8207772" y="3403202"/>
            <a:ext cx="890588" cy="4066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581400" y="4991099"/>
            <a:ext cx="1466849" cy="59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62439" y="4991094"/>
            <a:ext cx="22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7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50655" y="5347144"/>
                <a:ext cx="4895850" cy="720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5" y="5347144"/>
                <a:ext cx="4895850" cy="7203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qpsk constellation SN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5" y="2257219"/>
            <a:ext cx="3802320" cy="257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psk constellation SNR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12" y="2182316"/>
            <a:ext cx="3530826" cy="265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psk constellation SNR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2038350"/>
            <a:ext cx="3894667" cy="2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Agile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develop a SW as a team project. (team = scrum)</a:t>
            </a:r>
          </a:p>
          <a:p>
            <a:pPr lvl="1"/>
            <a:r>
              <a:rPr lang="en-US" altLang="ko-KR" dirty="0" smtClean="0"/>
              <a:t>A project is composed of multiple sprints.</a:t>
            </a:r>
          </a:p>
          <a:p>
            <a:pPr lvl="1"/>
            <a:r>
              <a:rPr lang="en-US" altLang="ko-KR" dirty="0" smtClean="0"/>
              <a:t>At every sprint, the team provides an executable result.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42" y="3282950"/>
            <a:ext cx="8829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 descr="agil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75" y="486311"/>
            <a:ext cx="9303116" cy="5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5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agil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90" y="1352702"/>
            <a:ext cx="7570331" cy="45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7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Sprint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공유하는 데이터들이 제대로 교환되는지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Sender : Data[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10, 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1.</a:t>
            </a:r>
          </a:p>
          <a:p>
            <a:pPr lvl="1"/>
            <a:r>
              <a:rPr lang="en-US" altLang="ko-KR" dirty="0" smtClean="0"/>
              <a:t>Channel : r[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+ 1</a:t>
            </a:r>
          </a:p>
          <a:p>
            <a:pPr lvl="1"/>
            <a:r>
              <a:rPr lang="en-US" altLang="ko-KR" dirty="0" smtClean="0"/>
              <a:t>Receiver : </a:t>
            </a:r>
            <a:r>
              <a:rPr lang="en-US" altLang="ko-KR" dirty="0" err="1" smtClean="0"/>
              <a:t>DecodedData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</a:t>
            </a:r>
            <a:r>
              <a:rPr lang="en-US" altLang="ko-KR" dirty="0" smtClean="0"/>
              <a:t>sum of r[ ]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Evaluate : </a:t>
            </a:r>
            <a:r>
              <a:rPr lang="en-US" altLang="ko-KR" dirty="0" smtClean="0"/>
              <a:t>Check Data[ ] and </a:t>
            </a:r>
            <a:r>
              <a:rPr lang="en-US" altLang="ko-KR" dirty="0" err="1" smtClean="0"/>
              <a:t>DecodedData</a:t>
            </a:r>
            <a:r>
              <a:rPr lang="en-US" altLang="ko-KR" dirty="0" smtClean="0"/>
              <a:t>[ ]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9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296</Words>
  <Application>Microsoft Office PowerPoint</Application>
  <PresentationFormat>와이드스크린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QPSK channel and GitHub</vt:lpstr>
      <vt:lpstr>Orthogonal wavelets</vt:lpstr>
      <vt:lpstr>QPSK</vt:lpstr>
      <vt:lpstr>Git-hub</vt:lpstr>
      <vt:lpstr>References</vt:lpstr>
      <vt:lpstr>Agile programming</vt:lpstr>
      <vt:lpstr>PowerPoint 프레젠테이션</vt:lpstr>
      <vt:lpstr>PowerPoint 프레젠테이션</vt:lpstr>
      <vt:lpstr>Sprint 1</vt:lpstr>
      <vt:lpstr>Sprint 2</vt:lpstr>
      <vt:lpstr>Sprint 3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QPSK channel and GitHub</dc:title>
  <dc:creator>suh</dc:creator>
  <cp:lastModifiedBy>Suh Doug young</cp:lastModifiedBy>
  <cp:revision>12</cp:revision>
  <dcterms:created xsi:type="dcterms:W3CDTF">2019-04-25T06:51:41Z</dcterms:created>
  <dcterms:modified xsi:type="dcterms:W3CDTF">2019-05-10T16:14:23Z</dcterms:modified>
</cp:coreProperties>
</file>