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84" r:id="rId4"/>
    <p:sldId id="270" r:id="rId5"/>
    <p:sldId id="272" r:id="rId6"/>
    <p:sldId id="273" r:id="rId7"/>
    <p:sldId id="274" r:id="rId8"/>
    <p:sldId id="261" r:id="rId9"/>
    <p:sldId id="263" r:id="rId10"/>
    <p:sldId id="262" r:id="rId11"/>
    <p:sldId id="264" r:id="rId12"/>
    <p:sldId id="275" r:id="rId13"/>
    <p:sldId id="266" r:id="rId14"/>
    <p:sldId id="265" r:id="rId15"/>
    <p:sldId id="267" r:id="rId16"/>
    <p:sldId id="279" r:id="rId17"/>
    <p:sldId id="268" r:id="rId18"/>
    <p:sldId id="269" r:id="rId19"/>
    <p:sldId id="286" r:id="rId20"/>
    <p:sldId id="287" r:id="rId21"/>
    <p:sldId id="288" r:id="rId22"/>
    <p:sldId id="276" r:id="rId23"/>
    <p:sldId id="285" r:id="rId24"/>
    <p:sldId id="278" r:id="rId25"/>
    <p:sldId id="282" r:id="rId26"/>
    <p:sldId id="277" r:id="rId27"/>
    <p:sldId id="281" r:id="rId28"/>
    <p:sldId id="260" r:id="rId2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7" autoAdjust="0"/>
    <p:restoredTop sz="94660"/>
  </p:normalViewPr>
  <p:slideViewPr>
    <p:cSldViewPr snapToGrid="0">
      <p:cViewPr varScale="1">
        <p:scale>
          <a:sx n="88" d="100"/>
          <a:sy n="88" d="100"/>
        </p:scale>
        <p:origin x="76" y="532"/>
      </p:cViewPr>
      <p:guideLst/>
    </p:cSldViewPr>
  </p:slideViewPr>
  <p:notesTextViewPr>
    <p:cViewPr>
      <p:scale>
        <a:sx n="1" d="1"/>
        <a:sy n="1" d="1"/>
      </p:scale>
      <p:origin x="0" y="0"/>
    </p:cViewPr>
  </p:notesTextViewPr>
  <p:sorterViewPr>
    <p:cViewPr>
      <p:scale>
        <a:sx n="100" d="100"/>
        <a:sy n="100" d="100"/>
      </p:scale>
      <p:origin x="0" y="-13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G:\c-SWLab\MLDL\LogisticRegression\LogisticRegression\text.txt"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ko-KR"/>
              <a:t>Logistic Regression Data</a:t>
            </a:r>
            <a:endParaRPr lang="ko-KR"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text!$B$1:$B$1174</c:f>
              <c:numCache>
                <c:formatCode>General</c:formatCode>
                <c:ptCount val="1174"/>
                <c:pt idx="0">
                  <c:v>-2.1463800000000002</c:v>
                </c:pt>
                <c:pt idx="1">
                  <c:v>-1.86547</c:v>
                </c:pt>
                <c:pt idx="2">
                  <c:v>-2.2142499999999998</c:v>
                </c:pt>
                <c:pt idx="3">
                  <c:v>-1.83629</c:v>
                </c:pt>
                <c:pt idx="4">
                  <c:v>-0.94453399999999998</c:v>
                </c:pt>
                <c:pt idx="5">
                  <c:v>-1.9897800000000001</c:v>
                </c:pt>
                <c:pt idx="6">
                  <c:v>-3.0494400000000002</c:v>
                </c:pt>
                <c:pt idx="7">
                  <c:v>-1.3393200000000001</c:v>
                </c:pt>
                <c:pt idx="8">
                  <c:v>-2.8290799999999998</c:v>
                </c:pt>
                <c:pt idx="9">
                  <c:v>-4.5591200000000001</c:v>
                </c:pt>
                <c:pt idx="10">
                  <c:v>-0.98077599999999998</c:v>
                </c:pt>
                <c:pt idx="11">
                  <c:v>-2.6289600000000002</c:v>
                </c:pt>
                <c:pt idx="12">
                  <c:v>-2.1213099999999998</c:v>
                </c:pt>
                <c:pt idx="13">
                  <c:v>0.108857</c:v>
                </c:pt>
                <c:pt idx="14">
                  <c:v>-4.3014400000000004</c:v>
                </c:pt>
                <c:pt idx="15">
                  <c:v>-3.0593499999999998</c:v>
                </c:pt>
                <c:pt idx="16">
                  <c:v>-0.64567399999999997</c:v>
                </c:pt>
                <c:pt idx="17">
                  <c:v>-1.07467</c:v>
                </c:pt>
                <c:pt idx="18">
                  <c:v>-1.8025</c:v>
                </c:pt>
                <c:pt idx="19">
                  <c:v>-0.99113499999999999</c:v>
                </c:pt>
                <c:pt idx="20">
                  <c:v>-1.35426</c:v>
                </c:pt>
                <c:pt idx="21">
                  <c:v>-2.1281500000000002</c:v>
                </c:pt>
                <c:pt idx="22">
                  <c:v>-2.6138599999999999</c:v>
                </c:pt>
                <c:pt idx="23">
                  <c:v>-1.5301400000000001</c:v>
                </c:pt>
                <c:pt idx="24">
                  <c:v>-2.1036899999999998</c:v>
                </c:pt>
                <c:pt idx="25">
                  <c:v>-1.8506100000000001</c:v>
                </c:pt>
                <c:pt idx="26">
                  <c:v>-0.87939030000000007</c:v>
                </c:pt>
                <c:pt idx="27">
                  <c:v>-0.92175200000000002</c:v>
                </c:pt>
                <c:pt idx="28">
                  <c:v>-3.4547300000000001</c:v>
                </c:pt>
                <c:pt idx="29">
                  <c:v>-1.8635999999999999</c:v>
                </c:pt>
                <c:pt idx="30">
                  <c:v>-0.87577899999999997</c:v>
                </c:pt>
                <c:pt idx="31">
                  <c:v>-3.7398500000000001</c:v>
                </c:pt>
                <c:pt idx="32">
                  <c:v>-0.51753099999999996</c:v>
                </c:pt>
                <c:pt idx="33">
                  <c:v>-2.7278600000000002</c:v>
                </c:pt>
                <c:pt idx="34">
                  <c:v>-1.0157700000000001</c:v>
                </c:pt>
                <c:pt idx="35">
                  <c:v>-1.67337</c:v>
                </c:pt>
                <c:pt idx="36">
                  <c:v>-4.0840199999999998</c:v>
                </c:pt>
                <c:pt idx="37">
                  <c:v>-1.61077</c:v>
                </c:pt>
                <c:pt idx="38">
                  <c:v>-1.72481</c:v>
                </c:pt>
                <c:pt idx="39">
                  <c:v>0.91628299999999996</c:v>
                </c:pt>
                <c:pt idx="40">
                  <c:v>-0.13775399999999999</c:v>
                </c:pt>
                <c:pt idx="41">
                  <c:v>-4.0950100000000003</c:v>
                </c:pt>
                <c:pt idx="42">
                  <c:v>-2.0012300000000001</c:v>
                </c:pt>
                <c:pt idx="43">
                  <c:v>-1.59517</c:v>
                </c:pt>
                <c:pt idx="44">
                  <c:v>-2.40015</c:v>
                </c:pt>
                <c:pt idx="45">
                  <c:v>-1.0739000000000001</c:v>
                </c:pt>
                <c:pt idx="46">
                  <c:v>-1.6121099999999999</c:v>
                </c:pt>
                <c:pt idx="47">
                  <c:v>-2.5695700000000001</c:v>
                </c:pt>
                <c:pt idx="48">
                  <c:v>-2.6770999999999998</c:v>
                </c:pt>
                <c:pt idx="49">
                  <c:v>-1.79582</c:v>
                </c:pt>
                <c:pt idx="50">
                  <c:v>-2.3153199999999998</c:v>
                </c:pt>
                <c:pt idx="51">
                  <c:v>-2.3799199999999998</c:v>
                </c:pt>
                <c:pt idx="52">
                  <c:v>-1.9804299999999999</c:v>
                </c:pt>
                <c:pt idx="53">
                  <c:v>-0.67640699999999998</c:v>
                </c:pt>
                <c:pt idx="54">
                  <c:v>-3.6120899999999998</c:v>
                </c:pt>
                <c:pt idx="55">
                  <c:v>-1.71834</c:v>
                </c:pt>
                <c:pt idx="56">
                  <c:v>-1.6462000000000001</c:v>
                </c:pt>
                <c:pt idx="57">
                  <c:v>-2.2716099999999999</c:v>
                </c:pt>
                <c:pt idx="58">
                  <c:v>-3.5372300000000001</c:v>
                </c:pt>
                <c:pt idx="59">
                  <c:v>-2.0539000000000001</c:v>
                </c:pt>
                <c:pt idx="60">
                  <c:v>-0.45692199999999999</c:v>
                </c:pt>
                <c:pt idx="61">
                  <c:v>-2.3880400000000002</c:v>
                </c:pt>
                <c:pt idx="62">
                  <c:v>-3.6817299999999999</c:v>
                </c:pt>
                <c:pt idx="63">
                  <c:v>-2.9003100000000002</c:v>
                </c:pt>
                <c:pt idx="64">
                  <c:v>-2.1303899999999998</c:v>
                </c:pt>
                <c:pt idx="65">
                  <c:v>-4.3739800000000004</c:v>
                </c:pt>
                <c:pt idx="66">
                  <c:v>-1.53494</c:v>
                </c:pt>
                <c:pt idx="67">
                  <c:v>-0.82496700000000001</c:v>
                </c:pt>
                <c:pt idx="68">
                  <c:v>-2.5245099999999998</c:v>
                </c:pt>
                <c:pt idx="69">
                  <c:v>-0.93879500000000005</c:v>
                </c:pt>
                <c:pt idx="70">
                  <c:v>-2.39507</c:v>
                </c:pt>
                <c:pt idx="71">
                  <c:v>-3.8694000000000002</c:v>
                </c:pt>
                <c:pt idx="72">
                  <c:v>-1.71898</c:v>
                </c:pt>
                <c:pt idx="73">
                  <c:v>-2.43059</c:v>
                </c:pt>
                <c:pt idx="74">
                  <c:v>-2.2268500000000002</c:v>
                </c:pt>
                <c:pt idx="75">
                  <c:v>-1.3199399999999999</c:v>
                </c:pt>
                <c:pt idx="76">
                  <c:v>-2.1714799999999999</c:v>
                </c:pt>
                <c:pt idx="77">
                  <c:v>-2.0395099999999999</c:v>
                </c:pt>
                <c:pt idx="78">
                  <c:v>-1.9693099999999999</c:v>
                </c:pt>
                <c:pt idx="79">
                  <c:v>-2.3682500000000002</c:v>
                </c:pt>
                <c:pt idx="80">
                  <c:v>-2.5848200000000001</c:v>
                </c:pt>
                <c:pt idx="81">
                  <c:v>-2.4325899999999998</c:v>
                </c:pt>
                <c:pt idx="82">
                  <c:v>-2.7044899999999998</c:v>
                </c:pt>
                <c:pt idx="83">
                  <c:v>-1.75173</c:v>
                </c:pt>
                <c:pt idx="84">
                  <c:v>-0.67554899999999996</c:v>
                </c:pt>
                <c:pt idx="85">
                  <c:v>-2.8494199999999998</c:v>
                </c:pt>
                <c:pt idx="86">
                  <c:v>-2.0821399999999999</c:v>
                </c:pt>
                <c:pt idx="87">
                  <c:v>-2.0891000000000002</c:v>
                </c:pt>
                <c:pt idx="88">
                  <c:v>-1.5493699999999999</c:v>
                </c:pt>
                <c:pt idx="89">
                  <c:v>-2.50379</c:v>
                </c:pt>
                <c:pt idx="90">
                  <c:v>-0.176375</c:v>
                </c:pt>
                <c:pt idx="91">
                  <c:v>-2.9342899999999998</c:v>
                </c:pt>
                <c:pt idx="92">
                  <c:v>-1.11514</c:v>
                </c:pt>
                <c:pt idx="93">
                  <c:v>-2.78776</c:v>
                </c:pt>
                <c:pt idx="94">
                  <c:v>-2.9163100000000002</c:v>
                </c:pt>
                <c:pt idx="95">
                  <c:v>-3.2853699999999999</c:v>
                </c:pt>
                <c:pt idx="96">
                  <c:v>-3.2496399999999999</c:v>
                </c:pt>
                <c:pt idx="97">
                  <c:v>-2.3966500000000002</c:v>
                </c:pt>
                <c:pt idx="98">
                  <c:v>-3.4057900000000001</c:v>
                </c:pt>
                <c:pt idx="99">
                  <c:v>-1.0452900000000001</c:v>
                </c:pt>
                <c:pt idx="100">
                  <c:v>-2.2939500000000002</c:v>
                </c:pt>
                <c:pt idx="101">
                  <c:v>-1.94947</c:v>
                </c:pt>
                <c:pt idx="102">
                  <c:v>-2.70174</c:v>
                </c:pt>
                <c:pt idx="103">
                  <c:v>-2.39357</c:v>
                </c:pt>
                <c:pt idx="104">
                  <c:v>-1.9995499999999999</c:v>
                </c:pt>
                <c:pt idx="105">
                  <c:v>-2.1130100000000001</c:v>
                </c:pt>
                <c:pt idx="106">
                  <c:v>-2.88008</c:v>
                </c:pt>
                <c:pt idx="107">
                  <c:v>-0.66165799999999997</c:v>
                </c:pt>
                <c:pt idx="108">
                  <c:v>-2.7032099999999999</c:v>
                </c:pt>
                <c:pt idx="109">
                  <c:v>-0.244312</c:v>
                </c:pt>
                <c:pt idx="110">
                  <c:v>-2.1046900000000002</c:v>
                </c:pt>
                <c:pt idx="111">
                  <c:v>-1.80698</c:v>
                </c:pt>
                <c:pt idx="112">
                  <c:v>-4.2649100000000004</c:v>
                </c:pt>
                <c:pt idx="113">
                  <c:v>0.83541799999999999</c:v>
                </c:pt>
                <c:pt idx="114">
                  <c:v>-1.93685</c:v>
                </c:pt>
                <c:pt idx="115">
                  <c:v>0.56776700000000002</c:v>
                </c:pt>
                <c:pt idx="116">
                  <c:v>-3.1497199999999999</c:v>
                </c:pt>
                <c:pt idx="117">
                  <c:v>-3.1775799999999998</c:v>
                </c:pt>
                <c:pt idx="118">
                  <c:v>-1.0192600000000001</c:v>
                </c:pt>
                <c:pt idx="119">
                  <c:v>-3.2342499999999998</c:v>
                </c:pt>
                <c:pt idx="120">
                  <c:v>-2.1222599999999998</c:v>
                </c:pt>
                <c:pt idx="121">
                  <c:v>-1.3146</c:v>
                </c:pt>
                <c:pt idx="122">
                  <c:v>-3.1181899999999998</c:v>
                </c:pt>
                <c:pt idx="123">
                  <c:v>-4.58622</c:v>
                </c:pt>
                <c:pt idx="124">
                  <c:v>-0.51397899999999996</c:v>
                </c:pt>
                <c:pt idx="125">
                  <c:v>-1.1857599999999999</c:v>
                </c:pt>
                <c:pt idx="126">
                  <c:v>-2.4359600000000001</c:v>
                </c:pt>
                <c:pt idx="127">
                  <c:v>-1.2978400000000001</c:v>
                </c:pt>
                <c:pt idx="128">
                  <c:v>-3.3367900000000001</c:v>
                </c:pt>
                <c:pt idx="129">
                  <c:v>-1.9370799999999999</c:v>
                </c:pt>
                <c:pt idx="130">
                  <c:v>-1.11311</c:v>
                </c:pt>
                <c:pt idx="131">
                  <c:v>-2.5796600000000001</c:v>
                </c:pt>
                <c:pt idx="132">
                  <c:v>-2.29108</c:v>
                </c:pt>
                <c:pt idx="133">
                  <c:v>-1.65195</c:v>
                </c:pt>
                <c:pt idx="134">
                  <c:v>-1.0562499999999999</c:v>
                </c:pt>
                <c:pt idx="135">
                  <c:v>-2.26844</c:v>
                </c:pt>
                <c:pt idx="136">
                  <c:v>-1.73214</c:v>
                </c:pt>
                <c:pt idx="137">
                  <c:v>-3.00421</c:v>
                </c:pt>
                <c:pt idx="138">
                  <c:v>-2.3627899999999999</c:v>
                </c:pt>
                <c:pt idx="139">
                  <c:v>-2.72621</c:v>
                </c:pt>
                <c:pt idx="140">
                  <c:v>-1.5386200000000001</c:v>
                </c:pt>
                <c:pt idx="141">
                  <c:v>-2.4494699999999998</c:v>
                </c:pt>
                <c:pt idx="142">
                  <c:v>-1.1476900000000001</c:v>
                </c:pt>
                <c:pt idx="143">
                  <c:v>-0.82926800000000001</c:v>
                </c:pt>
                <c:pt idx="144">
                  <c:v>1.34928</c:v>
                </c:pt>
                <c:pt idx="145">
                  <c:v>-2.23976</c:v>
                </c:pt>
                <c:pt idx="146">
                  <c:v>-2.5217299999999998</c:v>
                </c:pt>
                <c:pt idx="147">
                  <c:v>-2.6402700000000001</c:v>
                </c:pt>
                <c:pt idx="148">
                  <c:v>-1.32257</c:v>
                </c:pt>
                <c:pt idx="149">
                  <c:v>-1.62832</c:v>
                </c:pt>
                <c:pt idx="150">
                  <c:v>-1.7750999999999999</c:v>
                </c:pt>
                <c:pt idx="151">
                  <c:v>-2.6133000000000002</c:v>
                </c:pt>
                <c:pt idx="152">
                  <c:v>-1.9246300000000001</c:v>
                </c:pt>
                <c:pt idx="153">
                  <c:v>-1.0621</c:v>
                </c:pt>
                <c:pt idx="154">
                  <c:v>-1.2344900000000001</c:v>
                </c:pt>
                <c:pt idx="155">
                  <c:v>-2.2353999999999998</c:v>
                </c:pt>
                <c:pt idx="156">
                  <c:v>-3.27854</c:v>
                </c:pt>
                <c:pt idx="157">
                  <c:v>-0.82515899999999998</c:v>
                </c:pt>
                <c:pt idx="158">
                  <c:v>-0.43121399999999999</c:v>
                </c:pt>
                <c:pt idx="159">
                  <c:v>-2.04793</c:v>
                </c:pt>
                <c:pt idx="160">
                  <c:v>-2.5156299999999998</c:v>
                </c:pt>
                <c:pt idx="161">
                  <c:v>-0.64590899999999996</c:v>
                </c:pt>
                <c:pt idx="162">
                  <c:v>0.22731299999999999</c:v>
                </c:pt>
                <c:pt idx="163">
                  <c:v>-1.5169900000000001</c:v>
                </c:pt>
                <c:pt idx="164">
                  <c:v>-1.87256</c:v>
                </c:pt>
                <c:pt idx="165">
                  <c:v>-0.217499</c:v>
                </c:pt>
                <c:pt idx="166">
                  <c:v>-0.88133799999999995</c:v>
                </c:pt>
                <c:pt idx="167">
                  <c:v>-1.1767099999999999</c:v>
                </c:pt>
                <c:pt idx="168">
                  <c:v>-2.3860000000000001</c:v>
                </c:pt>
                <c:pt idx="169">
                  <c:v>-0.13739499999999999</c:v>
                </c:pt>
                <c:pt idx="170">
                  <c:v>-2.0494599999999998</c:v>
                </c:pt>
                <c:pt idx="171">
                  <c:v>-3.0984699999999998</c:v>
                </c:pt>
                <c:pt idx="172">
                  <c:v>-4.5252699999999999</c:v>
                </c:pt>
                <c:pt idx="173">
                  <c:v>-2.7578900000000002</c:v>
                </c:pt>
                <c:pt idx="174">
                  <c:v>-2.0213399999999999</c:v>
                </c:pt>
                <c:pt idx="175">
                  <c:v>-1.07992</c:v>
                </c:pt>
                <c:pt idx="176">
                  <c:v>-3.50407</c:v>
                </c:pt>
                <c:pt idx="177">
                  <c:v>-2.2804500000000001</c:v>
                </c:pt>
                <c:pt idx="178">
                  <c:v>-1.1287400000000001</c:v>
                </c:pt>
                <c:pt idx="179">
                  <c:v>-3.2760799999999999</c:v>
                </c:pt>
                <c:pt idx="180">
                  <c:v>-2.05226</c:v>
                </c:pt>
                <c:pt idx="181">
                  <c:v>-1.5406299999999999</c:v>
                </c:pt>
                <c:pt idx="182">
                  <c:v>-2.61063</c:v>
                </c:pt>
                <c:pt idx="183">
                  <c:v>-1.25865</c:v>
                </c:pt>
                <c:pt idx="184">
                  <c:v>-3.4744799999999998</c:v>
                </c:pt>
                <c:pt idx="185">
                  <c:v>-1.79129</c:v>
                </c:pt>
                <c:pt idx="186">
                  <c:v>-1.73245</c:v>
                </c:pt>
                <c:pt idx="187">
                  <c:v>-0.402505</c:v>
                </c:pt>
                <c:pt idx="188">
                  <c:v>-1.06145</c:v>
                </c:pt>
                <c:pt idx="189">
                  <c:v>-1.7730399999999999</c:v>
                </c:pt>
                <c:pt idx="190">
                  <c:v>-2.3253499999999998</c:v>
                </c:pt>
                <c:pt idx="191">
                  <c:v>-2.7366899999999998</c:v>
                </c:pt>
                <c:pt idx="192">
                  <c:v>-1.8194699999999999</c:v>
                </c:pt>
                <c:pt idx="193">
                  <c:v>-2.37385</c:v>
                </c:pt>
                <c:pt idx="194">
                  <c:v>-3.0841599999999998</c:v>
                </c:pt>
                <c:pt idx="195">
                  <c:v>-3.2971499999999998</c:v>
                </c:pt>
                <c:pt idx="196">
                  <c:v>-1.5276000000000001</c:v>
                </c:pt>
                <c:pt idx="197">
                  <c:v>-1.33982</c:v>
                </c:pt>
                <c:pt idx="198">
                  <c:v>-2.5473400000000002</c:v>
                </c:pt>
                <c:pt idx="199">
                  <c:v>-3.12765</c:v>
                </c:pt>
                <c:pt idx="200">
                  <c:v>-2.5276299999999998</c:v>
                </c:pt>
                <c:pt idx="201">
                  <c:v>-3.9911699999999999</c:v>
                </c:pt>
                <c:pt idx="202">
                  <c:v>-2.3532700000000002</c:v>
                </c:pt>
                <c:pt idx="203">
                  <c:v>-2.2681800000000001</c:v>
                </c:pt>
                <c:pt idx="204">
                  <c:v>-0.732684</c:v>
                </c:pt>
                <c:pt idx="205">
                  <c:v>-2.6980200000000001</c:v>
                </c:pt>
                <c:pt idx="206">
                  <c:v>-2.14439</c:v>
                </c:pt>
                <c:pt idx="207">
                  <c:v>-2.4885600000000001</c:v>
                </c:pt>
                <c:pt idx="208">
                  <c:v>-0.55832400000000004</c:v>
                </c:pt>
                <c:pt idx="209">
                  <c:v>-1.29331</c:v>
                </c:pt>
                <c:pt idx="210">
                  <c:v>-2.1954199999999999</c:v>
                </c:pt>
                <c:pt idx="211">
                  <c:v>-1.6499200000000001</c:v>
                </c:pt>
                <c:pt idx="212">
                  <c:v>-1.516</c:v>
                </c:pt>
                <c:pt idx="213">
                  <c:v>-2.3464399999999999</c:v>
                </c:pt>
                <c:pt idx="214">
                  <c:v>-1.30816</c:v>
                </c:pt>
                <c:pt idx="215">
                  <c:v>-1.9942200000000001</c:v>
                </c:pt>
                <c:pt idx="216">
                  <c:v>-1.7520800000000001</c:v>
                </c:pt>
                <c:pt idx="217">
                  <c:v>-1.9299200000000001</c:v>
                </c:pt>
                <c:pt idx="218">
                  <c:v>-2.0940500000000002</c:v>
                </c:pt>
                <c:pt idx="219">
                  <c:v>-0.98010699999999995</c:v>
                </c:pt>
                <c:pt idx="220">
                  <c:v>-1.8050299999999999</c:v>
                </c:pt>
                <c:pt idx="221">
                  <c:v>-2.9042400000000002</c:v>
                </c:pt>
                <c:pt idx="222">
                  <c:v>-4.5409699999999997</c:v>
                </c:pt>
                <c:pt idx="223">
                  <c:v>-3.08378</c:v>
                </c:pt>
                <c:pt idx="224">
                  <c:v>-2.9822099999999998</c:v>
                </c:pt>
                <c:pt idx="225">
                  <c:v>-1.6110199999999999</c:v>
                </c:pt>
                <c:pt idx="226">
                  <c:v>-2.84449</c:v>
                </c:pt>
                <c:pt idx="227">
                  <c:v>-1.93848</c:v>
                </c:pt>
                <c:pt idx="228">
                  <c:v>-2.7871100000000002</c:v>
                </c:pt>
                <c:pt idx="229">
                  <c:v>-2.6050499999999999</c:v>
                </c:pt>
                <c:pt idx="230">
                  <c:v>-1.4728699999999999</c:v>
                </c:pt>
                <c:pt idx="231">
                  <c:v>-2.9807100000000002</c:v>
                </c:pt>
                <c:pt idx="232">
                  <c:v>-2.4165299999999998</c:v>
                </c:pt>
                <c:pt idx="233">
                  <c:v>-2.58433</c:v>
                </c:pt>
                <c:pt idx="234">
                  <c:v>-2.4431099999999999</c:v>
                </c:pt>
                <c:pt idx="235">
                  <c:v>-2.0861800000000001</c:v>
                </c:pt>
                <c:pt idx="236">
                  <c:v>-2.47363</c:v>
                </c:pt>
                <c:pt idx="237">
                  <c:v>-2.2638500000000001</c:v>
                </c:pt>
                <c:pt idx="238">
                  <c:v>-0.68378499999999998</c:v>
                </c:pt>
                <c:pt idx="239">
                  <c:v>-1.6234200000000001</c:v>
                </c:pt>
                <c:pt idx="240">
                  <c:v>-1.7171799999999999</c:v>
                </c:pt>
                <c:pt idx="241">
                  <c:v>-3.29467</c:v>
                </c:pt>
                <c:pt idx="242">
                  <c:v>0.115411</c:v>
                </c:pt>
                <c:pt idx="243">
                  <c:v>-0.80725999999999998</c:v>
                </c:pt>
                <c:pt idx="244">
                  <c:v>-0.33460899999999999</c:v>
                </c:pt>
                <c:pt idx="245">
                  <c:v>-3.6980300000000002</c:v>
                </c:pt>
                <c:pt idx="246">
                  <c:v>-4.8937999999999997</c:v>
                </c:pt>
                <c:pt idx="247">
                  <c:v>-2.9046500000000002</c:v>
                </c:pt>
                <c:pt idx="248">
                  <c:v>-2.7466400000000002</c:v>
                </c:pt>
                <c:pt idx="249">
                  <c:v>-0.24786</c:v>
                </c:pt>
                <c:pt idx="250">
                  <c:v>-1.90903</c:v>
                </c:pt>
                <c:pt idx="251">
                  <c:v>-2.0118399999999999</c:v>
                </c:pt>
                <c:pt idx="252">
                  <c:v>-1.4926299999999999</c:v>
                </c:pt>
                <c:pt idx="253">
                  <c:v>-1.2392000000000001</c:v>
                </c:pt>
                <c:pt idx="254">
                  <c:v>-3.5640900000000002</c:v>
                </c:pt>
                <c:pt idx="255">
                  <c:v>-3.2076199999999999</c:v>
                </c:pt>
                <c:pt idx="256">
                  <c:v>-2.4963700000000002</c:v>
                </c:pt>
                <c:pt idx="257">
                  <c:v>-1.8127</c:v>
                </c:pt>
                <c:pt idx="258">
                  <c:v>-3.08473</c:v>
                </c:pt>
                <c:pt idx="259">
                  <c:v>-2.3262200000000002</c:v>
                </c:pt>
                <c:pt idx="260">
                  <c:v>-2.1136900000000001</c:v>
                </c:pt>
                <c:pt idx="261">
                  <c:v>-2.91344</c:v>
                </c:pt>
                <c:pt idx="262">
                  <c:v>-1.08135</c:v>
                </c:pt>
                <c:pt idx="263">
                  <c:v>-1.1543600000000001</c:v>
                </c:pt>
                <c:pt idx="264">
                  <c:v>-2.6508699999999998</c:v>
                </c:pt>
                <c:pt idx="265">
                  <c:v>-2.11592</c:v>
                </c:pt>
                <c:pt idx="266">
                  <c:v>-1.05355</c:v>
                </c:pt>
                <c:pt idx="267">
                  <c:v>-2.22397</c:v>
                </c:pt>
                <c:pt idx="268">
                  <c:v>-2.58636</c:v>
                </c:pt>
                <c:pt idx="269">
                  <c:v>-2.2387700000000001</c:v>
                </c:pt>
                <c:pt idx="270">
                  <c:v>-2.2656399999999999</c:v>
                </c:pt>
                <c:pt idx="271">
                  <c:v>-2.1285400000000001</c:v>
                </c:pt>
                <c:pt idx="272">
                  <c:v>-1.16631</c:v>
                </c:pt>
                <c:pt idx="273">
                  <c:v>-2.1964199999999998</c:v>
                </c:pt>
                <c:pt idx="274">
                  <c:v>-0.99492899999999995</c:v>
                </c:pt>
                <c:pt idx="275">
                  <c:v>-2.3900899999999998</c:v>
                </c:pt>
                <c:pt idx="276">
                  <c:v>-1.2524200000000001</c:v>
                </c:pt>
                <c:pt idx="277">
                  <c:v>-4.3393899999999999</c:v>
                </c:pt>
                <c:pt idx="278">
                  <c:v>-1.68842</c:v>
                </c:pt>
                <c:pt idx="279">
                  <c:v>-2.2790599999999999</c:v>
                </c:pt>
                <c:pt idx="280">
                  <c:v>-2.81332</c:v>
                </c:pt>
                <c:pt idx="281">
                  <c:v>-3.1662400000000002</c:v>
                </c:pt>
                <c:pt idx="282">
                  <c:v>-2.70655</c:v>
                </c:pt>
                <c:pt idx="283">
                  <c:v>-0.931751</c:v>
                </c:pt>
                <c:pt idx="284">
                  <c:v>-0.61192000000000002</c:v>
                </c:pt>
                <c:pt idx="285">
                  <c:v>-1.08345</c:v>
                </c:pt>
                <c:pt idx="286">
                  <c:v>-0.40960200000000002</c:v>
                </c:pt>
                <c:pt idx="287">
                  <c:v>-1.3428100000000001</c:v>
                </c:pt>
                <c:pt idx="288">
                  <c:v>-3.8524099999999999</c:v>
                </c:pt>
                <c:pt idx="289">
                  <c:v>-2.3225600000000002</c:v>
                </c:pt>
                <c:pt idx="290">
                  <c:v>-1.9896400000000001</c:v>
                </c:pt>
                <c:pt idx="291">
                  <c:v>-3.1137199999999998</c:v>
                </c:pt>
                <c:pt idx="292">
                  <c:v>-1.2413400000000001</c:v>
                </c:pt>
                <c:pt idx="293">
                  <c:v>-1.7437800000000001</c:v>
                </c:pt>
                <c:pt idx="294">
                  <c:v>-1.1295500000000001</c:v>
                </c:pt>
                <c:pt idx="295">
                  <c:v>-3.2519399999999998</c:v>
                </c:pt>
                <c:pt idx="296">
                  <c:v>-0.93772599999999995</c:v>
                </c:pt>
                <c:pt idx="297">
                  <c:v>-2.5898699999999999</c:v>
                </c:pt>
                <c:pt idx="298">
                  <c:v>-2.1261399999999999</c:v>
                </c:pt>
                <c:pt idx="299">
                  <c:v>-1.7961499999999999</c:v>
                </c:pt>
                <c:pt idx="300">
                  <c:v>-0.47812300000000002</c:v>
                </c:pt>
                <c:pt idx="301">
                  <c:v>-2.0271400000000002</c:v>
                </c:pt>
                <c:pt idx="302">
                  <c:v>-2.8111700000000002</c:v>
                </c:pt>
                <c:pt idx="303">
                  <c:v>-2.9405199999999998</c:v>
                </c:pt>
                <c:pt idx="304">
                  <c:v>-1.48115</c:v>
                </c:pt>
                <c:pt idx="305">
                  <c:v>-0.66500599999999999</c:v>
                </c:pt>
                <c:pt idx="306">
                  <c:v>-1.91164</c:v>
                </c:pt>
                <c:pt idx="307">
                  <c:v>-2.0994000000000002</c:v>
                </c:pt>
                <c:pt idx="308">
                  <c:v>-1.2661100000000001</c:v>
                </c:pt>
                <c:pt idx="309">
                  <c:v>-2.8947699999999998</c:v>
                </c:pt>
                <c:pt idx="310">
                  <c:v>-1.73305</c:v>
                </c:pt>
                <c:pt idx="311">
                  <c:v>-1.3648800000000001</c:v>
                </c:pt>
                <c:pt idx="312">
                  <c:v>-2.2704300000000002</c:v>
                </c:pt>
                <c:pt idx="313">
                  <c:v>-0.81685200000000002</c:v>
                </c:pt>
                <c:pt idx="314">
                  <c:v>-2.59741</c:v>
                </c:pt>
                <c:pt idx="315">
                  <c:v>-1.70624</c:v>
                </c:pt>
                <c:pt idx="316">
                  <c:v>-2.7586499999999998</c:v>
                </c:pt>
                <c:pt idx="317">
                  <c:v>-2.17136</c:v>
                </c:pt>
                <c:pt idx="318">
                  <c:v>-3.7146300000000001</c:v>
                </c:pt>
                <c:pt idx="319">
                  <c:v>-1.28965</c:v>
                </c:pt>
                <c:pt idx="320">
                  <c:v>-3.2600799999999999</c:v>
                </c:pt>
                <c:pt idx="321">
                  <c:v>-2.4454099999999999</c:v>
                </c:pt>
                <c:pt idx="322">
                  <c:v>-2.95242</c:v>
                </c:pt>
                <c:pt idx="323">
                  <c:v>-3.0251999999999999</c:v>
                </c:pt>
                <c:pt idx="324">
                  <c:v>-2.9443700000000002</c:v>
                </c:pt>
                <c:pt idx="325">
                  <c:v>-2.7401599999999999</c:v>
                </c:pt>
                <c:pt idx="326">
                  <c:v>-2.5501200000000002</c:v>
                </c:pt>
                <c:pt idx="327">
                  <c:v>-1.9210242</c:v>
                </c:pt>
                <c:pt idx="328">
                  <c:v>-2.9573399999999999</c:v>
                </c:pt>
                <c:pt idx="329">
                  <c:v>-1.7013</c:v>
                </c:pt>
                <c:pt idx="330">
                  <c:v>-0.82599699999999998</c:v>
                </c:pt>
                <c:pt idx="331">
                  <c:v>-1.2398499999999999</c:v>
                </c:pt>
                <c:pt idx="332">
                  <c:v>-0.47820499999999999</c:v>
                </c:pt>
                <c:pt idx="333">
                  <c:v>-2.06176</c:v>
                </c:pt>
                <c:pt idx="334">
                  <c:v>-2.2053400000000001</c:v>
                </c:pt>
                <c:pt idx="335">
                  <c:v>-2.6782499999999998</c:v>
                </c:pt>
                <c:pt idx="336">
                  <c:v>-2.4675600000000002</c:v>
                </c:pt>
                <c:pt idx="337">
                  <c:v>-3.7191000000000001</c:v>
                </c:pt>
                <c:pt idx="338">
                  <c:v>-2.9420700000000002</c:v>
                </c:pt>
                <c:pt idx="339">
                  <c:v>-1.75684</c:v>
                </c:pt>
                <c:pt idx="340">
                  <c:v>-2.74465</c:v>
                </c:pt>
                <c:pt idx="341">
                  <c:v>-2.3051900000000001</c:v>
                </c:pt>
                <c:pt idx="342">
                  <c:v>-1.6440999999999999</c:v>
                </c:pt>
                <c:pt idx="343">
                  <c:v>-0.81608199999999997</c:v>
                </c:pt>
                <c:pt idx="344">
                  <c:v>-1.8359099999999999</c:v>
                </c:pt>
                <c:pt idx="345">
                  <c:v>-1.84287</c:v>
                </c:pt>
                <c:pt idx="346">
                  <c:v>-0.43756299999999998</c:v>
                </c:pt>
                <c:pt idx="347">
                  <c:v>-1.4240200000000001</c:v>
                </c:pt>
                <c:pt idx="348">
                  <c:v>-1.7758799999999999</c:v>
                </c:pt>
                <c:pt idx="349">
                  <c:v>-2.84904</c:v>
                </c:pt>
                <c:pt idx="350">
                  <c:v>-3.1617899999999999</c:v>
                </c:pt>
                <c:pt idx="351">
                  <c:v>-3.0080499999999999</c:v>
                </c:pt>
                <c:pt idx="352">
                  <c:v>-0.81016699999999997</c:v>
                </c:pt>
                <c:pt idx="353">
                  <c:v>-1.43387</c:v>
                </c:pt>
                <c:pt idx="354">
                  <c:v>8.8667899999999994E-2</c:v>
                </c:pt>
                <c:pt idx="355">
                  <c:v>-3.6098400000000002</c:v>
                </c:pt>
                <c:pt idx="356">
                  <c:v>-0.54939099999999996</c:v>
                </c:pt>
                <c:pt idx="357">
                  <c:v>-2.48136</c:v>
                </c:pt>
                <c:pt idx="358">
                  <c:v>-3.2877399999999999</c:v>
                </c:pt>
                <c:pt idx="359">
                  <c:v>-1.8860300000000001</c:v>
                </c:pt>
                <c:pt idx="360">
                  <c:v>-2.33284</c:v>
                </c:pt>
                <c:pt idx="361">
                  <c:v>-4.0423600000000004</c:v>
                </c:pt>
                <c:pt idx="362">
                  <c:v>-0.80054400000000003</c:v>
                </c:pt>
                <c:pt idx="363">
                  <c:v>-2.8925800000000002</c:v>
                </c:pt>
                <c:pt idx="364">
                  <c:v>-2.83433</c:v>
                </c:pt>
                <c:pt idx="365">
                  <c:v>-2.22376</c:v>
                </c:pt>
                <c:pt idx="366">
                  <c:v>-2.1899700000000002</c:v>
                </c:pt>
                <c:pt idx="367">
                  <c:v>-3.4584100000000002</c:v>
                </c:pt>
                <c:pt idx="368">
                  <c:v>-2.02765</c:v>
                </c:pt>
                <c:pt idx="369">
                  <c:v>-3.0051399999999999</c:v>
                </c:pt>
                <c:pt idx="370">
                  <c:v>-2.8414600000000001</c:v>
                </c:pt>
                <c:pt idx="371">
                  <c:v>-3.17754</c:v>
                </c:pt>
                <c:pt idx="372">
                  <c:v>-1.5383599999999999</c:v>
                </c:pt>
                <c:pt idx="373">
                  <c:v>-1.7178899999999999</c:v>
                </c:pt>
                <c:pt idx="374">
                  <c:v>-1.7326900000000001</c:v>
                </c:pt>
                <c:pt idx="375">
                  <c:v>-2.16629</c:v>
                </c:pt>
                <c:pt idx="376">
                  <c:v>-1.17496</c:v>
                </c:pt>
                <c:pt idx="377">
                  <c:v>-3.9593799999999999</c:v>
                </c:pt>
                <c:pt idx="378">
                  <c:v>-2.6738400000000002</c:v>
                </c:pt>
                <c:pt idx="379">
                  <c:v>-0.80181199999999997</c:v>
                </c:pt>
                <c:pt idx="380">
                  <c:v>-1.1223700000000001</c:v>
                </c:pt>
                <c:pt idx="381">
                  <c:v>-2.3936999999999999</c:v>
                </c:pt>
                <c:pt idx="382">
                  <c:v>-2.0520399999999999</c:v>
                </c:pt>
                <c:pt idx="383">
                  <c:v>-2.2508300000000001</c:v>
                </c:pt>
                <c:pt idx="384">
                  <c:v>-1.7162900000000001</c:v>
                </c:pt>
                <c:pt idx="385">
                  <c:v>-1.7363500000000001</c:v>
                </c:pt>
                <c:pt idx="386">
                  <c:v>-0.17338500000000001</c:v>
                </c:pt>
                <c:pt idx="387">
                  <c:v>-3.0305399999999998</c:v>
                </c:pt>
                <c:pt idx="388">
                  <c:v>-1.8053900000000001</c:v>
                </c:pt>
                <c:pt idx="389">
                  <c:v>-1.51905</c:v>
                </c:pt>
                <c:pt idx="390">
                  <c:v>-2.2504200000000001</c:v>
                </c:pt>
                <c:pt idx="391">
                  <c:v>-1.4218500000000001</c:v>
                </c:pt>
                <c:pt idx="392">
                  <c:v>-2.46732</c:v>
                </c:pt>
                <c:pt idx="393">
                  <c:v>-1.6797</c:v>
                </c:pt>
                <c:pt idx="394">
                  <c:v>-3.72939</c:v>
                </c:pt>
                <c:pt idx="395">
                  <c:v>-2.8770799999999999</c:v>
                </c:pt>
                <c:pt idx="396">
                  <c:v>-0.53345600000000004</c:v>
                </c:pt>
                <c:pt idx="397">
                  <c:v>-2.2564000000000002</c:v>
                </c:pt>
                <c:pt idx="398">
                  <c:v>0.29280099999999998</c:v>
                </c:pt>
                <c:pt idx="399">
                  <c:v>-0.16092699999999999</c:v>
                </c:pt>
                <c:pt idx="400">
                  <c:v>0.46489200000000003</c:v>
                </c:pt>
                <c:pt idx="401">
                  <c:v>1.4899100000000001</c:v>
                </c:pt>
                <c:pt idx="402">
                  <c:v>1.1434299999999999</c:v>
                </c:pt>
                <c:pt idx="403">
                  <c:v>0.49017899999999998</c:v>
                </c:pt>
                <c:pt idx="404">
                  <c:v>1.869</c:v>
                </c:pt>
                <c:pt idx="405">
                  <c:v>1.6392899999999999</c:v>
                </c:pt>
                <c:pt idx="406">
                  <c:v>3.1987399999999999</c:v>
                </c:pt>
                <c:pt idx="407">
                  <c:v>3.0928</c:v>
                </c:pt>
                <c:pt idx="408">
                  <c:v>1.00369</c:v>
                </c:pt>
                <c:pt idx="409">
                  <c:v>0.51574200000000003</c:v>
                </c:pt>
                <c:pt idx="410">
                  <c:v>2.3829899999999999</c:v>
                </c:pt>
                <c:pt idx="411">
                  <c:v>1.33362</c:v>
                </c:pt>
                <c:pt idx="412">
                  <c:v>1.1162000000000001</c:v>
                </c:pt>
                <c:pt idx="413">
                  <c:v>0.25069200000000003</c:v>
                </c:pt>
                <c:pt idx="414">
                  <c:v>3.1008499999999999</c:v>
                </c:pt>
                <c:pt idx="415">
                  <c:v>2.66106</c:v>
                </c:pt>
                <c:pt idx="416">
                  <c:v>3.3468800000000001</c:v>
                </c:pt>
                <c:pt idx="417">
                  <c:v>2.81758</c:v>
                </c:pt>
                <c:pt idx="418">
                  <c:v>1.0101100000000001</c:v>
                </c:pt>
                <c:pt idx="419">
                  <c:v>2.1440899999999998</c:v>
                </c:pt>
                <c:pt idx="420">
                  <c:v>2.0457800000000002</c:v>
                </c:pt>
                <c:pt idx="421">
                  <c:v>2.4719000000000002</c:v>
                </c:pt>
                <c:pt idx="422">
                  <c:v>2.6808800000000002</c:v>
                </c:pt>
                <c:pt idx="423">
                  <c:v>2.8397399999999999</c:v>
                </c:pt>
                <c:pt idx="424">
                  <c:v>1.6797599999999999</c:v>
                </c:pt>
                <c:pt idx="425">
                  <c:v>1.5852200000000001</c:v>
                </c:pt>
                <c:pt idx="426">
                  <c:v>3.3150400000000002</c:v>
                </c:pt>
                <c:pt idx="427">
                  <c:v>1.8858699999999999</c:v>
                </c:pt>
                <c:pt idx="428">
                  <c:v>2.7842199999999999</c:v>
                </c:pt>
                <c:pt idx="429">
                  <c:v>1.238</c:v>
                </c:pt>
                <c:pt idx="430">
                  <c:v>0.65378199999999997</c:v>
                </c:pt>
                <c:pt idx="431">
                  <c:v>2.3845200000000002</c:v>
                </c:pt>
                <c:pt idx="432">
                  <c:v>0.56737400000000004</c:v>
                </c:pt>
                <c:pt idx="433">
                  <c:v>0.19933600000000001</c:v>
                </c:pt>
                <c:pt idx="434">
                  <c:v>2.30768</c:v>
                </c:pt>
                <c:pt idx="435">
                  <c:v>3.4477799999999998</c:v>
                </c:pt>
                <c:pt idx="436">
                  <c:v>3.2960400000000001</c:v>
                </c:pt>
                <c:pt idx="437">
                  <c:v>0.99778800000000001</c:v>
                </c:pt>
                <c:pt idx="438">
                  <c:v>1.59819</c:v>
                </c:pt>
                <c:pt idx="439">
                  <c:v>1.1952</c:v>
                </c:pt>
                <c:pt idx="440">
                  <c:v>0.92674500000000004</c:v>
                </c:pt>
                <c:pt idx="441">
                  <c:v>1.6524399999999999</c:v>
                </c:pt>
                <c:pt idx="442">
                  <c:v>1.8918299999999999</c:v>
                </c:pt>
                <c:pt idx="443">
                  <c:v>0.97536599999999996</c:v>
                </c:pt>
                <c:pt idx="444">
                  <c:v>1.00735</c:v>
                </c:pt>
                <c:pt idx="445">
                  <c:v>2.4016099999999998</c:v>
                </c:pt>
                <c:pt idx="446">
                  <c:v>0.93480600000000003</c:v>
                </c:pt>
                <c:pt idx="447">
                  <c:v>1.4312499999999999</c:v>
                </c:pt>
                <c:pt idx="448">
                  <c:v>1.33256</c:v>
                </c:pt>
                <c:pt idx="449">
                  <c:v>2.4757500000000001</c:v>
                </c:pt>
                <c:pt idx="450">
                  <c:v>1.7666999999999999</c:v>
                </c:pt>
                <c:pt idx="451">
                  <c:v>2.2522600000000002</c:v>
                </c:pt>
                <c:pt idx="452">
                  <c:v>1.44767</c:v>
                </c:pt>
                <c:pt idx="453">
                  <c:v>0.126448</c:v>
                </c:pt>
                <c:pt idx="454">
                  <c:v>3.0761699999999998</c:v>
                </c:pt>
                <c:pt idx="455">
                  <c:v>1.7028000000000001</c:v>
                </c:pt>
                <c:pt idx="456">
                  <c:v>3.2658999999999998</c:v>
                </c:pt>
                <c:pt idx="457">
                  <c:v>1.3561799999999999</c:v>
                </c:pt>
                <c:pt idx="458">
                  <c:v>2.7254700000000001</c:v>
                </c:pt>
                <c:pt idx="459">
                  <c:v>1.8530500000000001</c:v>
                </c:pt>
                <c:pt idx="460">
                  <c:v>3.11314</c:v>
                </c:pt>
                <c:pt idx="461">
                  <c:v>1.46977</c:v>
                </c:pt>
                <c:pt idx="462">
                  <c:v>1.48848</c:v>
                </c:pt>
                <c:pt idx="463">
                  <c:v>2.2795399999999999</c:v>
                </c:pt>
                <c:pt idx="464">
                  <c:v>0.172654</c:v>
                </c:pt>
                <c:pt idx="465">
                  <c:v>1.1346499999999999</c:v>
                </c:pt>
                <c:pt idx="466">
                  <c:v>0.39655000000000001</c:v>
                </c:pt>
                <c:pt idx="467">
                  <c:v>1.6861299999999999</c:v>
                </c:pt>
                <c:pt idx="468">
                  <c:v>1.80226</c:v>
                </c:pt>
                <c:pt idx="469">
                  <c:v>0.83058200000000004</c:v>
                </c:pt>
                <c:pt idx="470">
                  <c:v>2.6073400000000002</c:v>
                </c:pt>
                <c:pt idx="471">
                  <c:v>1.56264</c:v>
                </c:pt>
                <c:pt idx="472">
                  <c:v>3.7031999999999998</c:v>
                </c:pt>
                <c:pt idx="473">
                  <c:v>2.79725</c:v>
                </c:pt>
                <c:pt idx="474">
                  <c:v>1.8671599999999999</c:v>
                </c:pt>
                <c:pt idx="475">
                  <c:v>2.0175800000000002</c:v>
                </c:pt>
                <c:pt idx="476">
                  <c:v>1.8646199999999999</c:v>
                </c:pt>
                <c:pt idx="477">
                  <c:v>2.2630499999999998</c:v>
                </c:pt>
                <c:pt idx="478">
                  <c:v>1.72465</c:v>
                </c:pt>
                <c:pt idx="479">
                  <c:v>0.85820099999999999</c:v>
                </c:pt>
                <c:pt idx="480">
                  <c:v>1.7055800000000001</c:v>
                </c:pt>
                <c:pt idx="481">
                  <c:v>2.14086</c:v>
                </c:pt>
                <c:pt idx="482">
                  <c:v>1.0797399999999999</c:v>
                </c:pt>
                <c:pt idx="483">
                  <c:v>3.2850600000000001</c:v>
                </c:pt>
                <c:pt idx="484">
                  <c:v>3.8304</c:v>
                </c:pt>
                <c:pt idx="485">
                  <c:v>0.55445500000000003</c:v>
                </c:pt>
                <c:pt idx="486">
                  <c:v>3.5858500000000002</c:v>
                </c:pt>
                <c:pt idx="487">
                  <c:v>1.6478600000000001</c:v>
                </c:pt>
                <c:pt idx="488">
                  <c:v>1.2922499999999999</c:v>
                </c:pt>
                <c:pt idx="489">
                  <c:v>4.58894</c:v>
                </c:pt>
                <c:pt idx="490">
                  <c:v>1.0401899999999999</c:v>
                </c:pt>
                <c:pt idx="491">
                  <c:v>3.0396999999999998</c:v>
                </c:pt>
                <c:pt idx="492">
                  <c:v>1.7165999999999999</c:v>
                </c:pt>
                <c:pt idx="493">
                  <c:v>2.3878900000000001</c:v>
                </c:pt>
                <c:pt idx="494">
                  <c:v>2.1481599999999998</c:v>
                </c:pt>
                <c:pt idx="495">
                  <c:v>2.4505499999999998</c:v>
                </c:pt>
                <c:pt idx="496">
                  <c:v>-0.240513</c:v>
                </c:pt>
                <c:pt idx="497">
                  <c:v>1.36554</c:v>
                </c:pt>
                <c:pt idx="498">
                  <c:v>1.8242100000000001</c:v>
                </c:pt>
                <c:pt idx="499">
                  <c:v>2.2553299999999998</c:v>
                </c:pt>
                <c:pt idx="500">
                  <c:v>1.60745</c:v>
                </c:pt>
                <c:pt idx="501">
                  <c:v>0.84575</c:v>
                </c:pt>
                <c:pt idx="502">
                  <c:v>1.13598</c:v>
                </c:pt>
                <c:pt idx="503">
                  <c:v>1.06755</c:v>
                </c:pt>
                <c:pt idx="504">
                  <c:v>1.6502600000000001</c:v>
                </c:pt>
                <c:pt idx="505">
                  <c:v>0.343636</c:v>
                </c:pt>
                <c:pt idx="506">
                  <c:v>0.76846700000000001</c:v>
                </c:pt>
                <c:pt idx="507">
                  <c:v>1.2750600000000001</c:v>
                </c:pt>
                <c:pt idx="508">
                  <c:v>2.34639</c:v>
                </c:pt>
                <c:pt idx="509">
                  <c:v>2.2471399999999999</c:v>
                </c:pt>
                <c:pt idx="510">
                  <c:v>1.6882699999999999</c:v>
                </c:pt>
                <c:pt idx="511">
                  <c:v>3.7172299999999998</c:v>
                </c:pt>
                <c:pt idx="512">
                  <c:v>-0.237731</c:v>
                </c:pt>
                <c:pt idx="513">
                  <c:v>2.7382499999999999</c:v>
                </c:pt>
                <c:pt idx="514">
                  <c:v>1.9823299999999999</c:v>
                </c:pt>
                <c:pt idx="515">
                  <c:v>3.2242600000000001</c:v>
                </c:pt>
                <c:pt idx="516">
                  <c:v>1.43296</c:v>
                </c:pt>
                <c:pt idx="517">
                  <c:v>3.22479</c:v>
                </c:pt>
                <c:pt idx="518">
                  <c:v>2.73136</c:v>
                </c:pt>
                <c:pt idx="519">
                  <c:v>2.0493600000000001</c:v>
                </c:pt>
                <c:pt idx="520">
                  <c:v>3.1486000000000001</c:v>
                </c:pt>
                <c:pt idx="521">
                  <c:v>2.40578</c:v>
                </c:pt>
                <c:pt idx="522">
                  <c:v>2.3709199999999999</c:v>
                </c:pt>
                <c:pt idx="523">
                  <c:v>1.3654599999999999</c:v>
                </c:pt>
                <c:pt idx="524">
                  <c:v>3.2366700000000002</c:v>
                </c:pt>
                <c:pt idx="525">
                  <c:v>3.1770999999999998</c:v>
                </c:pt>
                <c:pt idx="526">
                  <c:v>0.55876199999999998</c:v>
                </c:pt>
                <c:pt idx="527">
                  <c:v>3.45058</c:v>
                </c:pt>
                <c:pt idx="528">
                  <c:v>2.1222599999999998</c:v>
                </c:pt>
                <c:pt idx="529">
                  <c:v>2.3611800000000001</c:v>
                </c:pt>
                <c:pt idx="530">
                  <c:v>2.2782300000000002</c:v>
                </c:pt>
                <c:pt idx="531">
                  <c:v>3.8002400000000001</c:v>
                </c:pt>
                <c:pt idx="532">
                  <c:v>2.7879700000000001</c:v>
                </c:pt>
                <c:pt idx="533">
                  <c:v>2.15124</c:v>
                </c:pt>
                <c:pt idx="534">
                  <c:v>1.93008</c:v>
                </c:pt>
                <c:pt idx="535">
                  <c:v>0.72219500000000003</c:v>
                </c:pt>
                <c:pt idx="536">
                  <c:v>2.6531600000000002</c:v>
                </c:pt>
                <c:pt idx="537">
                  <c:v>2.4039299999999999</c:v>
                </c:pt>
                <c:pt idx="538">
                  <c:v>1.0638700000000001</c:v>
                </c:pt>
                <c:pt idx="539">
                  <c:v>4.5567299999999999</c:v>
                </c:pt>
                <c:pt idx="540">
                  <c:v>1.5291399999999999</c:v>
                </c:pt>
                <c:pt idx="541">
                  <c:v>1.93476</c:v>
                </c:pt>
                <c:pt idx="542">
                  <c:v>1.01874</c:v>
                </c:pt>
                <c:pt idx="543">
                  <c:v>1.79738</c:v>
                </c:pt>
                <c:pt idx="544">
                  <c:v>1.26132</c:v>
                </c:pt>
                <c:pt idx="545">
                  <c:v>3.6501700000000001</c:v>
                </c:pt>
                <c:pt idx="546">
                  <c:v>3.1994699999999998</c:v>
                </c:pt>
                <c:pt idx="547">
                  <c:v>0.66510100000000005</c:v>
                </c:pt>
                <c:pt idx="548">
                  <c:v>1.4326700000000001</c:v>
                </c:pt>
                <c:pt idx="549">
                  <c:v>2.16974</c:v>
                </c:pt>
                <c:pt idx="550">
                  <c:v>3.3723900000000002</c:v>
                </c:pt>
                <c:pt idx="551">
                  <c:v>1.2812600000000001</c:v>
                </c:pt>
                <c:pt idx="552">
                  <c:v>3.40808</c:v>
                </c:pt>
                <c:pt idx="553">
                  <c:v>1.8073300000000001</c:v>
                </c:pt>
                <c:pt idx="554">
                  <c:v>2.90381</c:v>
                </c:pt>
                <c:pt idx="555">
                  <c:v>1.45861</c:v>
                </c:pt>
                <c:pt idx="556">
                  <c:v>2.2120799999999998</c:v>
                </c:pt>
                <c:pt idx="557">
                  <c:v>3.20533</c:v>
                </c:pt>
                <c:pt idx="558">
                  <c:v>1.47584</c:v>
                </c:pt>
                <c:pt idx="559">
                  <c:v>2.53695</c:v>
                </c:pt>
                <c:pt idx="560">
                  <c:v>0.77668499999999996</c:v>
                </c:pt>
                <c:pt idx="561">
                  <c:v>2.8467600000000002</c:v>
                </c:pt>
                <c:pt idx="562">
                  <c:v>-0.53593900000000005</c:v>
                </c:pt>
                <c:pt idx="563">
                  <c:v>1.6909099999999999</c:v>
                </c:pt>
                <c:pt idx="564">
                  <c:v>1.99342</c:v>
                </c:pt>
                <c:pt idx="565">
                  <c:v>4.50143</c:v>
                </c:pt>
                <c:pt idx="566">
                  <c:v>4.97851</c:v>
                </c:pt>
                <c:pt idx="567">
                  <c:v>4.1452600000000004</c:v>
                </c:pt>
                <c:pt idx="568">
                  <c:v>2.3836300000000001</c:v>
                </c:pt>
                <c:pt idx="569">
                  <c:v>1.0384599999999999</c:v>
                </c:pt>
                <c:pt idx="570">
                  <c:v>1.7054</c:v>
                </c:pt>
                <c:pt idx="571">
                  <c:v>2.9561000000000002</c:v>
                </c:pt>
                <c:pt idx="572">
                  <c:v>0.24182000000000001</c:v>
                </c:pt>
                <c:pt idx="573">
                  <c:v>2.3088500000000001</c:v>
                </c:pt>
                <c:pt idx="574">
                  <c:v>0.59263600000000005</c:v>
                </c:pt>
                <c:pt idx="575">
                  <c:v>4.12819</c:v>
                </c:pt>
                <c:pt idx="576">
                  <c:v>1.9548000000000001</c:v>
                </c:pt>
                <c:pt idx="577">
                  <c:v>1.9845999999999999</c:v>
                </c:pt>
                <c:pt idx="578">
                  <c:v>3.16995</c:v>
                </c:pt>
                <c:pt idx="579">
                  <c:v>1.5285</c:v>
                </c:pt>
                <c:pt idx="580">
                  <c:v>0.98311899999999997</c:v>
                </c:pt>
                <c:pt idx="581">
                  <c:v>2.0187300000000001</c:v>
                </c:pt>
                <c:pt idx="582">
                  <c:v>1.8355399999999999</c:v>
                </c:pt>
                <c:pt idx="583">
                  <c:v>0.47486899999999999</c:v>
                </c:pt>
                <c:pt idx="584">
                  <c:v>1.7734700000000001</c:v>
                </c:pt>
                <c:pt idx="585">
                  <c:v>1.4184300000000001</c:v>
                </c:pt>
                <c:pt idx="586">
                  <c:v>0.77558499999999997</c:v>
                </c:pt>
                <c:pt idx="587">
                  <c:v>-0.234458</c:v>
                </c:pt>
                <c:pt idx="588">
                  <c:v>1.1900599999999999</c:v>
                </c:pt>
                <c:pt idx="589">
                  <c:v>2.0769199999999999</c:v>
                </c:pt>
                <c:pt idx="590">
                  <c:v>2.2384599999999999</c:v>
                </c:pt>
                <c:pt idx="591">
                  <c:v>3.95241</c:v>
                </c:pt>
                <c:pt idx="592">
                  <c:v>1.9215199999999999</c:v>
                </c:pt>
                <c:pt idx="593">
                  <c:v>3.3756400000000002</c:v>
                </c:pt>
                <c:pt idx="594">
                  <c:v>0.75383900000000004</c:v>
                </c:pt>
                <c:pt idx="595">
                  <c:v>4.1002000000000001</c:v>
                </c:pt>
                <c:pt idx="596">
                  <c:v>-0.79104799999999997</c:v>
                </c:pt>
                <c:pt idx="597">
                  <c:v>1.65608</c:v>
                </c:pt>
                <c:pt idx="598">
                  <c:v>1.08887</c:v>
                </c:pt>
                <c:pt idx="599">
                  <c:v>2.1219800000000002</c:v>
                </c:pt>
                <c:pt idx="600">
                  <c:v>3.4842499999999998</c:v>
                </c:pt>
                <c:pt idx="601">
                  <c:v>3.6256499999999998</c:v>
                </c:pt>
                <c:pt idx="602">
                  <c:v>0.89966500000000005</c:v>
                </c:pt>
                <c:pt idx="603">
                  <c:v>-0.609074</c:v>
                </c:pt>
                <c:pt idx="604">
                  <c:v>1.0042</c:v>
                </c:pt>
                <c:pt idx="605">
                  <c:v>1.2484299999999999</c:v>
                </c:pt>
                <c:pt idx="606">
                  <c:v>1.3902699999999999</c:v>
                </c:pt>
                <c:pt idx="607">
                  <c:v>2.4187099999999999</c:v>
                </c:pt>
                <c:pt idx="608">
                  <c:v>2.1236799999999998</c:v>
                </c:pt>
                <c:pt idx="609">
                  <c:v>3.2104699999999999</c:v>
                </c:pt>
                <c:pt idx="610">
                  <c:v>2.4915799999999999</c:v>
                </c:pt>
                <c:pt idx="611">
                  <c:v>1.4841800000000001</c:v>
                </c:pt>
                <c:pt idx="612">
                  <c:v>0.95533999999999997</c:v>
                </c:pt>
                <c:pt idx="613">
                  <c:v>1.7427900000000001</c:v>
                </c:pt>
                <c:pt idx="614">
                  <c:v>1.7462599999999999</c:v>
                </c:pt>
                <c:pt idx="615">
                  <c:v>2.17889</c:v>
                </c:pt>
                <c:pt idx="616">
                  <c:v>1.4324399999999999</c:v>
                </c:pt>
                <c:pt idx="617">
                  <c:v>2.9846400000000002</c:v>
                </c:pt>
                <c:pt idx="618">
                  <c:v>3.0990600000000001</c:v>
                </c:pt>
                <c:pt idx="619">
                  <c:v>2.0582099999999999</c:v>
                </c:pt>
                <c:pt idx="620">
                  <c:v>0.43447000000000002</c:v>
                </c:pt>
                <c:pt idx="621">
                  <c:v>2.9490599999999998</c:v>
                </c:pt>
                <c:pt idx="622">
                  <c:v>3.33324</c:v>
                </c:pt>
                <c:pt idx="623">
                  <c:v>3.1713100000000001</c:v>
                </c:pt>
                <c:pt idx="624">
                  <c:v>1.93045</c:v>
                </c:pt>
                <c:pt idx="625">
                  <c:v>3.5033099999999999</c:v>
                </c:pt>
                <c:pt idx="626">
                  <c:v>2.13808</c:v>
                </c:pt>
                <c:pt idx="627">
                  <c:v>2.56494</c:v>
                </c:pt>
                <c:pt idx="628">
                  <c:v>3.9889399999999999</c:v>
                </c:pt>
                <c:pt idx="629">
                  <c:v>1.2182999999999999</c:v>
                </c:pt>
                <c:pt idx="630">
                  <c:v>2.2217699999999998</c:v>
                </c:pt>
                <c:pt idx="631">
                  <c:v>1.27478</c:v>
                </c:pt>
                <c:pt idx="632">
                  <c:v>2.3346300000000002</c:v>
                </c:pt>
                <c:pt idx="633">
                  <c:v>3.2040199999999999</c:v>
                </c:pt>
                <c:pt idx="634">
                  <c:v>3.3152200000000001</c:v>
                </c:pt>
                <c:pt idx="635">
                  <c:v>4.1724399999999999</c:v>
                </c:pt>
                <c:pt idx="636">
                  <c:v>2.1081500000000002</c:v>
                </c:pt>
                <c:pt idx="637">
                  <c:v>0.42166500000000001</c:v>
                </c:pt>
                <c:pt idx="638">
                  <c:v>2.1836199999999999</c:v>
                </c:pt>
                <c:pt idx="639">
                  <c:v>3.5873699999999999</c:v>
                </c:pt>
                <c:pt idx="640">
                  <c:v>0.46925899999999998</c:v>
                </c:pt>
                <c:pt idx="641">
                  <c:v>1.9523999999999999</c:v>
                </c:pt>
                <c:pt idx="642">
                  <c:v>1.6740299999999999</c:v>
                </c:pt>
                <c:pt idx="643">
                  <c:v>3.1070700000000002</c:v>
                </c:pt>
                <c:pt idx="644">
                  <c:v>2.1005699999999998</c:v>
                </c:pt>
                <c:pt idx="645">
                  <c:v>2.7172000000000001</c:v>
                </c:pt>
                <c:pt idx="646">
                  <c:v>1.08691</c:v>
                </c:pt>
                <c:pt idx="647">
                  <c:v>2.7963499999999999</c:v>
                </c:pt>
                <c:pt idx="648">
                  <c:v>2.1866500000000002</c:v>
                </c:pt>
                <c:pt idx="649">
                  <c:v>3.8385199999999999</c:v>
                </c:pt>
                <c:pt idx="650">
                  <c:v>2.5377900000000002</c:v>
                </c:pt>
                <c:pt idx="651">
                  <c:v>3.7410100000000002</c:v>
                </c:pt>
                <c:pt idx="652">
                  <c:v>2.7706400000000002</c:v>
                </c:pt>
                <c:pt idx="653">
                  <c:v>0.47609200000000002</c:v>
                </c:pt>
                <c:pt idx="654">
                  <c:v>3.27935</c:v>
                </c:pt>
                <c:pt idx="655">
                  <c:v>2.1554600000000002</c:v>
                </c:pt>
                <c:pt idx="656">
                  <c:v>2.4311199999999999</c:v>
                </c:pt>
                <c:pt idx="657">
                  <c:v>2.4203600000000001</c:v>
                </c:pt>
                <c:pt idx="658">
                  <c:v>1.008</c:v>
                </c:pt>
                <c:pt idx="659">
                  <c:v>1.0902000000000001</c:v>
                </c:pt>
                <c:pt idx="660">
                  <c:v>0.89825600000000005</c:v>
                </c:pt>
                <c:pt idx="661">
                  <c:v>2.66317</c:v>
                </c:pt>
                <c:pt idx="662">
                  <c:v>1.94659</c:v>
                </c:pt>
                <c:pt idx="663">
                  <c:v>2.2000899999999999</c:v>
                </c:pt>
                <c:pt idx="664">
                  <c:v>0.32633899999999999</c:v>
                </c:pt>
                <c:pt idx="665">
                  <c:v>0.91844099999999995</c:v>
                </c:pt>
                <c:pt idx="666">
                  <c:v>4.2100099999999996</c:v>
                </c:pt>
                <c:pt idx="667">
                  <c:v>0.67073700000000003</c:v>
                </c:pt>
                <c:pt idx="668">
                  <c:v>0.35430299999999998</c:v>
                </c:pt>
                <c:pt idx="669">
                  <c:v>2.0685799999999999</c:v>
                </c:pt>
                <c:pt idx="670">
                  <c:v>2.7917000000000001</c:v>
                </c:pt>
                <c:pt idx="671">
                  <c:v>2.8201100000000001</c:v>
                </c:pt>
                <c:pt idx="672">
                  <c:v>2.9470399999999999</c:v>
                </c:pt>
                <c:pt idx="673">
                  <c:v>0.95296800000000004</c:v>
                </c:pt>
                <c:pt idx="674">
                  <c:v>2.8266300000000002</c:v>
                </c:pt>
                <c:pt idx="675">
                  <c:v>1.7220800000000001</c:v>
                </c:pt>
                <c:pt idx="676">
                  <c:v>0.96086099999999997</c:v>
                </c:pt>
                <c:pt idx="677">
                  <c:v>0.80135100000000004</c:v>
                </c:pt>
                <c:pt idx="678">
                  <c:v>1.6240600000000001</c:v>
                </c:pt>
                <c:pt idx="679">
                  <c:v>1.09497</c:v>
                </c:pt>
                <c:pt idx="680">
                  <c:v>0.88617100000000004</c:v>
                </c:pt>
                <c:pt idx="681">
                  <c:v>1.8982699999999999</c:v>
                </c:pt>
                <c:pt idx="682">
                  <c:v>2.76973</c:v>
                </c:pt>
                <c:pt idx="683">
                  <c:v>1.8110900000000001</c:v>
                </c:pt>
                <c:pt idx="684">
                  <c:v>0.97820300000000004</c:v>
                </c:pt>
                <c:pt idx="685">
                  <c:v>1.4232100000000001</c:v>
                </c:pt>
                <c:pt idx="686">
                  <c:v>2.2992599999999999</c:v>
                </c:pt>
                <c:pt idx="687">
                  <c:v>1.8207800000000001</c:v>
                </c:pt>
                <c:pt idx="688">
                  <c:v>0.57304200000000005</c:v>
                </c:pt>
                <c:pt idx="689">
                  <c:v>1.59389</c:v>
                </c:pt>
                <c:pt idx="690">
                  <c:v>2.2607200000000001</c:v>
                </c:pt>
                <c:pt idx="691">
                  <c:v>3.22153</c:v>
                </c:pt>
                <c:pt idx="692">
                  <c:v>2.4536500000000001</c:v>
                </c:pt>
                <c:pt idx="693">
                  <c:v>2.4720399999999998</c:v>
                </c:pt>
                <c:pt idx="694">
                  <c:v>1.7958000000000001</c:v>
                </c:pt>
                <c:pt idx="695">
                  <c:v>3.1742599999999999</c:v>
                </c:pt>
                <c:pt idx="696">
                  <c:v>1.57297</c:v>
                </c:pt>
                <c:pt idx="697">
                  <c:v>0.17824799999999999</c:v>
                </c:pt>
                <c:pt idx="698">
                  <c:v>1.7751699999999999</c:v>
                </c:pt>
                <c:pt idx="699">
                  <c:v>1.6395900000000001</c:v>
                </c:pt>
                <c:pt idx="700">
                  <c:v>1.72115</c:v>
                </c:pt>
                <c:pt idx="701">
                  <c:v>1.5245200000000001</c:v>
                </c:pt>
                <c:pt idx="702">
                  <c:v>2.2616999999999998</c:v>
                </c:pt>
                <c:pt idx="703">
                  <c:v>1.06006</c:v>
                </c:pt>
                <c:pt idx="704">
                  <c:v>4.1299799999999998</c:v>
                </c:pt>
                <c:pt idx="705">
                  <c:v>2.4628299999999999</c:v>
                </c:pt>
                <c:pt idx="706">
                  <c:v>4.4914500000000004</c:v>
                </c:pt>
                <c:pt idx="707">
                  <c:v>2.3573900000000001</c:v>
                </c:pt>
                <c:pt idx="708">
                  <c:v>2.75448</c:v>
                </c:pt>
                <c:pt idx="709">
                  <c:v>3.2211500000000002</c:v>
                </c:pt>
                <c:pt idx="710">
                  <c:v>1.29104</c:v>
                </c:pt>
                <c:pt idx="711">
                  <c:v>3.1072299999999999</c:v>
                </c:pt>
                <c:pt idx="712">
                  <c:v>2.0367000000000002</c:v>
                </c:pt>
                <c:pt idx="713">
                  <c:v>1.2217899999999999</c:v>
                </c:pt>
                <c:pt idx="714">
                  <c:v>0.24963199999999999</c:v>
                </c:pt>
                <c:pt idx="715">
                  <c:v>2.38035</c:v>
                </c:pt>
                <c:pt idx="716">
                  <c:v>0.84793399999999997</c:v>
                </c:pt>
                <c:pt idx="717">
                  <c:v>1.4583299999999999</c:v>
                </c:pt>
                <c:pt idx="718">
                  <c:v>1.77979</c:v>
                </c:pt>
                <c:pt idx="719">
                  <c:v>1.39222</c:v>
                </c:pt>
                <c:pt idx="720">
                  <c:v>1.8399399999999999</c:v>
                </c:pt>
                <c:pt idx="721">
                  <c:v>3.70383</c:v>
                </c:pt>
                <c:pt idx="722">
                  <c:v>1.03738</c:v>
                </c:pt>
                <c:pt idx="723">
                  <c:v>2.1798899999999999</c:v>
                </c:pt>
                <c:pt idx="724">
                  <c:v>1.11233</c:v>
                </c:pt>
                <c:pt idx="725">
                  <c:v>2.6918700000000002</c:v>
                </c:pt>
                <c:pt idx="726">
                  <c:v>0.40334500000000001</c:v>
                </c:pt>
                <c:pt idx="727">
                  <c:v>1.63473</c:v>
                </c:pt>
                <c:pt idx="728">
                  <c:v>1.41004</c:v>
                </c:pt>
                <c:pt idx="729">
                  <c:v>2.7559200000000001</c:v>
                </c:pt>
                <c:pt idx="730">
                  <c:v>2.60669</c:v>
                </c:pt>
                <c:pt idx="731">
                  <c:v>2.4776099999999999</c:v>
                </c:pt>
                <c:pt idx="732">
                  <c:v>2.1597300000000001</c:v>
                </c:pt>
                <c:pt idx="733">
                  <c:v>1.75569</c:v>
                </c:pt>
                <c:pt idx="734">
                  <c:v>2.1651400000000001</c:v>
                </c:pt>
                <c:pt idx="735">
                  <c:v>0.77683400000000002</c:v>
                </c:pt>
                <c:pt idx="736">
                  <c:v>3.7947700000000002</c:v>
                </c:pt>
                <c:pt idx="737">
                  <c:v>2.4439500000000001</c:v>
                </c:pt>
                <c:pt idx="738">
                  <c:v>1.3291599999999999</c:v>
                </c:pt>
                <c:pt idx="739">
                  <c:v>1.7129700000000001</c:v>
                </c:pt>
                <c:pt idx="740">
                  <c:v>2.0897100000000002</c:v>
                </c:pt>
                <c:pt idx="741">
                  <c:v>1.00851</c:v>
                </c:pt>
                <c:pt idx="742">
                  <c:v>-0.31607800000000003</c:v>
                </c:pt>
                <c:pt idx="743">
                  <c:v>0.87076500000000001</c:v>
                </c:pt>
                <c:pt idx="744">
                  <c:v>1.39592</c:v>
                </c:pt>
                <c:pt idx="745">
                  <c:v>0.16158900000000001</c:v>
                </c:pt>
                <c:pt idx="746">
                  <c:v>3.34036</c:v>
                </c:pt>
                <c:pt idx="747">
                  <c:v>2.50969</c:v>
                </c:pt>
                <c:pt idx="748">
                  <c:v>2.1097899999999998</c:v>
                </c:pt>
                <c:pt idx="749">
                  <c:v>2.49485</c:v>
                </c:pt>
                <c:pt idx="750">
                  <c:v>3.3182200000000002</c:v>
                </c:pt>
                <c:pt idx="751">
                  <c:v>1.9578500000000001</c:v>
                </c:pt>
                <c:pt idx="752">
                  <c:v>0.54303100000000004</c:v>
                </c:pt>
                <c:pt idx="753">
                  <c:v>2.18554</c:v>
                </c:pt>
                <c:pt idx="754">
                  <c:v>1.5301800000000001</c:v>
                </c:pt>
                <c:pt idx="755">
                  <c:v>2.4195500000000001</c:v>
                </c:pt>
                <c:pt idx="756">
                  <c:v>2.6227100000000001</c:v>
                </c:pt>
                <c:pt idx="757">
                  <c:v>1.99366</c:v>
                </c:pt>
                <c:pt idx="758">
                  <c:v>3.5719099999999999</c:v>
                </c:pt>
                <c:pt idx="759">
                  <c:v>2.4574699999999998</c:v>
                </c:pt>
                <c:pt idx="760">
                  <c:v>1.16699</c:v>
                </c:pt>
                <c:pt idx="761">
                  <c:v>1.4181699999999999</c:v>
                </c:pt>
                <c:pt idx="762">
                  <c:v>2.4622799999999998</c:v>
                </c:pt>
                <c:pt idx="763">
                  <c:v>1.65761</c:v>
                </c:pt>
                <c:pt idx="764">
                  <c:v>1.3808</c:v>
                </c:pt>
                <c:pt idx="765">
                  <c:v>3.2822200000000001</c:v>
                </c:pt>
                <c:pt idx="766">
                  <c:v>2.4625300000000001</c:v>
                </c:pt>
                <c:pt idx="767">
                  <c:v>4.3630899999999997</c:v>
                </c:pt>
                <c:pt idx="768">
                  <c:v>0.41020800000000002</c:v>
                </c:pt>
                <c:pt idx="769">
                  <c:v>1.36371</c:v>
                </c:pt>
                <c:pt idx="770">
                  <c:v>3.0401699999999998</c:v>
                </c:pt>
                <c:pt idx="771">
                  <c:v>2.6424799999999999</c:v>
                </c:pt>
                <c:pt idx="772">
                  <c:v>2.27887</c:v>
                </c:pt>
                <c:pt idx="773">
                  <c:v>1.0928199999999999</c:v>
                </c:pt>
                <c:pt idx="774">
                  <c:v>1.9383600000000001</c:v>
                </c:pt>
                <c:pt idx="775">
                  <c:v>3.2825099999999998</c:v>
                </c:pt>
                <c:pt idx="776">
                  <c:v>3.8029999999999999</c:v>
                </c:pt>
                <c:pt idx="777">
                  <c:v>0.56152500000000005</c:v>
                </c:pt>
                <c:pt idx="778">
                  <c:v>3.8287499999999999</c:v>
                </c:pt>
                <c:pt idx="779">
                  <c:v>1.1792899999999999</c:v>
                </c:pt>
                <c:pt idx="780">
                  <c:v>1.6363700000000001</c:v>
                </c:pt>
                <c:pt idx="781">
                  <c:v>2.4990399999999999</c:v>
                </c:pt>
                <c:pt idx="782">
                  <c:v>3.0540699999999998</c:v>
                </c:pt>
                <c:pt idx="783">
                  <c:v>0.43571799999999999</c:v>
                </c:pt>
                <c:pt idx="784">
                  <c:v>3.6004100000000001</c:v>
                </c:pt>
                <c:pt idx="785">
                  <c:v>1.87625</c:v>
                </c:pt>
                <c:pt idx="786">
                  <c:v>3.1529400000000001</c:v>
                </c:pt>
                <c:pt idx="787">
                  <c:v>2.9606400000000002</c:v>
                </c:pt>
                <c:pt idx="788">
                  <c:v>2.78234</c:v>
                </c:pt>
                <c:pt idx="789">
                  <c:v>1.3691899999999999</c:v>
                </c:pt>
                <c:pt idx="790">
                  <c:v>1.0772699999999999</c:v>
                </c:pt>
                <c:pt idx="791">
                  <c:v>0.45023099999999999</c:v>
                </c:pt>
                <c:pt idx="792">
                  <c:v>2.4723700000000002</c:v>
                </c:pt>
                <c:pt idx="793">
                  <c:v>0.90032800000000002</c:v>
                </c:pt>
                <c:pt idx="794">
                  <c:v>1.5286599999999999</c:v>
                </c:pt>
                <c:pt idx="795">
                  <c:v>2.5496400000000001</c:v>
                </c:pt>
                <c:pt idx="796">
                  <c:v>1.81473</c:v>
                </c:pt>
                <c:pt idx="797">
                  <c:v>0.22525000000000001</c:v>
                </c:pt>
                <c:pt idx="798">
                  <c:v>0.157669</c:v>
                </c:pt>
                <c:pt idx="799">
                  <c:v>7.6228900000000002E-2</c:v>
                </c:pt>
                <c:pt idx="800">
                  <c:v>0.77792799999999995</c:v>
                </c:pt>
                <c:pt idx="801">
                  <c:v>-0.33234999999999998</c:v>
                </c:pt>
                <c:pt idx="802">
                  <c:v>0.28419100000000003</c:v>
                </c:pt>
                <c:pt idx="803">
                  <c:v>-0.58076399999999995</c:v>
                </c:pt>
                <c:pt idx="804">
                  <c:v>7.7104000000000006E-2</c:v>
                </c:pt>
                <c:pt idx="805">
                  <c:v>-1.0817399999999999</c:v>
                </c:pt>
                <c:pt idx="806">
                  <c:v>-0.25073899999999999</c:v>
                </c:pt>
                <c:pt idx="807">
                  <c:v>-0.74385599999999996</c:v>
                </c:pt>
                <c:pt idx="808">
                  <c:v>0.43527300000000002</c:v>
                </c:pt>
                <c:pt idx="809">
                  <c:v>0.93715700000000002</c:v>
                </c:pt>
                <c:pt idx="810">
                  <c:v>-0.26933099999999999</c:v>
                </c:pt>
                <c:pt idx="811">
                  <c:v>-0.34816000000000003</c:v>
                </c:pt>
                <c:pt idx="812">
                  <c:v>-0.76431300000000002</c:v>
                </c:pt>
                <c:pt idx="813">
                  <c:v>-0.31362899999999999</c:v>
                </c:pt>
                <c:pt idx="814">
                  <c:v>2.0359699999999998</c:v>
                </c:pt>
                <c:pt idx="815">
                  <c:v>-0.29709999999999998</c:v>
                </c:pt>
                <c:pt idx="816">
                  <c:v>8.2706100000000005E-2</c:v>
                </c:pt>
                <c:pt idx="817">
                  <c:v>-0.74419999999999997</c:v>
                </c:pt>
                <c:pt idx="818">
                  <c:v>0.913964</c:v>
                </c:pt>
                <c:pt idx="819">
                  <c:v>0.37773400000000001</c:v>
                </c:pt>
                <c:pt idx="820">
                  <c:v>0.78689699999999996</c:v>
                </c:pt>
                <c:pt idx="821">
                  <c:v>0.75163000000000002</c:v>
                </c:pt>
                <c:pt idx="822">
                  <c:v>0.886015</c:v>
                </c:pt>
                <c:pt idx="823">
                  <c:v>-1.13218</c:v>
                </c:pt>
                <c:pt idx="824">
                  <c:v>0.39609</c:v>
                </c:pt>
                <c:pt idx="825">
                  <c:v>-0.24204500000000001</c:v>
                </c:pt>
                <c:pt idx="826">
                  <c:v>1.1034299999999999</c:v>
                </c:pt>
                <c:pt idx="827">
                  <c:v>-1.01172</c:v>
                </c:pt>
                <c:pt idx="828">
                  <c:v>0.66326700000000005</c:v>
                </c:pt>
                <c:pt idx="829">
                  <c:v>-0.1216</c:v>
                </c:pt>
                <c:pt idx="830">
                  <c:v>-0.99663000000000002</c:v>
                </c:pt>
                <c:pt idx="831">
                  <c:v>0.78520599999999996</c:v>
                </c:pt>
                <c:pt idx="832">
                  <c:v>-0.45495400000000003</c:v>
                </c:pt>
                <c:pt idx="833">
                  <c:v>-0.16972899999999999</c:v>
                </c:pt>
                <c:pt idx="834">
                  <c:v>-0.160248</c:v>
                </c:pt>
                <c:pt idx="835">
                  <c:v>-0.114774</c:v>
                </c:pt>
                <c:pt idx="836">
                  <c:v>0.54977900000000002</c:v>
                </c:pt>
                <c:pt idx="837">
                  <c:v>0.40287499999999998</c:v>
                </c:pt>
                <c:pt idx="838">
                  <c:v>-0.1802</c:v>
                </c:pt>
                <c:pt idx="839">
                  <c:v>0.64874699999999996</c:v>
                </c:pt>
                <c:pt idx="840">
                  <c:v>-1.21845</c:v>
                </c:pt>
                <c:pt idx="841">
                  <c:v>-1.417</c:v>
                </c:pt>
                <c:pt idx="842">
                  <c:v>-0.706874</c:v>
                </c:pt>
                <c:pt idx="843">
                  <c:v>-0.63197400000000004</c:v>
                </c:pt>
                <c:pt idx="844">
                  <c:v>3.1063299999999999E-2</c:v>
                </c:pt>
                <c:pt idx="845">
                  <c:v>1.9739</c:v>
                </c:pt>
                <c:pt idx="846">
                  <c:v>-0.79196599999999995</c:v>
                </c:pt>
                <c:pt idx="847">
                  <c:v>0.50931499999999996</c:v>
                </c:pt>
                <c:pt idx="848">
                  <c:v>-0.21904799999999999</c:v>
                </c:pt>
                <c:pt idx="849">
                  <c:v>2.3111300000000001E-2</c:v>
                </c:pt>
                <c:pt idx="850">
                  <c:v>1.6390800000000001</c:v>
                </c:pt>
                <c:pt idx="851">
                  <c:v>0.93541200000000002</c:v>
                </c:pt>
                <c:pt idx="852">
                  <c:v>0.38400400000000001</c:v>
                </c:pt>
                <c:pt idx="853">
                  <c:v>0.39891100000000002</c:v>
                </c:pt>
                <c:pt idx="854">
                  <c:v>-1.1284400000000001</c:v>
                </c:pt>
                <c:pt idx="855">
                  <c:v>1.7724</c:v>
                </c:pt>
                <c:pt idx="856">
                  <c:v>-0.43299500000000002</c:v>
                </c:pt>
                <c:pt idx="857">
                  <c:v>0.73156900000000002</c:v>
                </c:pt>
                <c:pt idx="858">
                  <c:v>-1.9759100000000001</c:v>
                </c:pt>
                <c:pt idx="859">
                  <c:v>-0.87019199999999997</c:v>
                </c:pt>
                <c:pt idx="860">
                  <c:v>-0.32153799999999999</c:v>
                </c:pt>
                <c:pt idx="861">
                  <c:v>0.336646</c:v>
                </c:pt>
                <c:pt idx="862">
                  <c:v>2.59701</c:v>
                </c:pt>
                <c:pt idx="863">
                  <c:v>-0.46940199999999999</c:v>
                </c:pt>
                <c:pt idx="864">
                  <c:v>0.49735600000000002</c:v>
                </c:pt>
                <c:pt idx="865">
                  <c:v>0.47653800000000002</c:v>
                </c:pt>
                <c:pt idx="866">
                  <c:v>0.28625499999999998</c:v>
                </c:pt>
                <c:pt idx="867">
                  <c:v>1.0504100000000001</c:v>
                </c:pt>
                <c:pt idx="868">
                  <c:v>2.4069600000000002</c:v>
                </c:pt>
                <c:pt idx="869">
                  <c:v>0.379915</c:v>
                </c:pt>
                <c:pt idx="870">
                  <c:v>-1.5908800000000001</c:v>
                </c:pt>
                <c:pt idx="871">
                  <c:v>0.143127</c:v>
                </c:pt>
                <c:pt idx="872">
                  <c:v>0.426589</c:v>
                </c:pt>
                <c:pt idx="873">
                  <c:v>-0.458617</c:v>
                </c:pt>
                <c:pt idx="874">
                  <c:v>2.4674999999999998</c:v>
                </c:pt>
                <c:pt idx="875">
                  <c:v>1.23197</c:v>
                </c:pt>
                <c:pt idx="876">
                  <c:v>-0.65112800000000004</c:v>
                </c:pt>
                <c:pt idx="877">
                  <c:v>-0.86153800000000003</c:v>
                </c:pt>
                <c:pt idx="878">
                  <c:v>0.20934800000000001</c:v>
                </c:pt>
                <c:pt idx="879">
                  <c:v>0.461397</c:v>
                </c:pt>
                <c:pt idx="880">
                  <c:v>0.47867399999999999</c:v>
                </c:pt>
                <c:pt idx="881">
                  <c:v>-0.98334699999999997</c:v>
                </c:pt>
                <c:pt idx="882">
                  <c:v>1.0786</c:v>
                </c:pt>
                <c:pt idx="883">
                  <c:v>-0.63894499999999999</c:v>
                </c:pt>
                <c:pt idx="884">
                  <c:v>0.65545600000000004</c:v>
                </c:pt>
                <c:pt idx="885">
                  <c:v>-1.1032299999999999</c:v>
                </c:pt>
                <c:pt idx="886">
                  <c:v>0.95949399999999996</c:v>
                </c:pt>
                <c:pt idx="887">
                  <c:v>-0.45583200000000001</c:v>
                </c:pt>
                <c:pt idx="888">
                  <c:v>-0.49200100000000002</c:v>
                </c:pt>
                <c:pt idx="889">
                  <c:v>-0.269262</c:v>
                </c:pt>
                <c:pt idx="890">
                  <c:v>0.47149600000000003</c:v>
                </c:pt>
                <c:pt idx="891">
                  <c:v>0.46152100000000001</c:v>
                </c:pt>
                <c:pt idx="892">
                  <c:v>7.9806699999999994E-2</c:v>
                </c:pt>
                <c:pt idx="893">
                  <c:v>-0.79248499999999999</c:v>
                </c:pt>
                <c:pt idx="894">
                  <c:v>6.8812899999999996E-2</c:v>
                </c:pt>
                <c:pt idx="895">
                  <c:v>0.82616699999999998</c:v>
                </c:pt>
                <c:pt idx="896">
                  <c:v>-0.27856199999999998</c:v>
                </c:pt>
                <c:pt idx="897">
                  <c:v>-1.50051</c:v>
                </c:pt>
                <c:pt idx="898">
                  <c:v>1.4974700000000001</c:v>
                </c:pt>
                <c:pt idx="899">
                  <c:v>0.98738199999999998</c:v>
                </c:pt>
                <c:pt idx="900">
                  <c:v>1.1047400000000001</c:v>
                </c:pt>
                <c:pt idx="901">
                  <c:v>0.60167000000000004</c:v>
                </c:pt>
                <c:pt idx="902">
                  <c:v>-0.211365</c:v>
                </c:pt>
                <c:pt idx="903">
                  <c:v>-2.09205</c:v>
                </c:pt>
                <c:pt idx="904">
                  <c:v>-0.20691399999999999</c:v>
                </c:pt>
                <c:pt idx="905">
                  <c:v>0.37284</c:v>
                </c:pt>
                <c:pt idx="906">
                  <c:v>-1.4157599999999999</c:v>
                </c:pt>
                <c:pt idx="907">
                  <c:v>-8.8505E-2</c:v>
                </c:pt>
                <c:pt idx="908">
                  <c:v>-1.0108600000000001</c:v>
                </c:pt>
                <c:pt idx="909">
                  <c:v>0.62722999999999995</c:v>
                </c:pt>
                <c:pt idx="910">
                  <c:v>0.33977099999999999</c:v>
                </c:pt>
                <c:pt idx="911">
                  <c:v>-0.34877399999999997</c:v>
                </c:pt>
                <c:pt idx="912">
                  <c:v>0.49110399999999998</c:v>
                </c:pt>
                <c:pt idx="913">
                  <c:v>0.15559100000000001</c:v>
                </c:pt>
                <c:pt idx="914">
                  <c:v>1.5444100000000001</c:v>
                </c:pt>
                <c:pt idx="915">
                  <c:v>-0.89033799999999996</c:v>
                </c:pt>
                <c:pt idx="916">
                  <c:v>1.45366</c:v>
                </c:pt>
                <c:pt idx="917">
                  <c:v>-0.19753999999999999</c:v>
                </c:pt>
                <c:pt idx="918">
                  <c:v>1.14713</c:v>
                </c:pt>
                <c:pt idx="919">
                  <c:v>-1.16255</c:v>
                </c:pt>
                <c:pt idx="920">
                  <c:v>2.32026E-2</c:v>
                </c:pt>
                <c:pt idx="921">
                  <c:v>-0.53453499999999998</c:v>
                </c:pt>
                <c:pt idx="922">
                  <c:v>-0.37787500000000002</c:v>
                </c:pt>
                <c:pt idx="923">
                  <c:v>-1.7353400000000001</c:v>
                </c:pt>
                <c:pt idx="924">
                  <c:v>0.55280099999999999</c:v>
                </c:pt>
                <c:pt idx="925">
                  <c:v>-0.147315</c:v>
                </c:pt>
                <c:pt idx="926">
                  <c:v>-1.94119</c:v>
                </c:pt>
                <c:pt idx="927">
                  <c:v>-1.65866</c:v>
                </c:pt>
                <c:pt idx="928">
                  <c:v>0.68940699999999999</c:v>
                </c:pt>
                <c:pt idx="929">
                  <c:v>1.4183699999999999</c:v>
                </c:pt>
                <c:pt idx="930">
                  <c:v>-0.10868</c:v>
                </c:pt>
                <c:pt idx="931">
                  <c:v>0.43726599999999999</c:v>
                </c:pt>
                <c:pt idx="932">
                  <c:v>-1.48943</c:v>
                </c:pt>
                <c:pt idx="933">
                  <c:v>0.11558499999999999</c:v>
                </c:pt>
                <c:pt idx="934">
                  <c:v>0.96050500000000005</c:v>
                </c:pt>
                <c:pt idx="935">
                  <c:v>-1.3974899999999999</c:v>
                </c:pt>
                <c:pt idx="936">
                  <c:v>-2.1619199999999998</c:v>
                </c:pt>
                <c:pt idx="937">
                  <c:v>0.51310199999999995</c:v>
                </c:pt>
                <c:pt idx="938">
                  <c:v>-1.09013</c:v>
                </c:pt>
                <c:pt idx="939">
                  <c:v>1.36164</c:v>
                </c:pt>
                <c:pt idx="940">
                  <c:v>-0.76839599999999997</c:v>
                </c:pt>
                <c:pt idx="941">
                  <c:v>-0.410829</c:v>
                </c:pt>
                <c:pt idx="942">
                  <c:v>-2.2640099999999999</c:v>
                </c:pt>
                <c:pt idx="943">
                  <c:v>-1.2577100000000001</c:v>
                </c:pt>
                <c:pt idx="944">
                  <c:v>-0.41736099999999998</c:v>
                </c:pt>
                <c:pt idx="945">
                  <c:v>0.14362800000000001</c:v>
                </c:pt>
                <c:pt idx="946">
                  <c:v>0.13178200000000001</c:v>
                </c:pt>
                <c:pt idx="947">
                  <c:v>-0.67161499999999996</c:v>
                </c:pt>
                <c:pt idx="948">
                  <c:v>0.48951499999999998</c:v>
                </c:pt>
                <c:pt idx="949">
                  <c:v>-1.5407500000000001</c:v>
                </c:pt>
                <c:pt idx="950">
                  <c:v>-0.67786800000000003</c:v>
                </c:pt>
                <c:pt idx="951">
                  <c:v>-1.4569000000000001</c:v>
                </c:pt>
                <c:pt idx="952">
                  <c:v>-1.3568800000000001</c:v>
                </c:pt>
                <c:pt idx="953">
                  <c:v>-1.1140099999999999</c:v>
                </c:pt>
                <c:pt idx="954">
                  <c:v>-0.42421599999999998</c:v>
                </c:pt>
                <c:pt idx="955">
                  <c:v>-2.0882100000000001</c:v>
                </c:pt>
                <c:pt idx="956">
                  <c:v>-0.13108400000000001</c:v>
                </c:pt>
                <c:pt idx="957">
                  <c:v>1.0296400000000001</c:v>
                </c:pt>
                <c:pt idx="958">
                  <c:v>-0.53112199999999998</c:v>
                </c:pt>
                <c:pt idx="959">
                  <c:v>-0.46337</c:v>
                </c:pt>
                <c:pt idx="960">
                  <c:v>-2.18987</c:v>
                </c:pt>
                <c:pt idx="961">
                  <c:v>2.2339799999999999</c:v>
                </c:pt>
                <c:pt idx="962">
                  <c:v>0.16678899999999999</c:v>
                </c:pt>
                <c:pt idx="963">
                  <c:v>2.0151300000000001</c:v>
                </c:pt>
                <c:pt idx="964">
                  <c:v>-0.39921000000000001</c:v>
                </c:pt>
                <c:pt idx="965">
                  <c:v>0.135856</c:v>
                </c:pt>
                <c:pt idx="966">
                  <c:v>-0.244118</c:v>
                </c:pt>
                <c:pt idx="967">
                  <c:v>2.2498</c:v>
                </c:pt>
                <c:pt idx="968">
                  <c:v>-0.180702</c:v>
                </c:pt>
                <c:pt idx="969">
                  <c:v>3.0414500000000002</c:v>
                </c:pt>
                <c:pt idx="970">
                  <c:v>0.57656300000000005</c:v>
                </c:pt>
                <c:pt idx="971">
                  <c:v>0.47188600000000003</c:v>
                </c:pt>
                <c:pt idx="972">
                  <c:v>1.46611</c:v>
                </c:pt>
                <c:pt idx="973">
                  <c:v>0.211866</c:v>
                </c:pt>
                <c:pt idx="974">
                  <c:v>-1.47363</c:v>
                </c:pt>
                <c:pt idx="975">
                  <c:v>0.50399899999999997</c:v>
                </c:pt>
                <c:pt idx="976">
                  <c:v>0.71515499999999999</c:v>
                </c:pt>
                <c:pt idx="977">
                  <c:v>-0.236961</c:v>
                </c:pt>
                <c:pt idx="978">
                  <c:v>0.206293</c:v>
                </c:pt>
                <c:pt idx="979">
                  <c:v>-0.75404899999999997</c:v>
                </c:pt>
                <c:pt idx="980">
                  <c:v>-1.50915</c:v>
                </c:pt>
                <c:pt idx="981">
                  <c:v>-0.81682600000000005</c:v>
                </c:pt>
                <c:pt idx="982">
                  <c:v>0.62456800000000001</c:v>
                </c:pt>
                <c:pt idx="983">
                  <c:v>-1.09735</c:v>
                </c:pt>
                <c:pt idx="984">
                  <c:v>-0.107586</c:v>
                </c:pt>
                <c:pt idx="985">
                  <c:v>-1.68363</c:v>
                </c:pt>
                <c:pt idx="986">
                  <c:v>3.8902100000000002E-2</c:v>
                </c:pt>
                <c:pt idx="987">
                  <c:v>0.37188100000000002</c:v>
                </c:pt>
                <c:pt idx="988">
                  <c:v>-1.44085</c:v>
                </c:pt>
                <c:pt idx="989">
                  <c:v>0.48918200000000001</c:v>
                </c:pt>
                <c:pt idx="990">
                  <c:v>-2.09849</c:v>
                </c:pt>
                <c:pt idx="991">
                  <c:v>-0.31009100000000001</c:v>
                </c:pt>
                <c:pt idx="992">
                  <c:v>-1.13931</c:v>
                </c:pt>
                <c:pt idx="993">
                  <c:v>-0.249419</c:v>
                </c:pt>
                <c:pt idx="994">
                  <c:v>-0.39465699999999998</c:v>
                </c:pt>
                <c:pt idx="995">
                  <c:v>-0.656972</c:v>
                </c:pt>
                <c:pt idx="996">
                  <c:v>0.82094100000000003</c:v>
                </c:pt>
                <c:pt idx="997">
                  <c:v>-0.13783599999999999</c:v>
                </c:pt>
                <c:pt idx="998">
                  <c:v>-0.121394</c:v>
                </c:pt>
                <c:pt idx="999">
                  <c:v>0.60436699999999999</c:v>
                </c:pt>
                <c:pt idx="1000">
                  <c:v>0.55658799999999997</c:v>
                </c:pt>
                <c:pt idx="1001">
                  <c:v>0.53722899999999996</c:v>
                </c:pt>
                <c:pt idx="1002">
                  <c:v>0.31141200000000002</c:v>
                </c:pt>
                <c:pt idx="1003">
                  <c:v>-0.48334899999999997</c:v>
                </c:pt>
                <c:pt idx="1004">
                  <c:v>0.89395999999999998</c:v>
                </c:pt>
                <c:pt idx="1005">
                  <c:v>0.25541599999999998</c:v>
                </c:pt>
                <c:pt idx="1006">
                  <c:v>1.3367500000000001</c:v>
                </c:pt>
                <c:pt idx="1007">
                  <c:v>-0.55808899999999995</c:v>
                </c:pt>
                <c:pt idx="1008">
                  <c:v>0.56120800000000004</c:v>
                </c:pt>
                <c:pt idx="1009">
                  <c:v>-0.30717800000000001</c:v>
                </c:pt>
                <c:pt idx="1010">
                  <c:v>0.21391199999999999</c:v>
                </c:pt>
                <c:pt idx="1011">
                  <c:v>-0.68988899999999997</c:v>
                </c:pt>
                <c:pt idx="1012">
                  <c:v>-0.25486199999999998</c:v>
                </c:pt>
                <c:pt idx="1013">
                  <c:v>-0.24542700000000001</c:v>
                </c:pt>
                <c:pt idx="1014">
                  <c:v>-0.21577399999999999</c:v>
                </c:pt>
                <c:pt idx="1015">
                  <c:v>0.52914799999999995</c:v>
                </c:pt>
                <c:pt idx="1016">
                  <c:v>0.98447399999999996</c:v>
                </c:pt>
                <c:pt idx="1017">
                  <c:v>1.3091699999999999</c:v>
                </c:pt>
                <c:pt idx="1018">
                  <c:v>0.86141199999999996</c:v>
                </c:pt>
                <c:pt idx="1019">
                  <c:v>0.43992900000000001</c:v>
                </c:pt>
                <c:pt idx="1020">
                  <c:v>0.60315099999999999</c:v>
                </c:pt>
                <c:pt idx="1021">
                  <c:v>0.27772200000000002</c:v>
                </c:pt>
                <c:pt idx="1022">
                  <c:v>-0.109986</c:v>
                </c:pt>
                <c:pt idx="1023">
                  <c:v>-0.64230600000000004</c:v>
                </c:pt>
                <c:pt idx="1024">
                  <c:v>-0.61278999999999995</c:v>
                </c:pt>
                <c:pt idx="1025">
                  <c:v>-0.30316100000000001</c:v>
                </c:pt>
                <c:pt idx="1026">
                  <c:v>0.18237700000000001</c:v>
                </c:pt>
                <c:pt idx="1027">
                  <c:v>-0.78634300000000001</c:v>
                </c:pt>
                <c:pt idx="1028">
                  <c:v>0.454953</c:v>
                </c:pt>
                <c:pt idx="1029">
                  <c:v>-1.01166</c:v>
                </c:pt>
                <c:pt idx="1030">
                  <c:v>0.85669499999999998</c:v>
                </c:pt>
                <c:pt idx="1031">
                  <c:v>-0.19399</c:v>
                </c:pt>
                <c:pt idx="1032">
                  <c:v>0.53850699999999996</c:v>
                </c:pt>
                <c:pt idx="1033">
                  <c:v>0.41115200000000002</c:v>
                </c:pt>
                <c:pt idx="1034">
                  <c:v>-0.74714100000000006</c:v>
                </c:pt>
                <c:pt idx="1035">
                  <c:v>0.71493899999999999</c:v>
                </c:pt>
                <c:pt idx="1036">
                  <c:v>-1.5672200000000001</c:v>
                </c:pt>
                <c:pt idx="1037">
                  <c:v>-0.202655</c:v>
                </c:pt>
                <c:pt idx="1038">
                  <c:v>0.151059</c:v>
                </c:pt>
                <c:pt idx="1039">
                  <c:v>3.5632200000000003E-2</c:v>
                </c:pt>
                <c:pt idx="1040">
                  <c:v>1.4300600000000001</c:v>
                </c:pt>
                <c:pt idx="1041">
                  <c:v>-0.70508099999999996</c:v>
                </c:pt>
                <c:pt idx="1042">
                  <c:v>-0.62745300000000004</c:v>
                </c:pt>
                <c:pt idx="1043">
                  <c:v>0.50041999999999998</c:v>
                </c:pt>
                <c:pt idx="1044">
                  <c:v>0.89365499999999998</c:v>
                </c:pt>
                <c:pt idx="1045">
                  <c:v>-0.56128599999999995</c:v>
                </c:pt>
                <c:pt idx="1046">
                  <c:v>1.3437300000000001</c:v>
                </c:pt>
                <c:pt idx="1047">
                  <c:v>-0.34722999999999998</c:v>
                </c:pt>
                <c:pt idx="1048">
                  <c:v>-1.0854699999999999</c:v>
                </c:pt>
                <c:pt idx="1049">
                  <c:v>0.42744900000000002</c:v>
                </c:pt>
                <c:pt idx="1050">
                  <c:v>-1.15401</c:v>
                </c:pt>
                <c:pt idx="1051">
                  <c:v>-1.03111</c:v>
                </c:pt>
                <c:pt idx="1052">
                  <c:v>0.119653</c:v>
                </c:pt>
                <c:pt idx="1053">
                  <c:v>-0.47316799999999998</c:v>
                </c:pt>
                <c:pt idx="1054">
                  <c:v>-1.0874900000000001</c:v>
                </c:pt>
                <c:pt idx="1055">
                  <c:v>-0.99596700000000005</c:v>
                </c:pt>
                <c:pt idx="1056">
                  <c:v>0.64762900000000001</c:v>
                </c:pt>
                <c:pt idx="1057">
                  <c:v>-1.2236100000000001</c:v>
                </c:pt>
                <c:pt idx="1058">
                  <c:v>0.49293399999999998</c:v>
                </c:pt>
                <c:pt idx="1059">
                  <c:v>-0.23241100000000001</c:v>
                </c:pt>
                <c:pt idx="1060">
                  <c:v>0.67947900000000006</c:v>
                </c:pt>
                <c:pt idx="1061">
                  <c:v>-0.535358</c:v>
                </c:pt>
                <c:pt idx="1062">
                  <c:v>0.883324</c:v>
                </c:pt>
                <c:pt idx="1063">
                  <c:v>1.3321700000000001</c:v>
                </c:pt>
                <c:pt idx="1064">
                  <c:v>2.6411E-2</c:v>
                </c:pt>
                <c:pt idx="1065">
                  <c:v>-0.709928</c:v>
                </c:pt>
                <c:pt idx="1066">
                  <c:v>0.85029600000000005</c:v>
                </c:pt>
                <c:pt idx="1067">
                  <c:v>1.8615699999999999</c:v>
                </c:pt>
                <c:pt idx="1068">
                  <c:v>-0.48521900000000001</c:v>
                </c:pt>
                <c:pt idx="1069">
                  <c:v>0.99895199999999995</c:v>
                </c:pt>
                <c:pt idx="1070">
                  <c:v>8.5495699999999994E-2</c:v>
                </c:pt>
                <c:pt idx="1071">
                  <c:v>1.83426</c:v>
                </c:pt>
                <c:pt idx="1072">
                  <c:v>2.5274100000000002</c:v>
                </c:pt>
                <c:pt idx="1073">
                  <c:v>0.41108299999999998</c:v>
                </c:pt>
                <c:pt idx="1074">
                  <c:v>0.15645200000000001</c:v>
                </c:pt>
                <c:pt idx="1075">
                  <c:v>1.0130699999999999</c:v>
                </c:pt>
                <c:pt idx="1076">
                  <c:v>-1.3747400000000001</c:v>
                </c:pt>
                <c:pt idx="1077">
                  <c:v>9.4592599999999999E-2</c:v>
                </c:pt>
                <c:pt idx="1078">
                  <c:v>2.50604E-2</c:v>
                </c:pt>
                <c:pt idx="1079">
                  <c:v>-0.25984600000000002</c:v>
                </c:pt>
                <c:pt idx="1080">
                  <c:v>0.27456799999999998</c:v>
                </c:pt>
                <c:pt idx="1081">
                  <c:v>-2.1309900000000002</c:v>
                </c:pt>
                <c:pt idx="1082">
                  <c:v>0.65849199999999997</c:v>
                </c:pt>
                <c:pt idx="1083">
                  <c:v>2.05776</c:v>
                </c:pt>
                <c:pt idx="1084">
                  <c:v>1.3421400000000001</c:v>
                </c:pt>
                <c:pt idx="1085">
                  <c:v>0.46367599999999998</c:v>
                </c:pt>
                <c:pt idx="1086">
                  <c:v>-0.204153</c:v>
                </c:pt>
                <c:pt idx="1087">
                  <c:v>-0.53129199999999999</c:v>
                </c:pt>
                <c:pt idx="1088">
                  <c:v>-1.1615</c:v>
                </c:pt>
                <c:pt idx="1089">
                  <c:v>0.32319999999999999</c:v>
                </c:pt>
                <c:pt idx="1090">
                  <c:v>2.30471</c:v>
                </c:pt>
                <c:pt idx="1091">
                  <c:v>-0.65981400000000001</c:v>
                </c:pt>
                <c:pt idx="1092">
                  <c:v>-0.104156</c:v>
                </c:pt>
                <c:pt idx="1093">
                  <c:v>0.99153899999999995</c:v>
                </c:pt>
                <c:pt idx="1094">
                  <c:v>4.1487200000000002E-2</c:v>
                </c:pt>
                <c:pt idx="1095">
                  <c:v>-1.1759999999999999</c:v>
                </c:pt>
                <c:pt idx="1096">
                  <c:v>5.3742999999999999E-2</c:v>
                </c:pt>
                <c:pt idx="1097">
                  <c:v>0.32875300000000002</c:v>
                </c:pt>
                <c:pt idx="1098">
                  <c:v>-0.24667600000000001</c:v>
                </c:pt>
                <c:pt idx="1099">
                  <c:v>0.97852899999999998</c:v>
                </c:pt>
                <c:pt idx="1100">
                  <c:v>0.93867</c:v>
                </c:pt>
                <c:pt idx="1101">
                  <c:v>-2.3468399999999998</c:v>
                </c:pt>
                <c:pt idx="1102">
                  <c:v>1.91262</c:v>
                </c:pt>
                <c:pt idx="1103">
                  <c:v>0.941106</c:v>
                </c:pt>
                <c:pt idx="1104">
                  <c:v>1.7620800000000001</c:v>
                </c:pt>
                <c:pt idx="1105">
                  <c:v>-0.176507</c:v>
                </c:pt>
                <c:pt idx="1106">
                  <c:v>-0.778138</c:v>
                </c:pt>
                <c:pt idx="1107">
                  <c:v>-0.72838800000000004</c:v>
                </c:pt>
                <c:pt idx="1108">
                  <c:v>0.968777</c:v>
                </c:pt>
                <c:pt idx="1109">
                  <c:v>0.91369900000000004</c:v>
                </c:pt>
                <c:pt idx="1110">
                  <c:v>0.98048599999999997</c:v>
                </c:pt>
                <c:pt idx="1111">
                  <c:v>0.35413099999999997</c:v>
                </c:pt>
                <c:pt idx="1112">
                  <c:v>0.57948</c:v>
                </c:pt>
                <c:pt idx="1113">
                  <c:v>1.1728000000000001</c:v>
                </c:pt>
                <c:pt idx="1114">
                  <c:v>-1.43459</c:v>
                </c:pt>
                <c:pt idx="1115">
                  <c:v>0.65023399999999998</c:v>
                </c:pt>
                <c:pt idx="1116">
                  <c:v>-0.73282800000000003</c:v>
                </c:pt>
                <c:pt idx="1117">
                  <c:v>-0.80842499999999995</c:v>
                </c:pt>
                <c:pt idx="1118">
                  <c:v>0.86236500000000005</c:v>
                </c:pt>
                <c:pt idx="1119">
                  <c:v>-2.3631199999999999</c:v>
                </c:pt>
                <c:pt idx="1120">
                  <c:v>0.161857</c:v>
                </c:pt>
                <c:pt idx="1121">
                  <c:v>-5.6357999999999998E-2</c:v>
                </c:pt>
                <c:pt idx="1122">
                  <c:v>2.4079799999999998</c:v>
                </c:pt>
                <c:pt idx="1123">
                  <c:v>-0.65125200000000005</c:v>
                </c:pt>
                <c:pt idx="1124">
                  <c:v>1.1833499999999999</c:v>
                </c:pt>
                <c:pt idx="1125">
                  <c:v>0.90411399999999997</c:v>
                </c:pt>
                <c:pt idx="1126">
                  <c:v>-1.5720700000000001</c:v>
                </c:pt>
                <c:pt idx="1127">
                  <c:v>0.24021100000000001</c:v>
                </c:pt>
                <c:pt idx="1128">
                  <c:v>1.1379699999999999</c:v>
                </c:pt>
                <c:pt idx="1129">
                  <c:v>-8.4572999999999995E-2</c:v>
                </c:pt>
                <c:pt idx="1130">
                  <c:v>-0.102968</c:v>
                </c:pt>
                <c:pt idx="1131">
                  <c:v>-0.45925899999999997</c:v>
                </c:pt>
                <c:pt idx="1132">
                  <c:v>1.10181</c:v>
                </c:pt>
                <c:pt idx="1133">
                  <c:v>-0.71926599999999996</c:v>
                </c:pt>
                <c:pt idx="1134">
                  <c:v>-1.0846800000000001</c:v>
                </c:pt>
                <c:pt idx="1135">
                  <c:v>-1.0412300000000001</c:v>
                </c:pt>
                <c:pt idx="1136">
                  <c:v>1.8415299999999999</c:v>
                </c:pt>
                <c:pt idx="1137">
                  <c:v>0.79756400000000005</c:v>
                </c:pt>
                <c:pt idx="1138">
                  <c:v>2.2810700000000002</c:v>
                </c:pt>
                <c:pt idx="1139">
                  <c:v>-0.242448</c:v>
                </c:pt>
                <c:pt idx="1140">
                  <c:v>-1.19669</c:v>
                </c:pt>
                <c:pt idx="1141">
                  <c:v>0.102358</c:v>
                </c:pt>
                <c:pt idx="1142">
                  <c:v>1.22733</c:v>
                </c:pt>
                <c:pt idx="1143">
                  <c:v>-0.61775899999999995</c:v>
                </c:pt>
                <c:pt idx="1144">
                  <c:v>-0.68413900000000005</c:v>
                </c:pt>
                <c:pt idx="1145">
                  <c:v>-1.3785700000000001</c:v>
                </c:pt>
                <c:pt idx="1146">
                  <c:v>0.57097900000000001</c:v>
                </c:pt>
                <c:pt idx="1147">
                  <c:v>-1.18106</c:v>
                </c:pt>
                <c:pt idx="1148">
                  <c:v>-0.74860700000000002</c:v>
                </c:pt>
                <c:pt idx="1149">
                  <c:v>1.3589800000000001</c:v>
                </c:pt>
                <c:pt idx="1150">
                  <c:v>0.55603199999999997</c:v>
                </c:pt>
                <c:pt idx="1151">
                  <c:v>0.27705000000000002</c:v>
                </c:pt>
                <c:pt idx="1152">
                  <c:v>-1.6245499999999999</c:v>
                </c:pt>
                <c:pt idx="1153">
                  <c:v>-0.39246900000000001</c:v>
                </c:pt>
                <c:pt idx="1154">
                  <c:v>2.8637300000000001E-2</c:v>
                </c:pt>
                <c:pt idx="1155">
                  <c:v>1.2929600000000001</c:v>
                </c:pt>
                <c:pt idx="1156">
                  <c:v>-0.484149</c:v>
                </c:pt>
                <c:pt idx="1157">
                  <c:v>-1.53915</c:v>
                </c:pt>
                <c:pt idx="1158">
                  <c:v>-0.61994700000000003</c:v>
                </c:pt>
                <c:pt idx="1159">
                  <c:v>-1.27904</c:v>
                </c:pt>
                <c:pt idx="1160">
                  <c:v>-0.71578399999999998</c:v>
                </c:pt>
                <c:pt idx="1161">
                  <c:v>-0.79195700000000002</c:v>
                </c:pt>
                <c:pt idx="1162">
                  <c:v>-1.5810500000000001</c:v>
                </c:pt>
                <c:pt idx="1163">
                  <c:v>0.799674</c:v>
                </c:pt>
                <c:pt idx="1164">
                  <c:v>0.54817800000000005</c:v>
                </c:pt>
                <c:pt idx="1165">
                  <c:v>0.65117199999999997</c:v>
                </c:pt>
                <c:pt idx="1166">
                  <c:v>0.588175</c:v>
                </c:pt>
                <c:pt idx="1167">
                  <c:v>0.76385099999999995</c:v>
                </c:pt>
                <c:pt idx="1168">
                  <c:v>0.34632800000000002</c:v>
                </c:pt>
                <c:pt idx="1169">
                  <c:v>-2.1783399999999999</c:v>
                </c:pt>
                <c:pt idx="1170">
                  <c:v>0.71534900000000001</c:v>
                </c:pt>
                <c:pt idx="1171">
                  <c:v>-0.48988799999999999</c:v>
                </c:pt>
                <c:pt idx="1172">
                  <c:v>0.85936900000000005</c:v>
                </c:pt>
                <c:pt idx="1173">
                  <c:v>-0.34567199999999998</c:v>
                </c:pt>
              </c:numCache>
            </c:numRef>
          </c:xVal>
          <c:yVal>
            <c:numRef>
              <c:f>text!$C$1:$C$1174</c:f>
              <c:numCache>
                <c:formatCode>General</c:formatCode>
                <c:ptCount val="1174"/>
                <c:pt idx="0">
                  <c:v>0.12861600000000001</c:v>
                </c:pt>
                <c:pt idx="1">
                  <c:v>2.4606499999999998</c:v>
                </c:pt>
                <c:pt idx="2">
                  <c:v>1.1720600000000001</c:v>
                </c:pt>
                <c:pt idx="3">
                  <c:v>2.2986</c:v>
                </c:pt>
                <c:pt idx="4">
                  <c:v>3.1745700000000001</c:v>
                </c:pt>
                <c:pt idx="5">
                  <c:v>1.45316</c:v>
                </c:pt>
                <c:pt idx="6">
                  <c:v>1.3747199999999999</c:v>
                </c:pt>
                <c:pt idx="7">
                  <c:v>3.4859599999999999</c:v>
                </c:pt>
                <c:pt idx="8">
                  <c:v>1.1112899999999999</c:v>
                </c:pt>
                <c:pt idx="9">
                  <c:v>1.4602200000000001</c:v>
                </c:pt>
                <c:pt idx="10">
                  <c:v>1.5174099999999999</c:v>
                </c:pt>
                <c:pt idx="11">
                  <c:v>2.3395899999999998</c:v>
                </c:pt>
                <c:pt idx="12">
                  <c:v>1.629</c:v>
                </c:pt>
                <c:pt idx="13">
                  <c:v>1.71261</c:v>
                </c:pt>
                <c:pt idx="14">
                  <c:v>1.9384699999999999</c:v>
                </c:pt>
                <c:pt idx="15">
                  <c:v>3.4550200000000002</c:v>
                </c:pt>
                <c:pt idx="16">
                  <c:v>1.7567299999999999</c:v>
                </c:pt>
                <c:pt idx="17">
                  <c:v>3.5156100000000001</c:v>
                </c:pt>
                <c:pt idx="18">
                  <c:v>2.4394999999999998</c:v>
                </c:pt>
                <c:pt idx="19">
                  <c:v>2.4389400000000001</c:v>
                </c:pt>
                <c:pt idx="20">
                  <c:v>0.31401299999999999</c:v>
                </c:pt>
                <c:pt idx="21">
                  <c:v>3.77643</c:v>
                </c:pt>
                <c:pt idx="22">
                  <c:v>1.4176</c:v>
                </c:pt>
                <c:pt idx="23">
                  <c:v>2.6684899999999998</c:v>
                </c:pt>
                <c:pt idx="24">
                  <c:v>2.62405</c:v>
                </c:pt>
                <c:pt idx="25">
                  <c:v>3.5372699999999999</c:v>
                </c:pt>
                <c:pt idx="27">
                  <c:v>3.1719599999999999</c:v>
                </c:pt>
                <c:pt idx="28">
                  <c:v>0.88447900000000002</c:v>
                </c:pt>
                <c:pt idx="29">
                  <c:v>0.28537400000000002</c:v>
                </c:pt>
                <c:pt idx="30">
                  <c:v>0.52024599999999999</c:v>
                </c:pt>
                <c:pt idx="31">
                  <c:v>0.41305999999999998</c:v>
                </c:pt>
                <c:pt idx="32">
                  <c:v>2.7548400000000002</c:v>
                </c:pt>
                <c:pt idx="33">
                  <c:v>1.8872</c:v>
                </c:pt>
                <c:pt idx="34">
                  <c:v>0.96255199999999996</c:v>
                </c:pt>
                <c:pt idx="35">
                  <c:v>1.92353</c:v>
                </c:pt>
                <c:pt idx="36">
                  <c:v>2.2432099999999999</c:v>
                </c:pt>
                <c:pt idx="37">
                  <c:v>2.4550900000000002</c:v>
                </c:pt>
                <c:pt idx="38">
                  <c:v>2.2724199999999999</c:v>
                </c:pt>
                <c:pt idx="39">
                  <c:v>-1.2046399999999999</c:v>
                </c:pt>
                <c:pt idx="40">
                  <c:v>3.0554399999999999</c:v>
                </c:pt>
                <c:pt idx="41">
                  <c:v>2.3103699999999998</c:v>
                </c:pt>
                <c:pt idx="42">
                  <c:v>0.91884600000000005</c:v>
                </c:pt>
                <c:pt idx="43">
                  <c:v>3.4186299999999998</c:v>
                </c:pt>
                <c:pt idx="44">
                  <c:v>1.6417999999999999</c:v>
                </c:pt>
                <c:pt idx="45">
                  <c:v>2.1260699999999999</c:v>
                </c:pt>
                <c:pt idx="46">
                  <c:v>1.3653500000000001</c:v>
                </c:pt>
                <c:pt idx="47">
                  <c:v>2.88225</c:v>
                </c:pt>
                <c:pt idx="48">
                  <c:v>3.3571499999999999</c:v>
                </c:pt>
                <c:pt idx="49">
                  <c:v>-0.45300299999999999</c:v>
                </c:pt>
                <c:pt idx="50">
                  <c:v>1.3914599999999999</c:v>
                </c:pt>
                <c:pt idx="51">
                  <c:v>3.35717</c:v>
                </c:pt>
                <c:pt idx="52">
                  <c:v>1.90876</c:v>
                </c:pt>
                <c:pt idx="53">
                  <c:v>1.79186</c:v>
                </c:pt>
                <c:pt idx="54">
                  <c:v>2.7852199999999998</c:v>
                </c:pt>
                <c:pt idx="55">
                  <c:v>1.6837500000000001</c:v>
                </c:pt>
                <c:pt idx="56">
                  <c:v>0.225574</c:v>
                </c:pt>
                <c:pt idx="57">
                  <c:v>1.9409799999999999</c:v>
                </c:pt>
                <c:pt idx="58">
                  <c:v>2.3866399999999999</c:v>
                </c:pt>
                <c:pt idx="59">
                  <c:v>2.1291500000000001</c:v>
                </c:pt>
                <c:pt idx="60">
                  <c:v>2.0763199999999999</c:v>
                </c:pt>
                <c:pt idx="61">
                  <c:v>1.3550800000000001</c:v>
                </c:pt>
                <c:pt idx="62">
                  <c:v>1.61632</c:v>
                </c:pt>
                <c:pt idx="63">
                  <c:v>1.4124099999999999</c:v>
                </c:pt>
                <c:pt idx="64">
                  <c:v>3.0101399999999998</c:v>
                </c:pt>
                <c:pt idx="65">
                  <c:v>1.01888</c:v>
                </c:pt>
                <c:pt idx="66">
                  <c:v>0.45085700000000001</c:v>
                </c:pt>
                <c:pt idx="67">
                  <c:v>1.05569</c:v>
                </c:pt>
                <c:pt idx="68">
                  <c:v>3.5262600000000002</c:v>
                </c:pt>
                <c:pt idx="69">
                  <c:v>0.91285000000000005</c:v>
                </c:pt>
                <c:pt idx="70">
                  <c:v>2.8866499999999999</c:v>
                </c:pt>
                <c:pt idx="71">
                  <c:v>1.97542</c:v>
                </c:pt>
                <c:pt idx="72">
                  <c:v>1.7177800000000001</c:v>
                </c:pt>
                <c:pt idx="73">
                  <c:v>2.9818199999999999</c:v>
                </c:pt>
                <c:pt idx="74">
                  <c:v>2.1370399999999998</c:v>
                </c:pt>
                <c:pt idx="75">
                  <c:v>0.87420500000000001</c:v>
                </c:pt>
                <c:pt idx="76">
                  <c:v>3.5145300000000002</c:v>
                </c:pt>
                <c:pt idx="77">
                  <c:v>1.8734900000000001</c:v>
                </c:pt>
                <c:pt idx="78">
                  <c:v>2.9832800000000002</c:v>
                </c:pt>
                <c:pt idx="79">
                  <c:v>1.8502700000000001</c:v>
                </c:pt>
                <c:pt idx="80">
                  <c:v>3.4196599999999999</c:v>
                </c:pt>
                <c:pt idx="81">
                  <c:v>1.87215</c:v>
                </c:pt>
                <c:pt idx="82">
                  <c:v>3.8150300000000001</c:v>
                </c:pt>
                <c:pt idx="83">
                  <c:v>3.1509999999999998</c:v>
                </c:pt>
                <c:pt idx="84">
                  <c:v>3.01566</c:v>
                </c:pt>
                <c:pt idx="85">
                  <c:v>3.1671900000000002</c:v>
                </c:pt>
                <c:pt idx="86">
                  <c:v>1.93736</c:v>
                </c:pt>
                <c:pt idx="87">
                  <c:v>1.43133</c:v>
                </c:pt>
                <c:pt idx="88">
                  <c:v>2.9500899999999999</c:v>
                </c:pt>
                <c:pt idx="89">
                  <c:v>1.4979100000000001</c:v>
                </c:pt>
                <c:pt idx="90">
                  <c:v>2.2461600000000002</c:v>
                </c:pt>
                <c:pt idx="91">
                  <c:v>1.66225</c:v>
                </c:pt>
                <c:pt idx="92">
                  <c:v>1.7516700000000001</c:v>
                </c:pt>
                <c:pt idx="93">
                  <c:v>1.61249</c:v>
                </c:pt>
                <c:pt idx="94">
                  <c:v>2.52772</c:v>
                </c:pt>
                <c:pt idx="95">
                  <c:v>0.63770400000000005</c:v>
                </c:pt>
                <c:pt idx="96">
                  <c:v>1.6855</c:v>
                </c:pt>
                <c:pt idx="97">
                  <c:v>0.80360799999999999</c:v>
                </c:pt>
                <c:pt idx="98">
                  <c:v>1.4358500000000001</c:v>
                </c:pt>
                <c:pt idx="99">
                  <c:v>2.43594</c:v>
                </c:pt>
                <c:pt idx="100">
                  <c:v>3.1320999999999999</c:v>
                </c:pt>
                <c:pt idx="101">
                  <c:v>1.26945</c:v>
                </c:pt>
                <c:pt idx="102">
                  <c:v>2.5686</c:v>
                </c:pt>
                <c:pt idx="103">
                  <c:v>1.5589599999999999</c:v>
                </c:pt>
                <c:pt idx="104">
                  <c:v>1.1838200000000001</c:v>
                </c:pt>
                <c:pt idx="105">
                  <c:v>1.7656099999999999</c:v>
                </c:pt>
                <c:pt idx="106">
                  <c:v>1.25264</c:v>
                </c:pt>
                <c:pt idx="107">
                  <c:v>2.0238399999999999</c:v>
                </c:pt>
                <c:pt idx="108">
                  <c:v>0.52065700000000004</c:v>
                </c:pt>
                <c:pt idx="109">
                  <c:v>1.4079200000000001</c:v>
                </c:pt>
                <c:pt idx="110">
                  <c:v>1.4157599999999999</c:v>
                </c:pt>
                <c:pt idx="111">
                  <c:v>4.3585799999999999</c:v>
                </c:pt>
                <c:pt idx="112">
                  <c:v>0.82291700000000001</c:v>
                </c:pt>
                <c:pt idx="113">
                  <c:v>1.22909</c:v>
                </c:pt>
                <c:pt idx="114">
                  <c:v>1.17218</c:v>
                </c:pt>
                <c:pt idx="115">
                  <c:v>2.7637999999999998</c:v>
                </c:pt>
                <c:pt idx="116">
                  <c:v>2.6208999999999998</c:v>
                </c:pt>
                <c:pt idx="117">
                  <c:v>2.04765</c:v>
                </c:pt>
                <c:pt idx="118">
                  <c:v>2.6193200000000001</c:v>
                </c:pt>
                <c:pt idx="119">
                  <c:v>1.07765</c:v>
                </c:pt>
                <c:pt idx="120">
                  <c:v>1.05246</c:v>
                </c:pt>
                <c:pt idx="121">
                  <c:v>2.3792</c:v>
                </c:pt>
                <c:pt idx="122">
                  <c:v>0.36286499999999999</c:v>
                </c:pt>
                <c:pt idx="123">
                  <c:v>2.0379</c:v>
                </c:pt>
                <c:pt idx="124">
                  <c:v>0.76524099999999995</c:v>
                </c:pt>
                <c:pt idx="125">
                  <c:v>1.5908800000000001</c:v>
                </c:pt>
                <c:pt idx="126">
                  <c:v>2.7726600000000001</c:v>
                </c:pt>
                <c:pt idx="127">
                  <c:v>2.22159</c:v>
                </c:pt>
                <c:pt idx="128">
                  <c:v>3.07924</c:v>
                </c:pt>
                <c:pt idx="129">
                  <c:v>1.5323199999999999</c:v>
                </c:pt>
                <c:pt idx="130">
                  <c:v>0.70152700000000001</c:v>
                </c:pt>
                <c:pt idx="131">
                  <c:v>1.9714499999999999</c:v>
                </c:pt>
                <c:pt idx="132">
                  <c:v>0.74709400000000004</c:v>
                </c:pt>
                <c:pt idx="133">
                  <c:v>2.49248</c:v>
                </c:pt>
                <c:pt idx="134">
                  <c:v>2.4377399999999998</c:v>
                </c:pt>
                <c:pt idx="135">
                  <c:v>2.0593400000000002</c:v>
                </c:pt>
                <c:pt idx="136">
                  <c:v>4.0567399999999996</c:v>
                </c:pt>
                <c:pt idx="137">
                  <c:v>3.6749100000000001</c:v>
                </c:pt>
                <c:pt idx="138">
                  <c:v>2.8096399999999999</c:v>
                </c:pt>
                <c:pt idx="139">
                  <c:v>1.12402</c:v>
                </c:pt>
                <c:pt idx="140">
                  <c:v>1.6453500000000001</c:v>
                </c:pt>
                <c:pt idx="141">
                  <c:v>2.7227100000000002</c:v>
                </c:pt>
                <c:pt idx="142">
                  <c:v>1.3071200000000001</c:v>
                </c:pt>
                <c:pt idx="143">
                  <c:v>4.1397500000000003</c:v>
                </c:pt>
                <c:pt idx="144">
                  <c:v>1.2006300000000001</c:v>
                </c:pt>
                <c:pt idx="145">
                  <c:v>0.79669999999999996</c:v>
                </c:pt>
                <c:pt idx="146">
                  <c:v>2.6555499999999999</c:v>
                </c:pt>
                <c:pt idx="147">
                  <c:v>3.5496799999999999</c:v>
                </c:pt>
                <c:pt idx="148">
                  <c:v>0.41727500000000001</c:v>
                </c:pt>
                <c:pt idx="149">
                  <c:v>1.86869</c:v>
                </c:pt>
                <c:pt idx="150">
                  <c:v>1.9918199999999999</c:v>
                </c:pt>
                <c:pt idx="151">
                  <c:v>2.1490800000000001</c:v>
                </c:pt>
                <c:pt idx="152">
                  <c:v>2.63009</c:v>
                </c:pt>
                <c:pt idx="153">
                  <c:v>1.31602</c:v>
                </c:pt>
                <c:pt idx="154">
                  <c:v>2.8977499999999998</c:v>
                </c:pt>
                <c:pt idx="155">
                  <c:v>1.55304</c:v>
                </c:pt>
                <c:pt idx="156">
                  <c:v>2.1101100000000002</c:v>
                </c:pt>
                <c:pt idx="157">
                  <c:v>1.42763</c:v>
                </c:pt>
                <c:pt idx="158">
                  <c:v>1.5419</c:v>
                </c:pt>
                <c:pt idx="159">
                  <c:v>-0.74775499999999995</c:v>
                </c:pt>
                <c:pt idx="160">
                  <c:v>2.1978300000000002</c:v>
                </c:pt>
                <c:pt idx="161">
                  <c:v>1.37073</c:v>
                </c:pt>
                <c:pt idx="162">
                  <c:v>0.80227899999999996</c:v>
                </c:pt>
                <c:pt idx="163">
                  <c:v>0.97362499999999996</c:v>
                </c:pt>
                <c:pt idx="164">
                  <c:v>0.82471799999999995</c:v>
                </c:pt>
                <c:pt idx="165">
                  <c:v>1.2255100000000001</c:v>
                </c:pt>
                <c:pt idx="166">
                  <c:v>2.23271</c:v>
                </c:pt>
                <c:pt idx="167">
                  <c:v>1.45932</c:v>
                </c:pt>
                <c:pt idx="168">
                  <c:v>2.1937700000000002</c:v>
                </c:pt>
                <c:pt idx="169">
                  <c:v>0.29502</c:v>
                </c:pt>
                <c:pt idx="170">
                  <c:v>1.0510999999999999</c:v>
                </c:pt>
                <c:pt idx="171">
                  <c:v>2.9205899999999998</c:v>
                </c:pt>
                <c:pt idx="172">
                  <c:v>1.43238</c:v>
                </c:pt>
                <c:pt idx="173">
                  <c:v>2.1452300000000002</c:v>
                </c:pt>
                <c:pt idx="174">
                  <c:v>1.3314600000000001</c:v>
                </c:pt>
                <c:pt idx="175">
                  <c:v>2.9886400000000002</c:v>
                </c:pt>
                <c:pt idx="176">
                  <c:v>2.0589499999999998</c:v>
                </c:pt>
                <c:pt idx="177">
                  <c:v>0.429068</c:v>
                </c:pt>
                <c:pt idx="178">
                  <c:v>1.9920500000000001</c:v>
                </c:pt>
                <c:pt idx="179">
                  <c:v>1.8724799999999999</c:v>
                </c:pt>
                <c:pt idx="180">
                  <c:v>1.3122100000000001</c:v>
                </c:pt>
                <c:pt idx="181">
                  <c:v>0.99687700000000001</c:v>
                </c:pt>
                <c:pt idx="182">
                  <c:v>1.6225000000000001</c:v>
                </c:pt>
                <c:pt idx="183">
                  <c:v>-0.56207300000000004</c:v>
                </c:pt>
                <c:pt idx="184">
                  <c:v>2.99031</c:v>
                </c:pt>
                <c:pt idx="185">
                  <c:v>1.03952</c:v>
                </c:pt>
                <c:pt idx="186">
                  <c:v>1.40822</c:v>
                </c:pt>
                <c:pt idx="187">
                  <c:v>3.0628099999999998</c:v>
                </c:pt>
                <c:pt idx="188">
                  <c:v>3.0407799999999998</c:v>
                </c:pt>
                <c:pt idx="189">
                  <c:v>3.7739500000000001</c:v>
                </c:pt>
                <c:pt idx="190">
                  <c:v>2.4216199999999999</c:v>
                </c:pt>
                <c:pt idx="191">
                  <c:v>4.05931</c:v>
                </c:pt>
                <c:pt idx="192">
                  <c:v>0.612599</c:v>
                </c:pt>
                <c:pt idx="193">
                  <c:v>1.6859</c:v>
                </c:pt>
                <c:pt idx="194">
                  <c:v>2.9471799999999999</c:v>
                </c:pt>
                <c:pt idx="195">
                  <c:v>1.6169800000000001</c:v>
                </c:pt>
                <c:pt idx="196">
                  <c:v>2.6037400000000002</c:v>
                </c:pt>
                <c:pt idx="197">
                  <c:v>1.28745</c:v>
                </c:pt>
                <c:pt idx="198">
                  <c:v>2.3856700000000002</c:v>
                </c:pt>
                <c:pt idx="199">
                  <c:v>2.5221300000000002</c:v>
                </c:pt>
                <c:pt idx="200">
                  <c:v>3.2141899999999999</c:v>
                </c:pt>
                <c:pt idx="201">
                  <c:v>2.1949399999999999</c:v>
                </c:pt>
                <c:pt idx="202">
                  <c:v>1.7478499999999999</c:v>
                </c:pt>
                <c:pt idx="203">
                  <c:v>-0.60030399999999995</c:v>
                </c:pt>
                <c:pt idx="204">
                  <c:v>2.27955</c:v>
                </c:pt>
                <c:pt idx="205">
                  <c:v>2.2702300000000002</c:v>
                </c:pt>
                <c:pt idx="206">
                  <c:v>1.62066</c:v>
                </c:pt>
                <c:pt idx="207">
                  <c:v>2.0924200000000002</c:v>
                </c:pt>
                <c:pt idx="208">
                  <c:v>2.1381399999999999</c:v>
                </c:pt>
                <c:pt idx="209">
                  <c:v>2.3833000000000002</c:v>
                </c:pt>
                <c:pt idx="210">
                  <c:v>1.2755700000000001</c:v>
                </c:pt>
                <c:pt idx="211">
                  <c:v>1.64513</c:v>
                </c:pt>
                <c:pt idx="212">
                  <c:v>3.3453900000000001</c:v>
                </c:pt>
                <c:pt idx="213">
                  <c:v>2.2468900000000001</c:v>
                </c:pt>
                <c:pt idx="214">
                  <c:v>2.4423900000000001</c:v>
                </c:pt>
                <c:pt idx="215">
                  <c:v>1.0774699999999999</c:v>
                </c:pt>
                <c:pt idx="216">
                  <c:v>1.97374</c:v>
                </c:pt>
                <c:pt idx="217">
                  <c:v>3.4944700000000002</c:v>
                </c:pt>
                <c:pt idx="218">
                  <c:v>2.2679999999999998</c:v>
                </c:pt>
                <c:pt idx="219">
                  <c:v>2.7333099999999999</c:v>
                </c:pt>
                <c:pt idx="220">
                  <c:v>0.90648600000000001</c:v>
                </c:pt>
                <c:pt idx="221">
                  <c:v>3.2393900000000002</c:v>
                </c:pt>
                <c:pt idx="222">
                  <c:v>2.2218800000000001</c:v>
                </c:pt>
                <c:pt idx="223">
                  <c:v>3.2062400000000002</c:v>
                </c:pt>
                <c:pt idx="224">
                  <c:v>1.94295</c:v>
                </c:pt>
                <c:pt idx="225">
                  <c:v>1.55511</c:v>
                </c:pt>
                <c:pt idx="226">
                  <c:v>2.8476900000000001</c:v>
                </c:pt>
                <c:pt idx="227">
                  <c:v>2.7113499999999999</c:v>
                </c:pt>
                <c:pt idx="228">
                  <c:v>-0.213454</c:v>
                </c:pt>
                <c:pt idx="229">
                  <c:v>0.14724699999999999</c:v>
                </c:pt>
                <c:pt idx="230">
                  <c:v>1.4916499999999999</c:v>
                </c:pt>
                <c:pt idx="231">
                  <c:v>1.0484599999999999</c:v>
                </c:pt>
                <c:pt idx="232">
                  <c:v>1.1656200000000001</c:v>
                </c:pt>
                <c:pt idx="233">
                  <c:v>1.5229699999999999</c:v>
                </c:pt>
                <c:pt idx="234">
                  <c:v>3.4532600000000002</c:v>
                </c:pt>
                <c:pt idx="235">
                  <c:v>1.70933</c:v>
                </c:pt>
                <c:pt idx="236">
                  <c:v>1.24529</c:v>
                </c:pt>
                <c:pt idx="237">
                  <c:v>2.6396700000000002</c:v>
                </c:pt>
                <c:pt idx="238">
                  <c:v>1.91381</c:v>
                </c:pt>
                <c:pt idx="239">
                  <c:v>4.6089399999999996</c:v>
                </c:pt>
                <c:pt idx="240">
                  <c:v>1.2904</c:v>
                </c:pt>
                <c:pt idx="241">
                  <c:v>2.8508200000000001</c:v>
                </c:pt>
                <c:pt idx="242">
                  <c:v>1.8949199999999999</c:v>
                </c:pt>
                <c:pt idx="243">
                  <c:v>1.5241800000000001</c:v>
                </c:pt>
                <c:pt idx="244">
                  <c:v>1.02468</c:v>
                </c:pt>
                <c:pt idx="245">
                  <c:v>2.2867999999999999</c:v>
                </c:pt>
                <c:pt idx="246">
                  <c:v>2.0431300000000001</c:v>
                </c:pt>
                <c:pt idx="247">
                  <c:v>2.1421399999999999</c:v>
                </c:pt>
                <c:pt idx="248">
                  <c:v>2.7424499999999998</c:v>
                </c:pt>
                <c:pt idx="249">
                  <c:v>0.92854800000000004</c:v>
                </c:pt>
                <c:pt idx="250">
                  <c:v>3.2191100000000001</c:v>
                </c:pt>
                <c:pt idx="251">
                  <c:v>1.19015</c:v>
                </c:pt>
                <c:pt idx="252">
                  <c:v>1.6891799999999999</c:v>
                </c:pt>
                <c:pt idx="253">
                  <c:v>3.0720700000000001</c:v>
                </c:pt>
                <c:pt idx="254">
                  <c:v>1.2855799999999999</c:v>
                </c:pt>
                <c:pt idx="255">
                  <c:v>3.55586</c:v>
                </c:pt>
                <c:pt idx="256">
                  <c:v>0.88364699999999996</c:v>
                </c:pt>
                <c:pt idx="257">
                  <c:v>1.5549500000000001</c:v>
                </c:pt>
                <c:pt idx="258">
                  <c:v>1.92092</c:v>
                </c:pt>
                <c:pt idx="259">
                  <c:v>1.63944</c:v>
                </c:pt>
                <c:pt idx="260">
                  <c:v>2.8472</c:v>
                </c:pt>
                <c:pt idx="261">
                  <c:v>1.9314100000000001</c:v>
                </c:pt>
                <c:pt idx="262">
                  <c:v>3.2560799999999999</c:v>
                </c:pt>
                <c:pt idx="263">
                  <c:v>2.8321299999999998</c:v>
                </c:pt>
                <c:pt idx="264">
                  <c:v>2.98543</c:v>
                </c:pt>
                <c:pt idx="265">
                  <c:v>1.4184699999999999</c:v>
                </c:pt>
                <c:pt idx="266">
                  <c:v>1.5241100000000001</c:v>
                </c:pt>
                <c:pt idx="267">
                  <c:v>2.1936200000000001</c:v>
                </c:pt>
                <c:pt idx="268">
                  <c:v>1.4705699999999999</c:v>
                </c:pt>
                <c:pt idx="269">
                  <c:v>3.20506</c:v>
                </c:pt>
                <c:pt idx="270">
                  <c:v>3.8310599999999999</c:v>
                </c:pt>
                <c:pt idx="271">
                  <c:v>1.9452499999999999</c:v>
                </c:pt>
                <c:pt idx="272">
                  <c:v>1.3783799999999999</c:v>
                </c:pt>
                <c:pt idx="273">
                  <c:v>1.82043</c:v>
                </c:pt>
                <c:pt idx="274">
                  <c:v>0.90814700000000004</c:v>
                </c:pt>
                <c:pt idx="275">
                  <c:v>1.7607900000000001</c:v>
                </c:pt>
                <c:pt idx="276">
                  <c:v>1.8871899999999999</c:v>
                </c:pt>
                <c:pt idx="277">
                  <c:v>1.6926600000000001</c:v>
                </c:pt>
                <c:pt idx="278">
                  <c:v>0.13206599999999999</c:v>
                </c:pt>
                <c:pt idx="279">
                  <c:v>1.2308399999999999</c:v>
                </c:pt>
                <c:pt idx="280">
                  <c:v>2.9846900000000001</c:v>
                </c:pt>
                <c:pt idx="281">
                  <c:v>0.148143</c:v>
                </c:pt>
                <c:pt idx="282">
                  <c:v>1.50858</c:v>
                </c:pt>
                <c:pt idx="283">
                  <c:v>0.83216900000000005</c:v>
                </c:pt>
                <c:pt idx="284">
                  <c:v>2.1923499999999998</c:v>
                </c:pt>
                <c:pt idx="285">
                  <c:v>2.6754500000000001</c:v>
                </c:pt>
                <c:pt idx="286">
                  <c:v>1.48349</c:v>
                </c:pt>
                <c:pt idx="287">
                  <c:v>2.1616300000000002</c:v>
                </c:pt>
                <c:pt idx="288">
                  <c:v>2.63849</c:v>
                </c:pt>
                <c:pt idx="289">
                  <c:v>2.07403</c:v>
                </c:pt>
                <c:pt idx="290">
                  <c:v>2.2007699999999999</c:v>
                </c:pt>
                <c:pt idx="291">
                  <c:v>2.4004599999999998</c:v>
                </c:pt>
                <c:pt idx="292">
                  <c:v>0.76716600000000001</c:v>
                </c:pt>
                <c:pt idx="293">
                  <c:v>3.2766999999999999</c:v>
                </c:pt>
                <c:pt idx="294">
                  <c:v>3.9174000000000002</c:v>
                </c:pt>
                <c:pt idx="295">
                  <c:v>1.04661</c:v>
                </c:pt>
                <c:pt idx="296">
                  <c:v>3.3007</c:v>
                </c:pt>
                <c:pt idx="297">
                  <c:v>2.9532699999999998</c:v>
                </c:pt>
                <c:pt idx="298">
                  <c:v>3.4334600000000002</c:v>
                </c:pt>
                <c:pt idx="299">
                  <c:v>0.38822299999999998</c:v>
                </c:pt>
                <c:pt idx="300">
                  <c:v>2.9217</c:v>
                </c:pt>
                <c:pt idx="301">
                  <c:v>1.7558199999999999</c:v>
                </c:pt>
                <c:pt idx="302">
                  <c:v>1.31613</c:v>
                </c:pt>
                <c:pt idx="303">
                  <c:v>2.6243699999999999</c:v>
                </c:pt>
                <c:pt idx="304">
                  <c:v>1.98726</c:v>
                </c:pt>
                <c:pt idx="305">
                  <c:v>-0.42105799999999999</c:v>
                </c:pt>
                <c:pt idx="306">
                  <c:v>0.336727</c:v>
                </c:pt>
                <c:pt idx="307">
                  <c:v>2.02095</c:v>
                </c:pt>
                <c:pt idx="308">
                  <c:v>3.8958300000000001</c:v>
                </c:pt>
                <c:pt idx="309">
                  <c:v>1.4674</c:v>
                </c:pt>
                <c:pt idx="310">
                  <c:v>2.5215299999999998</c:v>
                </c:pt>
                <c:pt idx="311">
                  <c:v>1.5564499999999999</c:v>
                </c:pt>
                <c:pt idx="312">
                  <c:v>1.3546899999999999</c:v>
                </c:pt>
                <c:pt idx="313">
                  <c:v>2.2751899999999998</c:v>
                </c:pt>
                <c:pt idx="314">
                  <c:v>1.3145500000000001</c:v>
                </c:pt>
                <c:pt idx="315">
                  <c:v>2.6704400000000001</c:v>
                </c:pt>
                <c:pt idx="316">
                  <c:v>2.0166499999999998</c:v>
                </c:pt>
                <c:pt idx="317">
                  <c:v>2.4152399999999998</c:v>
                </c:pt>
                <c:pt idx="318">
                  <c:v>3.0824799999999999</c:v>
                </c:pt>
                <c:pt idx="319">
                  <c:v>1.64767</c:v>
                </c:pt>
                <c:pt idx="320">
                  <c:v>1.5746</c:v>
                </c:pt>
                <c:pt idx="321">
                  <c:v>2.4699399999999998</c:v>
                </c:pt>
                <c:pt idx="322">
                  <c:v>2.2013199999999999</c:v>
                </c:pt>
                <c:pt idx="323">
                  <c:v>2.6966700000000001</c:v>
                </c:pt>
                <c:pt idx="324">
                  <c:v>1.39808</c:v>
                </c:pt>
                <c:pt idx="325">
                  <c:v>1.7504599999999999</c:v>
                </c:pt>
                <c:pt idx="326">
                  <c:v>2.6028799999999999</c:v>
                </c:pt>
                <c:pt idx="328">
                  <c:v>2.7431399999999999</c:v>
                </c:pt>
                <c:pt idx="329">
                  <c:v>3.2775400000000001</c:v>
                </c:pt>
                <c:pt idx="330">
                  <c:v>2.2987299999999999</c:v>
                </c:pt>
                <c:pt idx="331">
                  <c:v>3.7183999999999999</c:v>
                </c:pt>
                <c:pt idx="332">
                  <c:v>2.0863700000000001</c:v>
                </c:pt>
                <c:pt idx="333">
                  <c:v>2.4303499999999998</c:v>
                </c:pt>
                <c:pt idx="334">
                  <c:v>3.4941599999999999</c:v>
                </c:pt>
                <c:pt idx="335">
                  <c:v>1.8796999999999999</c:v>
                </c:pt>
                <c:pt idx="336">
                  <c:v>2.2901899999999999</c:v>
                </c:pt>
                <c:pt idx="337">
                  <c:v>-0.28182000000000001</c:v>
                </c:pt>
                <c:pt idx="338">
                  <c:v>1.6457599999999999</c:v>
                </c:pt>
                <c:pt idx="339">
                  <c:v>1.9763900000000001</c:v>
                </c:pt>
                <c:pt idx="340">
                  <c:v>4.0485800000000003</c:v>
                </c:pt>
                <c:pt idx="341">
                  <c:v>-0.67560399999999998</c:v>
                </c:pt>
                <c:pt idx="342">
                  <c:v>2.0783399999999999</c:v>
                </c:pt>
                <c:pt idx="343">
                  <c:v>2.8606199999999999</c:v>
                </c:pt>
                <c:pt idx="344">
                  <c:v>2.86456</c:v>
                </c:pt>
                <c:pt idx="345">
                  <c:v>2.6885599999999998</c:v>
                </c:pt>
                <c:pt idx="346">
                  <c:v>2.1154500000000001</c:v>
                </c:pt>
                <c:pt idx="347">
                  <c:v>2.7746200000000001</c:v>
                </c:pt>
                <c:pt idx="348">
                  <c:v>2.7285400000000002</c:v>
                </c:pt>
                <c:pt idx="349">
                  <c:v>3.4313199999999999</c:v>
                </c:pt>
                <c:pt idx="350">
                  <c:v>2.9910899999999998</c:v>
                </c:pt>
                <c:pt idx="351">
                  <c:v>3.8947099999999999</c:v>
                </c:pt>
                <c:pt idx="352">
                  <c:v>2.0102699999999998</c:v>
                </c:pt>
                <c:pt idx="353">
                  <c:v>2.8266100000000001</c:v>
                </c:pt>
                <c:pt idx="354">
                  <c:v>3.93512</c:v>
                </c:pt>
                <c:pt idx="355">
                  <c:v>3.4034800000000001</c:v>
                </c:pt>
                <c:pt idx="356">
                  <c:v>1.3117799999999999</c:v>
                </c:pt>
                <c:pt idx="357">
                  <c:v>2.0093000000000001</c:v>
                </c:pt>
                <c:pt idx="358">
                  <c:v>2.3693300000000002</c:v>
                </c:pt>
                <c:pt idx="359">
                  <c:v>3.9546899999999998</c:v>
                </c:pt>
                <c:pt idx="360">
                  <c:v>1.6621900000000001</c:v>
                </c:pt>
                <c:pt idx="361">
                  <c:v>1.02529</c:v>
                </c:pt>
                <c:pt idx="362">
                  <c:v>2.1864599999999998</c:v>
                </c:pt>
                <c:pt idx="363">
                  <c:v>1.4932099999999999</c:v>
                </c:pt>
                <c:pt idx="364">
                  <c:v>4.1009399999999996</c:v>
                </c:pt>
                <c:pt idx="365">
                  <c:v>1.94418</c:v>
                </c:pt>
                <c:pt idx="366">
                  <c:v>1.7907</c:v>
                </c:pt>
                <c:pt idx="367">
                  <c:v>1.09277</c:v>
                </c:pt>
                <c:pt idx="368">
                  <c:v>1.07501</c:v>
                </c:pt>
                <c:pt idx="369">
                  <c:v>0.63059100000000001</c:v>
                </c:pt>
                <c:pt idx="370">
                  <c:v>2.0794199999999998</c:v>
                </c:pt>
                <c:pt idx="371">
                  <c:v>1.2439499999999999</c:v>
                </c:pt>
                <c:pt idx="372">
                  <c:v>2.12093</c:v>
                </c:pt>
                <c:pt idx="373">
                  <c:v>2.5283199999999999</c:v>
                </c:pt>
                <c:pt idx="374">
                  <c:v>2.90334</c:v>
                </c:pt>
                <c:pt idx="375">
                  <c:v>1.8722399999999999</c:v>
                </c:pt>
                <c:pt idx="376">
                  <c:v>1.4879199999999999</c:v>
                </c:pt>
                <c:pt idx="377">
                  <c:v>2.0705</c:v>
                </c:pt>
                <c:pt idx="378">
                  <c:v>2.27413</c:v>
                </c:pt>
                <c:pt idx="379">
                  <c:v>2.82667</c:v>
                </c:pt>
                <c:pt idx="380">
                  <c:v>3.1167400000000001</c:v>
                </c:pt>
                <c:pt idx="381">
                  <c:v>3.2570600000000001</c:v>
                </c:pt>
                <c:pt idx="382">
                  <c:v>2.2113700000000001</c:v>
                </c:pt>
                <c:pt idx="383">
                  <c:v>2.6924600000000001</c:v>
                </c:pt>
                <c:pt idx="384">
                  <c:v>2.36395</c:v>
                </c:pt>
                <c:pt idx="385">
                  <c:v>1.8074399999999999</c:v>
                </c:pt>
                <c:pt idx="386">
                  <c:v>2.2385100000000002</c:v>
                </c:pt>
                <c:pt idx="387">
                  <c:v>1.9858199999999999</c:v>
                </c:pt>
                <c:pt idx="388">
                  <c:v>3.9527199999999998</c:v>
                </c:pt>
                <c:pt idx="389">
                  <c:v>0.30668099999999998</c:v>
                </c:pt>
                <c:pt idx="390">
                  <c:v>4.7266599999999999E-2</c:v>
                </c:pt>
                <c:pt idx="391">
                  <c:v>2.2579600000000002</c:v>
                </c:pt>
                <c:pt idx="392">
                  <c:v>0.99567799999999995</c:v>
                </c:pt>
                <c:pt idx="393">
                  <c:v>0.86880800000000002</c:v>
                </c:pt>
                <c:pt idx="394">
                  <c:v>0.274949</c:v>
                </c:pt>
                <c:pt idx="395">
                  <c:v>1.901</c:v>
                </c:pt>
                <c:pt idx="396">
                  <c:v>1.8274699999999999</c:v>
                </c:pt>
                <c:pt idx="397">
                  <c:v>1.7605999999999999</c:v>
                </c:pt>
                <c:pt idx="398">
                  <c:v>2.2374499999999999</c:v>
                </c:pt>
                <c:pt idx="399">
                  <c:v>1.40733</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text!$B$1:$B$1174</c:f>
              <c:numCache>
                <c:formatCode>General</c:formatCode>
                <c:ptCount val="1174"/>
                <c:pt idx="0">
                  <c:v>-2.1463800000000002</c:v>
                </c:pt>
                <c:pt idx="1">
                  <c:v>-1.86547</c:v>
                </c:pt>
                <c:pt idx="2">
                  <c:v>-2.2142499999999998</c:v>
                </c:pt>
                <c:pt idx="3">
                  <c:v>-1.83629</c:v>
                </c:pt>
                <c:pt idx="4">
                  <c:v>-0.94453399999999998</c:v>
                </c:pt>
                <c:pt idx="5">
                  <c:v>-1.9897800000000001</c:v>
                </c:pt>
                <c:pt idx="6">
                  <c:v>-3.0494400000000002</c:v>
                </c:pt>
                <c:pt idx="7">
                  <c:v>-1.3393200000000001</c:v>
                </c:pt>
                <c:pt idx="8">
                  <c:v>-2.8290799999999998</c:v>
                </c:pt>
                <c:pt idx="9">
                  <c:v>-4.5591200000000001</c:v>
                </c:pt>
                <c:pt idx="10">
                  <c:v>-0.98077599999999998</c:v>
                </c:pt>
                <c:pt idx="11">
                  <c:v>-2.6289600000000002</c:v>
                </c:pt>
                <c:pt idx="12">
                  <c:v>-2.1213099999999998</c:v>
                </c:pt>
                <c:pt idx="13">
                  <c:v>0.108857</c:v>
                </c:pt>
                <c:pt idx="14">
                  <c:v>-4.3014400000000004</c:v>
                </c:pt>
                <c:pt idx="15">
                  <c:v>-3.0593499999999998</c:v>
                </c:pt>
                <c:pt idx="16">
                  <c:v>-0.64567399999999997</c:v>
                </c:pt>
                <c:pt idx="17">
                  <c:v>-1.07467</c:v>
                </c:pt>
                <c:pt idx="18">
                  <c:v>-1.8025</c:v>
                </c:pt>
                <c:pt idx="19">
                  <c:v>-0.99113499999999999</c:v>
                </c:pt>
                <c:pt idx="20">
                  <c:v>-1.35426</c:v>
                </c:pt>
                <c:pt idx="21">
                  <c:v>-2.1281500000000002</c:v>
                </c:pt>
                <c:pt idx="22">
                  <c:v>-2.6138599999999999</c:v>
                </c:pt>
                <c:pt idx="23">
                  <c:v>-1.5301400000000001</c:v>
                </c:pt>
                <c:pt idx="24">
                  <c:v>-2.1036899999999998</c:v>
                </c:pt>
                <c:pt idx="25">
                  <c:v>-1.8506100000000001</c:v>
                </c:pt>
                <c:pt idx="26">
                  <c:v>-0.87939030000000007</c:v>
                </c:pt>
                <c:pt idx="27">
                  <c:v>-0.92175200000000002</c:v>
                </c:pt>
                <c:pt idx="28">
                  <c:v>-3.4547300000000001</c:v>
                </c:pt>
                <c:pt idx="29">
                  <c:v>-1.8635999999999999</c:v>
                </c:pt>
                <c:pt idx="30">
                  <c:v>-0.87577899999999997</c:v>
                </c:pt>
                <c:pt idx="31">
                  <c:v>-3.7398500000000001</c:v>
                </c:pt>
                <c:pt idx="32">
                  <c:v>-0.51753099999999996</c:v>
                </c:pt>
                <c:pt idx="33">
                  <c:v>-2.7278600000000002</c:v>
                </c:pt>
                <c:pt idx="34">
                  <c:v>-1.0157700000000001</c:v>
                </c:pt>
                <c:pt idx="35">
                  <c:v>-1.67337</c:v>
                </c:pt>
                <c:pt idx="36">
                  <c:v>-4.0840199999999998</c:v>
                </c:pt>
                <c:pt idx="37">
                  <c:v>-1.61077</c:v>
                </c:pt>
                <c:pt idx="38">
                  <c:v>-1.72481</c:v>
                </c:pt>
                <c:pt idx="39">
                  <c:v>0.91628299999999996</c:v>
                </c:pt>
                <c:pt idx="40">
                  <c:v>-0.13775399999999999</c:v>
                </c:pt>
                <c:pt idx="41">
                  <c:v>-4.0950100000000003</c:v>
                </c:pt>
                <c:pt idx="42">
                  <c:v>-2.0012300000000001</c:v>
                </c:pt>
                <c:pt idx="43">
                  <c:v>-1.59517</c:v>
                </c:pt>
                <c:pt idx="44">
                  <c:v>-2.40015</c:v>
                </c:pt>
                <c:pt idx="45">
                  <c:v>-1.0739000000000001</c:v>
                </c:pt>
                <c:pt idx="46">
                  <c:v>-1.6121099999999999</c:v>
                </c:pt>
                <c:pt idx="47">
                  <c:v>-2.5695700000000001</c:v>
                </c:pt>
                <c:pt idx="48">
                  <c:v>-2.6770999999999998</c:v>
                </c:pt>
                <c:pt idx="49">
                  <c:v>-1.79582</c:v>
                </c:pt>
                <c:pt idx="50">
                  <c:v>-2.3153199999999998</c:v>
                </c:pt>
                <c:pt idx="51">
                  <c:v>-2.3799199999999998</c:v>
                </c:pt>
                <c:pt idx="52">
                  <c:v>-1.9804299999999999</c:v>
                </c:pt>
                <c:pt idx="53">
                  <c:v>-0.67640699999999998</c:v>
                </c:pt>
                <c:pt idx="54">
                  <c:v>-3.6120899999999998</c:v>
                </c:pt>
                <c:pt idx="55">
                  <c:v>-1.71834</c:v>
                </c:pt>
                <c:pt idx="56">
                  <c:v>-1.6462000000000001</c:v>
                </c:pt>
                <c:pt idx="57">
                  <c:v>-2.2716099999999999</c:v>
                </c:pt>
                <c:pt idx="58">
                  <c:v>-3.5372300000000001</c:v>
                </c:pt>
                <c:pt idx="59">
                  <c:v>-2.0539000000000001</c:v>
                </c:pt>
                <c:pt idx="60">
                  <c:v>-0.45692199999999999</c:v>
                </c:pt>
                <c:pt idx="61">
                  <c:v>-2.3880400000000002</c:v>
                </c:pt>
                <c:pt idx="62">
                  <c:v>-3.6817299999999999</c:v>
                </c:pt>
                <c:pt idx="63">
                  <c:v>-2.9003100000000002</c:v>
                </c:pt>
                <c:pt idx="64">
                  <c:v>-2.1303899999999998</c:v>
                </c:pt>
                <c:pt idx="65">
                  <c:v>-4.3739800000000004</c:v>
                </c:pt>
                <c:pt idx="66">
                  <c:v>-1.53494</c:v>
                </c:pt>
                <c:pt idx="67">
                  <c:v>-0.82496700000000001</c:v>
                </c:pt>
                <c:pt idx="68">
                  <c:v>-2.5245099999999998</c:v>
                </c:pt>
                <c:pt idx="69">
                  <c:v>-0.93879500000000005</c:v>
                </c:pt>
                <c:pt idx="70">
                  <c:v>-2.39507</c:v>
                </c:pt>
                <c:pt idx="71">
                  <c:v>-3.8694000000000002</c:v>
                </c:pt>
                <c:pt idx="72">
                  <c:v>-1.71898</c:v>
                </c:pt>
                <c:pt idx="73">
                  <c:v>-2.43059</c:v>
                </c:pt>
                <c:pt idx="74">
                  <c:v>-2.2268500000000002</c:v>
                </c:pt>
                <c:pt idx="75">
                  <c:v>-1.3199399999999999</c:v>
                </c:pt>
                <c:pt idx="76">
                  <c:v>-2.1714799999999999</c:v>
                </c:pt>
                <c:pt idx="77">
                  <c:v>-2.0395099999999999</c:v>
                </c:pt>
                <c:pt idx="78">
                  <c:v>-1.9693099999999999</c:v>
                </c:pt>
                <c:pt idx="79">
                  <c:v>-2.3682500000000002</c:v>
                </c:pt>
                <c:pt idx="80">
                  <c:v>-2.5848200000000001</c:v>
                </c:pt>
                <c:pt idx="81">
                  <c:v>-2.4325899999999998</c:v>
                </c:pt>
                <c:pt idx="82">
                  <c:v>-2.7044899999999998</c:v>
                </c:pt>
                <c:pt idx="83">
                  <c:v>-1.75173</c:v>
                </c:pt>
                <c:pt idx="84">
                  <c:v>-0.67554899999999996</c:v>
                </c:pt>
                <c:pt idx="85">
                  <c:v>-2.8494199999999998</c:v>
                </c:pt>
                <c:pt idx="86">
                  <c:v>-2.0821399999999999</c:v>
                </c:pt>
                <c:pt idx="87">
                  <c:v>-2.0891000000000002</c:v>
                </c:pt>
                <c:pt idx="88">
                  <c:v>-1.5493699999999999</c:v>
                </c:pt>
                <c:pt idx="89">
                  <c:v>-2.50379</c:v>
                </c:pt>
                <c:pt idx="90">
                  <c:v>-0.176375</c:v>
                </c:pt>
                <c:pt idx="91">
                  <c:v>-2.9342899999999998</c:v>
                </c:pt>
                <c:pt idx="92">
                  <c:v>-1.11514</c:v>
                </c:pt>
                <c:pt idx="93">
                  <c:v>-2.78776</c:v>
                </c:pt>
                <c:pt idx="94">
                  <c:v>-2.9163100000000002</c:v>
                </c:pt>
                <c:pt idx="95">
                  <c:v>-3.2853699999999999</c:v>
                </c:pt>
                <c:pt idx="96">
                  <c:v>-3.2496399999999999</c:v>
                </c:pt>
                <c:pt idx="97">
                  <c:v>-2.3966500000000002</c:v>
                </c:pt>
                <c:pt idx="98">
                  <c:v>-3.4057900000000001</c:v>
                </c:pt>
                <c:pt idx="99">
                  <c:v>-1.0452900000000001</c:v>
                </c:pt>
                <c:pt idx="100">
                  <c:v>-2.2939500000000002</c:v>
                </c:pt>
                <c:pt idx="101">
                  <c:v>-1.94947</c:v>
                </c:pt>
                <c:pt idx="102">
                  <c:v>-2.70174</c:v>
                </c:pt>
                <c:pt idx="103">
                  <c:v>-2.39357</c:v>
                </c:pt>
                <c:pt idx="104">
                  <c:v>-1.9995499999999999</c:v>
                </c:pt>
                <c:pt idx="105">
                  <c:v>-2.1130100000000001</c:v>
                </c:pt>
                <c:pt idx="106">
                  <c:v>-2.88008</c:v>
                </c:pt>
                <c:pt idx="107">
                  <c:v>-0.66165799999999997</c:v>
                </c:pt>
                <c:pt idx="108">
                  <c:v>-2.7032099999999999</c:v>
                </c:pt>
                <c:pt idx="109">
                  <c:v>-0.244312</c:v>
                </c:pt>
                <c:pt idx="110">
                  <c:v>-2.1046900000000002</c:v>
                </c:pt>
                <c:pt idx="111">
                  <c:v>-1.80698</c:v>
                </c:pt>
                <c:pt idx="112">
                  <c:v>-4.2649100000000004</c:v>
                </c:pt>
                <c:pt idx="113">
                  <c:v>0.83541799999999999</c:v>
                </c:pt>
                <c:pt idx="114">
                  <c:v>-1.93685</c:v>
                </c:pt>
                <c:pt idx="115">
                  <c:v>0.56776700000000002</c:v>
                </c:pt>
                <c:pt idx="116">
                  <c:v>-3.1497199999999999</c:v>
                </c:pt>
                <c:pt idx="117">
                  <c:v>-3.1775799999999998</c:v>
                </c:pt>
                <c:pt idx="118">
                  <c:v>-1.0192600000000001</c:v>
                </c:pt>
                <c:pt idx="119">
                  <c:v>-3.2342499999999998</c:v>
                </c:pt>
                <c:pt idx="120">
                  <c:v>-2.1222599999999998</c:v>
                </c:pt>
                <c:pt idx="121">
                  <c:v>-1.3146</c:v>
                </c:pt>
                <c:pt idx="122">
                  <c:v>-3.1181899999999998</c:v>
                </c:pt>
                <c:pt idx="123">
                  <c:v>-4.58622</c:v>
                </c:pt>
                <c:pt idx="124">
                  <c:v>-0.51397899999999996</c:v>
                </c:pt>
                <c:pt idx="125">
                  <c:v>-1.1857599999999999</c:v>
                </c:pt>
                <c:pt idx="126">
                  <c:v>-2.4359600000000001</c:v>
                </c:pt>
                <c:pt idx="127">
                  <c:v>-1.2978400000000001</c:v>
                </c:pt>
                <c:pt idx="128">
                  <c:v>-3.3367900000000001</c:v>
                </c:pt>
                <c:pt idx="129">
                  <c:v>-1.9370799999999999</c:v>
                </c:pt>
                <c:pt idx="130">
                  <c:v>-1.11311</c:v>
                </c:pt>
                <c:pt idx="131">
                  <c:v>-2.5796600000000001</c:v>
                </c:pt>
                <c:pt idx="132">
                  <c:v>-2.29108</c:v>
                </c:pt>
                <c:pt idx="133">
                  <c:v>-1.65195</c:v>
                </c:pt>
                <c:pt idx="134">
                  <c:v>-1.0562499999999999</c:v>
                </c:pt>
                <c:pt idx="135">
                  <c:v>-2.26844</c:v>
                </c:pt>
                <c:pt idx="136">
                  <c:v>-1.73214</c:v>
                </c:pt>
                <c:pt idx="137">
                  <c:v>-3.00421</c:v>
                </c:pt>
                <c:pt idx="138">
                  <c:v>-2.3627899999999999</c:v>
                </c:pt>
                <c:pt idx="139">
                  <c:v>-2.72621</c:v>
                </c:pt>
                <c:pt idx="140">
                  <c:v>-1.5386200000000001</c:v>
                </c:pt>
                <c:pt idx="141">
                  <c:v>-2.4494699999999998</c:v>
                </c:pt>
                <c:pt idx="142">
                  <c:v>-1.1476900000000001</c:v>
                </c:pt>
                <c:pt idx="143">
                  <c:v>-0.82926800000000001</c:v>
                </c:pt>
                <c:pt idx="144">
                  <c:v>1.34928</c:v>
                </c:pt>
                <c:pt idx="145">
                  <c:v>-2.23976</c:v>
                </c:pt>
                <c:pt idx="146">
                  <c:v>-2.5217299999999998</c:v>
                </c:pt>
                <c:pt idx="147">
                  <c:v>-2.6402700000000001</c:v>
                </c:pt>
                <c:pt idx="148">
                  <c:v>-1.32257</c:v>
                </c:pt>
                <c:pt idx="149">
                  <c:v>-1.62832</c:v>
                </c:pt>
                <c:pt idx="150">
                  <c:v>-1.7750999999999999</c:v>
                </c:pt>
                <c:pt idx="151">
                  <c:v>-2.6133000000000002</c:v>
                </c:pt>
                <c:pt idx="152">
                  <c:v>-1.9246300000000001</c:v>
                </c:pt>
                <c:pt idx="153">
                  <c:v>-1.0621</c:v>
                </c:pt>
                <c:pt idx="154">
                  <c:v>-1.2344900000000001</c:v>
                </c:pt>
                <c:pt idx="155">
                  <c:v>-2.2353999999999998</c:v>
                </c:pt>
                <c:pt idx="156">
                  <c:v>-3.27854</c:v>
                </c:pt>
                <c:pt idx="157">
                  <c:v>-0.82515899999999998</c:v>
                </c:pt>
                <c:pt idx="158">
                  <c:v>-0.43121399999999999</c:v>
                </c:pt>
                <c:pt idx="159">
                  <c:v>-2.04793</c:v>
                </c:pt>
                <c:pt idx="160">
                  <c:v>-2.5156299999999998</c:v>
                </c:pt>
                <c:pt idx="161">
                  <c:v>-0.64590899999999996</c:v>
                </c:pt>
                <c:pt idx="162">
                  <c:v>0.22731299999999999</c:v>
                </c:pt>
                <c:pt idx="163">
                  <c:v>-1.5169900000000001</c:v>
                </c:pt>
                <c:pt idx="164">
                  <c:v>-1.87256</c:v>
                </c:pt>
                <c:pt idx="165">
                  <c:v>-0.217499</c:v>
                </c:pt>
                <c:pt idx="166">
                  <c:v>-0.88133799999999995</c:v>
                </c:pt>
                <c:pt idx="167">
                  <c:v>-1.1767099999999999</c:v>
                </c:pt>
                <c:pt idx="168">
                  <c:v>-2.3860000000000001</c:v>
                </c:pt>
                <c:pt idx="169">
                  <c:v>-0.13739499999999999</c:v>
                </c:pt>
                <c:pt idx="170">
                  <c:v>-2.0494599999999998</c:v>
                </c:pt>
                <c:pt idx="171">
                  <c:v>-3.0984699999999998</c:v>
                </c:pt>
                <c:pt idx="172">
                  <c:v>-4.5252699999999999</c:v>
                </c:pt>
                <c:pt idx="173">
                  <c:v>-2.7578900000000002</c:v>
                </c:pt>
                <c:pt idx="174">
                  <c:v>-2.0213399999999999</c:v>
                </c:pt>
                <c:pt idx="175">
                  <c:v>-1.07992</c:v>
                </c:pt>
                <c:pt idx="176">
                  <c:v>-3.50407</c:v>
                </c:pt>
                <c:pt idx="177">
                  <c:v>-2.2804500000000001</c:v>
                </c:pt>
                <c:pt idx="178">
                  <c:v>-1.1287400000000001</c:v>
                </c:pt>
                <c:pt idx="179">
                  <c:v>-3.2760799999999999</c:v>
                </c:pt>
                <c:pt idx="180">
                  <c:v>-2.05226</c:v>
                </c:pt>
                <c:pt idx="181">
                  <c:v>-1.5406299999999999</c:v>
                </c:pt>
                <c:pt idx="182">
                  <c:v>-2.61063</c:v>
                </c:pt>
                <c:pt idx="183">
                  <c:v>-1.25865</c:v>
                </c:pt>
                <c:pt idx="184">
                  <c:v>-3.4744799999999998</c:v>
                </c:pt>
                <c:pt idx="185">
                  <c:v>-1.79129</c:v>
                </c:pt>
                <c:pt idx="186">
                  <c:v>-1.73245</c:v>
                </c:pt>
                <c:pt idx="187">
                  <c:v>-0.402505</c:v>
                </c:pt>
                <c:pt idx="188">
                  <c:v>-1.06145</c:v>
                </c:pt>
                <c:pt idx="189">
                  <c:v>-1.7730399999999999</c:v>
                </c:pt>
                <c:pt idx="190">
                  <c:v>-2.3253499999999998</c:v>
                </c:pt>
                <c:pt idx="191">
                  <c:v>-2.7366899999999998</c:v>
                </c:pt>
                <c:pt idx="192">
                  <c:v>-1.8194699999999999</c:v>
                </c:pt>
                <c:pt idx="193">
                  <c:v>-2.37385</c:v>
                </c:pt>
                <c:pt idx="194">
                  <c:v>-3.0841599999999998</c:v>
                </c:pt>
                <c:pt idx="195">
                  <c:v>-3.2971499999999998</c:v>
                </c:pt>
                <c:pt idx="196">
                  <c:v>-1.5276000000000001</c:v>
                </c:pt>
                <c:pt idx="197">
                  <c:v>-1.33982</c:v>
                </c:pt>
                <c:pt idx="198">
                  <c:v>-2.5473400000000002</c:v>
                </c:pt>
                <c:pt idx="199">
                  <c:v>-3.12765</c:v>
                </c:pt>
                <c:pt idx="200">
                  <c:v>-2.5276299999999998</c:v>
                </c:pt>
                <c:pt idx="201">
                  <c:v>-3.9911699999999999</c:v>
                </c:pt>
                <c:pt idx="202">
                  <c:v>-2.3532700000000002</c:v>
                </c:pt>
                <c:pt idx="203">
                  <c:v>-2.2681800000000001</c:v>
                </c:pt>
                <c:pt idx="204">
                  <c:v>-0.732684</c:v>
                </c:pt>
                <c:pt idx="205">
                  <c:v>-2.6980200000000001</c:v>
                </c:pt>
                <c:pt idx="206">
                  <c:v>-2.14439</c:v>
                </c:pt>
                <c:pt idx="207">
                  <c:v>-2.4885600000000001</c:v>
                </c:pt>
                <c:pt idx="208">
                  <c:v>-0.55832400000000004</c:v>
                </c:pt>
                <c:pt idx="209">
                  <c:v>-1.29331</c:v>
                </c:pt>
                <c:pt idx="210">
                  <c:v>-2.1954199999999999</c:v>
                </c:pt>
                <c:pt idx="211">
                  <c:v>-1.6499200000000001</c:v>
                </c:pt>
                <c:pt idx="212">
                  <c:v>-1.516</c:v>
                </c:pt>
                <c:pt idx="213">
                  <c:v>-2.3464399999999999</c:v>
                </c:pt>
                <c:pt idx="214">
                  <c:v>-1.30816</c:v>
                </c:pt>
                <c:pt idx="215">
                  <c:v>-1.9942200000000001</c:v>
                </c:pt>
                <c:pt idx="216">
                  <c:v>-1.7520800000000001</c:v>
                </c:pt>
                <c:pt idx="217">
                  <c:v>-1.9299200000000001</c:v>
                </c:pt>
                <c:pt idx="218">
                  <c:v>-2.0940500000000002</c:v>
                </c:pt>
                <c:pt idx="219">
                  <c:v>-0.98010699999999995</c:v>
                </c:pt>
                <c:pt idx="220">
                  <c:v>-1.8050299999999999</c:v>
                </c:pt>
                <c:pt idx="221">
                  <c:v>-2.9042400000000002</c:v>
                </c:pt>
                <c:pt idx="222">
                  <c:v>-4.5409699999999997</c:v>
                </c:pt>
                <c:pt idx="223">
                  <c:v>-3.08378</c:v>
                </c:pt>
                <c:pt idx="224">
                  <c:v>-2.9822099999999998</c:v>
                </c:pt>
                <c:pt idx="225">
                  <c:v>-1.6110199999999999</c:v>
                </c:pt>
                <c:pt idx="226">
                  <c:v>-2.84449</c:v>
                </c:pt>
                <c:pt idx="227">
                  <c:v>-1.93848</c:v>
                </c:pt>
                <c:pt idx="228">
                  <c:v>-2.7871100000000002</c:v>
                </c:pt>
                <c:pt idx="229">
                  <c:v>-2.6050499999999999</c:v>
                </c:pt>
                <c:pt idx="230">
                  <c:v>-1.4728699999999999</c:v>
                </c:pt>
                <c:pt idx="231">
                  <c:v>-2.9807100000000002</c:v>
                </c:pt>
                <c:pt idx="232">
                  <c:v>-2.4165299999999998</c:v>
                </c:pt>
                <c:pt idx="233">
                  <c:v>-2.58433</c:v>
                </c:pt>
                <c:pt idx="234">
                  <c:v>-2.4431099999999999</c:v>
                </c:pt>
                <c:pt idx="235">
                  <c:v>-2.0861800000000001</c:v>
                </c:pt>
                <c:pt idx="236">
                  <c:v>-2.47363</c:v>
                </c:pt>
                <c:pt idx="237">
                  <c:v>-2.2638500000000001</c:v>
                </c:pt>
                <c:pt idx="238">
                  <c:v>-0.68378499999999998</c:v>
                </c:pt>
                <c:pt idx="239">
                  <c:v>-1.6234200000000001</c:v>
                </c:pt>
                <c:pt idx="240">
                  <c:v>-1.7171799999999999</c:v>
                </c:pt>
                <c:pt idx="241">
                  <c:v>-3.29467</c:v>
                </c:pt>
                <c:pt idx="242">
                  <c:v>0.115411</c:v>
                </c:pt>
                <c:pt idx="243">
                  <c:v>-0.80725999999999998</c:v>
                </c:pt>
                <c:pt idx="244">
                  <c:v>-0.33460899999999999</c:v>
                </c:pt>
                <c:pt idx="245">
                  <c:v>-3.6980300000000002</c:v>
                </c:pt>
                <c:pt idx="246">
                  <c:v>-4.8937999999999997</c:v>
                </c:pt>
                <c:pt idx="247">
                  <c:v>-2.9046500000000002</c:v>
                </c:pt>
                <c:pt idx="248">
                  <c:v>-2.7466400000000002</c:v>
                </c:pt>
                <c:pt idx="249">
                  <c:v>-0.24786</c:v>
                </c:pt>
                <c:pt idx="250">
                  <c:v>-1.90903</c:v>
                </c:pt>
                <c:pt idx="251">
                  <c:v>-2.0118399999999999</c:v>
                </c:pt>
                <c:pt idx="252">
                  <c:v>-1.4926299999999999</c:v>
                </c:pt>
                <c:pt idx="253">
                  <c:v>-1.2392000000000001</c:v>
                </c:pt>
                <c:pt idx="254">
                  <c:v>-3.5640900000000002</c:v>
                </c:pt>
                <c:pt idx="255">
                  <c:v>-3.2076199999999999</c:v>
                </c:pt>
                <c:pt idx="256">
                  <c:v>-2.4963700000000002</c:v>
                </c:pt>
                <c:pt idx="257">
                  <c:v>-1.8127</c:v>
                </c:pt>
                <c:pt idx="258">
                  <c:v>-3.08473</c:v>
                </c:pt>
                <c:pt idx="259">
                  <c:v>-2.3262200000000002</c:v>
                </c:pt>
                <c:pt idx="260">
                  <c:v>-2.1136900000000001</c:v>
                </c:pt>
                <c:pt idx="261">
                  <c:v>-2.91344</c:v>
                </c:pt>
                <c:pt idx="262">
                  <c:v>-1.08135</c:v>
                </c:pt>
                <c:pt idx="263">
                  <c:v>-1.1543600000000001</c:v>
                </c:pt>
                <c:pt idx="264">
                  <c:v>-2.6508699999999998</c:v>
                </c:pt>
                <c:pt idx="265">
                  <c:v>-2.11592</c:v>
                </c:pt>
                <c:pt idx="266">
                  <c:v>-1.05355</c:v>
                </c:pt>
                <c:pt idx="267">
                  <c:v>-2.22397</c:v>
                </c:pt>
                <c:pt idx="268">
                  <c:v>-2.58636</c:v>
                </c:pt>
                <c:pt idx="269">
                  <c:v>-2.2387700000000001</c:v>
                </c:pt>
                <c:pt idx="270">
                  <c:v>-2.2656399999999999</c:v>
                </c:pt>
                <c:pt idx="271">
                  <c:v>-2.1285400000000001</c:v>
                </c:pt>
                <c:pt idx="272">
                  <c:v>-1.16631</c:v>
                </c:pt>
                <c:pt idx="273">
                  <c:v>-2.1964199999999998</c:v>
                </c:pt>
                <c:pt idx="274">
                  <c:v>-0.99492899999999995</c:v>
                </c:pt>
                <c:pt idx="275">
                  <c:v>-2.3900899999999998</c:v>
                </c:pt>
                <c:pt idx="276">
                  <c:v>-1.2524200000000001</c:v>
                </c:pt>
                <c:pt idx="277">
                  <c:v>-4.3393899999999999</c:v>
                </c:pt>
                <c:pt idx="278">
                  <c:v>-1.68842</c:v>
                </c:pt>
                <c:pt idx="279">
                  <c:v>-2.2790599999999999</c:v>
                </c:pt>
                <c:pt idx="280">
                  <c:v>-2.81332</c:v>
                </c:pt>
                <c:pt idx="281">
                  <c:v>-3.1662400000000002</c:v>
                </c:pt>
                <c:pt idx="282">
                  <c:v>-2.70655</c:v>
                </c:pt>
                <c:pt idx="283">
                  <c:v>-0.931751</c:v>
                </c:pt>
                <c:pt idx="284">
                  <c:v>-0.61192000000000002</c:v>
                </c:pt>
                <c:pt idx="285">
                  <c:v>-1.08345</c:v>
                </c:pt>
                <c:pt idx="286">
                  <c:v>-0.40960200000000002</c:v>
                </c:pt>
                <c:pt idx="287">
                  <c:v>-1.3428100000000001</c:v>
                </c:pt>
                <c:pt idx="288">
                  <c:v>-3.8524099999999999</c:v>
                </c:pt>
                <c:pt idx="289">
                  <c:v>-2.3225600000000002</c:v>
                </c:pt>
                <c:pt idx="290">
                  <c:v>-1.9896400000000001</c:v>
                </c:pt>
                <c:pt idx="291">
                  <c:v>-3.1137199999999998</c:v>
                </c:pt>
                <c:pt idx="292">
                  <c:v>-1.2413400000000001</c:v>
                </c:pt>
                <c:pt idx="293">
                  <c:v>-1.7437800000000001</c:v>
                </c:pt>
                <c:pt idx="294">
                  <c:v>-1.1295500000000001</c:v>
                </c:pt>
                <c:pt idx="295">
                  <c:v>-3.2519399999999998</c:v>
                </c:pt>
                <c:pt idx="296">
                  <c:v>-0.93772599999999995</c:v>
                </c:pt>
                <c:pt idx="297">
                  <c:v>-2.5898699999999999</c:v>
                </c:pt>
                <c:pt idx="298">
                  <c:v>-2.1261399999999999</c:v>
                </c:pt>
                <c:pt idx="299">
                  <c:v>-1.7961499999999999</c:v>
                </c:pt>
                <c:pt idx="300">
                  <c:v>-0.47812300000000002</c:v>
                </c:pt>
                <c:pt idx="301">
                  <c:v>-2.0271400000000002</c:v>
                </c:pt>
                <c:pt idx="302">
                  <c:v>-2.8111700000000002</c:v>
                </c:pt>
                <c:pt idx="303">
                  <c:v>-2.9405199999999998</c:v>
                </c:pt>
                <c:pt idx="304">
                  <c:v>-1.48115</c:v>
                </c:pt>
                <c:pt idx="305">
                  <c:v>-0.66500599999999999</c:v>
                </c:pt>
                <c:pt idx="306">
                  <c:v>-1.91164</c:v>
                </c:pt>
                <c:pt idx="307">
                  <c:v>-2.0994000000000002</c:v>
                </c:pt>
                <c:pt idx="308">
                  <c:v>-1.2661100000000001</c:v>
                </c:pt>
                <c:pt idx="309">
                  <c:v>-2.8947699999999998</c:v>
                </c:pt>
                <c:pt idx="310">
                  <c:v>-1.73305</c:v>
                </c:pt>
                <c:pt idx="311">
                  <c:v>-1.3648800000000001</c:v>
                </c:pt>
                <c:pt idx="312">
                  <c:v>-2.2704300000000002</c:v>
                </c:pt>
                <c:pt idx="313">
                  <c:v>-0.81685200000000002</c:v>
                </c:pt>
                <c:pt idx="314">
                  <c:v>-2.59741</c:v>
                </c:pt>
                <c:pt idx="315">
                  <c:v>-1.70624</c:v>
                </c:pt>
                <c:pt idx="316">
                  <c:v>-2.7586499999999998</c:v>
                </c:pt>
                <c:pt idx="317">
                  <c:v>-2.17136</c:v>
                </c:pt>
                <c:pt idx="318">
                  <c:v>-3.7146300000000001</c:v>
                </c:pt>
                <c:pt idx="319">
                  <c:v>-1.28965</c:v>
                </c:pt>
                <c:pt idx="320">
                  <c:v>-3.2600799999999999</c:v>
                </c:pt>
                <c:pt idx="321">
                  <c:v>-2.4454099999999999</c:v>
                </c:pt>
                <c:pt idx="322">
                  <c:v>-2.95242</c:v>
                </c:pt>
                <c:pt idx="323">
                  <c:v>-3.0251999999999999</c:v>
                </c:pt>
                <c:pt idx="324">
                  <c:v>-2.9443700000000002</c:v>
                </c:pt>
                <c:pt idx="325">
                  <c:v>-2.7401599999999999</c:v>
                </c:pt>
                <c:pt idx="326">
                  <c:v>-2.5501200000000002</c:v>
                </c:pt>
                <c:pt idx="327">
                  <c:v>-1.9210242</c:v>
                </c:pt>
                <c:pt idx="328">
                  <c:v>-2.9573399999999999</c:v>
                </c:pt>
                <c:pt idx="329">
                  <c:v>-1.7013</c:v>
                </c:pt>
                <c:pt idx="330">
                  <c:v>-0.82599699999999998</c:v>
                </c:pt>
                <c:pt idx="331">
                  <c:v>-1.2398499999999999</c:v>
                </c:pt>
                <c:pt idx="332">
                  <c:v>-0.47820499999999999</c:v>
                </c:pt>
                <c:pt idx="333">
                  <c:v>-2.06176</c:v>
                </c:pt>
                <c:pt idx="334">
                  <c:v>-2.2053400000000001</c:v>
                </c:pt>
                <c:pt idx="335">
                  <c:v>-2.6782499999999998</c:v>
                </c:pt>
                <c:pt idx="336">
                  <c:v>-2.4675600000000002</c:v>
                </c:pt>
                <c:pt idx="337">
                  <c:v>-3.7191000000000001</c:v>
                </c:pt>
                <c:pt idx="338">
                  <c:v>-2.9420700000000002</c:v>
                </c:pt>
                <c:pt idx="339">
                  <c:v>-1.75684</c:v>
                </c:pt>
                <c:pt idx="340">
                  <c:v>-2.74465</c:v>
                </c:pt>
                <c:pt idx="341">
                  <c:v>-2.3051900000000001</c:v>
                </c:pt>
                <c:pt idx="342">
                  <c:v>-1.6440999999999999</c:v>
                </c:pt>
                <c:pt idx="343">
                  <c:v>-0.81608199999999997</c:v>
                </c:pt>
                <c:pt idx="344">
                  <c:v>-1.8359099999999999</c:v>
                </c:pt>
                <c:pt idx="345">
                  <c:v>-1.84287</c:v>
                </c:pt>
                <c:pt idx="346">
                  <c:v>-0.43756299999999998</c:v>
                </c:pt>
                <c:pt idx="347">
                  <c:v>-1.4240200000000001</c:v>
                </c:pt>
                <c:pt idx="348">
                  <c:v>-1.7758799999999999</c:v>
                </c:pt>
                <c:pt idx="349">
                  <c:v>-2.84904</c:v>
                </c:pt>
                <c:pt idx="350">
                  <c:v>-3.1617899999999999</c:v>
                </c:pt>
                <c:pt idx="351">
                  <c:v>-3.0080499999999999</c:v>
                </c:pt>
                <c:pt idx="352">
                  <c:v>-0.81016699999999997</c:v>
                </c:pt>
                <c:pt idx="353">
                  <c:v>-1.43387</c:v>
                </c:pt>
                <c:pt idx="354">
                  <c:v>8.8667899999999994E-2</c:v>
                </c:pt>
                <c:pt idx="355">
                  <c:v>-3.6098400000000002</c:v>
                </c:pt>
                <c:pt idx="356">
                  <c:v>-0.54939099999999996</c:v>
                </c:pt>
                <c:pt idx="357">
                  <c:v>-2.48136</c:v>
                </c:pt>
                <c:pt idx="358">
                  <c:v>-3.2877399999999999</c:v>
                </c:pt>
                <c:pt idx="359">
                  <c:v>-1.8860300000000001</c:v>
                </c:pt>
                <c:pt idx="360">
                  <c:v>-2.33284</c:v>
                </c:pt>
                <c:pt idx="361">
                  <c:v>-4.0423600000000004</c:v>
                </c:pt>
                <c:pt idx="362">
                  <c:v>-0.80054400000000003</c:v>
                </c:pt>
                <c:pt idx="363">
                  <c:v>-2.8925800000000002</c:v>
                </c:pt>
                <c:pt idx="364">
                  <c:v>-2.83433</c:v>
                </c:pt>
                <c:pt idx="365">
                  <c:v>-2.22376</c:v>
                </c:pt>
                <c:pt idx="366">
                  <c:v>-2.1899700000000002</c:v>
                </c:pt>
                <c:pt idx="367">
                  <c:v>-3.4584100000000002</c:v>
                </c:pt>
                <c:pt idx="368">
                  <c:v>-2.02765</c:v>
                </c:pt>
                <c:pt idx="369">
                  <c:v>-3.0051399999999999</c:v>
                </c:pt>
                <c:pt idx="370">
                  <c:v>-2.8414600000000001</c:v>
                </c:pt>
                <c:pt idx="371">
                  <c:v>-3.17754</c:v>
                </c:pt>
                <c:pt idx="372">
                  <c:v>-1.5383599999999999</c:v>
                </c:pt>
                <c:pt idx="373">
                  <c:v>-1.7178899999999999</c:v>
                </c:pt>
                <c:pt idx="374">
                  <c:v>-1.7326900000000001</c:v>
                </c:pt>
                <c:pt idx="375">
                  <c:v>-2.16629</c:v>
                </c:pt>
                <c:pt idx="376">
                  <c:v>-1.17496</c:v>
                </c:pt>
                <c:pt idx="377">
                  <c:v>-3.9593799999999999</c:v>
                </c:pt>
                <c:pt idx="378">
                  <c:v>-2.6738400000000002</c:v>
                </c:pt>
                <c:pt idx="379">
                  <c:v>-0.80181199999999997</c:v>
                </c:pt>
                <c:pt idx="380">
                  <c:v>-1.1223700000000001</c:v>
                </c:pt>
                <c:pt idx="381">
                  <c:v>-2.3936999999999999</c:v>
                </c:pt>
                <c:pt idx="382">
                  <c:v>-2.0520399999999999</c:v>
                </c:pt>
                <c:pt idx="383">
                  <c:v>-2.2508300000000001</c:v>
                </c:pt>
                <c:pt idx="384">
                  <c:v>-1.7162900000000001</c:v>
                </c:pt>
                <c:pt idx="385">
                  <c:v>-1.7363500000000001</c:v>
                </c:pt>
                <c:pt idx="386">
                  <c:v>-0.17338500000000001</c:v>
                </c:pt>
                <c:pt idx="387">
                  <c:v>-3.0305399999999998</c:v>
                </c:pt>
                <c:pt idx="388">
                  <c:v>-1.8053900000000001</c:v>
                </c:pt>
                <c:pt idx="389">
                  <c:v>-1.51905</c:v>
                </c:pt>
                <c:pt idx="390">
                  <c:v>-2.2504200000000001</c:v>
                </c:pt>
                <c:pt idx="391">
                  <c:v>-1.4218500000000001</c:v>
                </c:pt>
                <c:pt idx="392">
                  <c:v>-2.46732</c:v>
                </c:pt>
                <c:pt idx="393">
                  <c:v>-1.6797</c:v>
                </c:pt>
                <c:pt idx="394">
                  <c:v>-3.72939</c:v>
                </c:pt>
                <c:pt idx="395">
                  <c:v>-2.8770799999999999</c:v>
                </c:pt>
                <c:pt idx="396">
                  <c:v>-0.53345600000000004</c:v>
                </c:pt>
                <c:pt idx="397">
                  <c:v>-2.2564000000000002</c:v>
                </c:pt>
                <c:pt idx="398">
                  <c:v>0.29280099999999998</c:v>
                </c:pt>
                <c:pt idx="399">
                  <c:v>-0.16092699999999999</c:v>
                </c:pt>
                <c:pt idx="400">
                  <c:v>0.46489200000000003</c:v>
                </c:pt>
                <c:pt idx="401">
                  <c:v>1.4899100000000001</c:v>
                </c:pt>
                <c:pt idx="402">
                  <c:v>1.1434299999999999</c:v>
                </c:pt>
                <c:pt idx="403">
                  <c:v>0.49017899999999998</c:v>
                </c:pt>
                <c:pt idx="404">
                  <c:v>1.869</c:v>
                </c:pt>
                <c:pt idx="405">
                  <c:v>1.6392899999999999</c:v>
                </c:pt>
                <c:pt idx="406">
                  <c:v>3.1987399999999999</c:v>
                </c:pt>
                <c:pt idx="407">
                  <c:v>3.0928</c:v>
                </c:pt>
                <c:pt idx="408">
                  <c:v>1.00369</c:v>
                </c:pt>
                <c:pt idx="409">
                  <c:v>0.51574200000000003</c:v>
                </c:pt>
                <c:pt idx="410">
                  <c:v>2.3829899999999999</c:v>
                </c:pt>
                <c:pt idx="411">
                  <c:v>1.33362</c:v>
                </c:pt>
                <c:pt idx="412">
                  <c:v>1.1162000000000001</c:v>
                </c:pt>
                <c:pt idx="413">
                  <c:v>0.25069200000000003</c:v>
                </c:pt>
                <c:pt idx="414">
                  <c:v>3.1008499999999999</c:v>
                </c:pt>
                <c:pt idx="415">
                  <c:v>2.66106</c:v>
                </c:pt>
                <c:pt idx="416">
                  <c:v>3.3468800000000001</c:v>
                </c:pt>
                <c:pt idx="417">
                  <c:v>2.81758</c:v>
                </c:pt>
                <c:pt idx="418">
                  <c:v>1.0101100000000001</c:v>
                </c:pt>
                <c:pt idx="419">
                  <c:v>2.1440899999999998</c:v>
                </c:pt>
                <c:pt idx="420">
                  <c:v>2.0457800000000002</c:v>
                </c:pt>
                <c:pt idx="421">
                  <c:v>2.4719000000000002</c:v>
                </c:pt>
                <c:pt idx="422">
                  <c:v>2.6808800000000002</c:v>
                </c:pt>
                <c:pt idx="423">
                  <c:v>2.8397399999999999</c:v>
                </c:pt>
                <c:pt idx="424">
                  <c:v>1.6797599999999999</c:v>
                </c:pt>
                <c:pt idx="425">
                  <c:v>1.5852200000000001</c:v>
                </c:pt>
                <c:pt idx="426">
                  <c:v>3.3150400000000002</c:v>
                </c:pt>
                <c:pt idx="427">
                  <c:v>1.8858699999999999</c:v>
                </c:pt>
                <c:pt idx="428">
                  <c:v>2.7842199999999999</c:v>
                </c:pt>
                <c:pt idx="429">
                  <c:v>1.238</c:v>
                </c:pt>
                <c:pt idx="430">
                  <c:v>0.65378199999999997</c:v>
                </c:pt>
                <c:pt idx="431">
                  <c:v>2.3845200000000002</c:v>
                </c:pt>
                <c:pt idx="432">
                  <c:v>0.56737400000000004</c:v>
                </c:pt>
                <c:pt idx="433">
                  <c:v>0.19933600000000001</c:v>
                </c:pt>
                <c:pt idx="434">
                  <c:v>2.30768</c:v>
                </c:pt>
                <c:pt idx="435">
                  <c:v>3.4477799999999998</c:v>
                </c:pt>
                <c:pt idx="436">
                  <c:v>3.2960400000000001</c:v>
                </c:pt>
                <c:pt idx="437">
                  <c:v>0.99778800000000001</c:v>
                </c:pt>
                <c:pt idx="438">
                  <c:v>1.59819</c:v>
                </c:pt>
                <c:pt idx="439">
                  <c:v>1.1952</c:v>
                </c:pt>
                <c:pt idx="440">
                  <c:v>0.92674500000000004</c:v>
                </c:pt>
                <c:pt idx="441">
                  <c:v>1.6524399999999999</c:v>
                </c:pt>
                <c:pt idx="442">
                  <c:v>1.8918299999999999</c:v>
                </c:pt>
                <c:pt idx="443">
                  <c:v>0.97536599999999996</c:v>
                </c:pt>
                <c:pt idx="444">
                  <c:v>1.00735</c:v>
                </c:pt>
                <c:pt idx="445">
                  <c:v>2.4016099999999998</c:v>
                </c:pt>
                <c:pt idx="446">
                  <c:v>0.93480600000000003</c:v>
                </c:pt>
                <c:pt idx="447">
                  <c:v>1.4312499999999999</c:v>
                </c:pt>
                <c:pt idx="448">
                  <c:v>1.33256</c:v>
                </c:pt>
                <c:pt idx="449">
                  <c:v>2.4757500000000001</c:v>
                </c:pt>
                <c:pt idx="450">
                  <c:v>1.7666999999999999</c:v>
                </c:pt>
                <c:pt idx="451">
                  <c:v>2.2522600000000002</c:v>
                </c:pt>
                <c:pt idx="452">
                  <c:v>1.44767</c:v>
                </c:pt>
                <c:pt idx="453">
                  <c:v>0.126448</c:v>
                </c:pt>
                <c:pt idx="454">
                  <c:v>3.0761699999999998</c:v>
                </c:pt>
                <c:pt idx="455">
                  <c:v>1.7028000000000001</c:v>
                </c:pt>
                <c:pt idx="456">
                  <c:v>3.2658999999999998</c:v>
                </c:pt>
                <c:pt idx="457">
                  <c:v>1.3561799999999999</c:v>
                </c:pt>
                <c:pt idx="458">
                  <c:v>2.7254700000000001</c:v>
                </c:pt>
                <c:pt idx="459">
                  <c:v>1.8530500000000001</c:v>
                </c:pt>
                <c:pt idx="460">
                  <c:v>3.11314</c:v>
                </c:pt>
                <c:pt idx="461">
                  <c:v>1.46977</c:v>
                </c:pt>
                <c:pt idx="462">
                  <c:v>1.48848</c:v>
                </c:pt>
                <c:pt idx="463">
                  <c:v>2.2795399999999999</c:v>
                </c:pt>
                <c:pt idx="464">
                  <c:v>0.172654</c:v>
                </c:pt>
                <c:pt idx="465">
                  <c:v>1.1346499999999999</c:v>
                </c:pt>
                <c:pt idx="466">
                  <c:v>0.39655000000000001</c:v>
                </c:pt>
                <c:pt idx="467">
                  <c:v>1.6861299999999999</c:v>
                </c:pt>
                <c:pt idx="468">
                  <c:v>1.80226</c:v>
                </c:pt>
                <c:pt idx="469">
                  <c:v>0.83058200000000004</c:v>
                </c:pt>
                <c:pt idx="470">
                  <c:v>2.6073400000000002</c:v>
                </c:pt>
                <c:pt idx="471">
                  <c:v>1.56264</c:v>
                </c:pt>
                <c:pt idx="472">
                  <c:v>3.7031999999999998</c:v>
                </c:pt>
                <c:pt idx="473">
                  <c:v>2.79725</c:v>
                </c:pt>
                <c:pt idx="474">
                  <c:v>1.8671599999999999</c:v>
                </c:pt>
                <c:pt idx="475">
                  <c:v>2.0175800000000002</c:v>
                </c:pt>
                <c:pt idx="476">
                  <c:v>1.8646199999999999</c:v>
                </c:pt>
                <c:pt idx="477">
                  <c:v>2.2630499999999998</c:v>
                </c:pt>
                <c:pt idx="478">
                  <c:v>1.72465</c:v>
                </c:pt>
                <c:pt idx="479">
                  <c:v>0.85820099999999999</c:v>
                </c:pt>
                <c:pt idx="480">
                  <c:v>1.7055800000000001</c:v>
                </c:pt>
                <c:pt idx="481">
                  <c:v>2.14086</c:v>
                </c:pt>
                <c:pt idx="482">
                  <c:v>1.0797399999999999</c:v>
                </c:pt>
                <c:pt idx="483">
                  <c:v>3.2850600000000001</c:v>
                </c:pt>
                <c:pt idx="484">
                  <c:v>3.8304</c:v>
                </c:pt>
                <c:pt idx="485">
                  <c:v>0.55445500000000003</c:v>
                </c:pt>
                <c:pt idx="486">
                  <c:v>3.5858500000000002</c:v>
                </c:pt>
                <c:pt idx="487">
                  <c:v>1.6478600000000001</c:v>
                </c:pt>
                <c:pt idx="488">
                  <c:v>1.2922499999999999</c:v>
                </c:pt>
                <c:pt idx="489">
                  <c:v>4.58894</c:v>
                </c:pt>
                <c:pt idx="490">
                  <c:v>1.0401899999999999</c:v>
                </c:pt>
                <c:pt idx="491">
                  <c:v>3.0396999999999998</c:v>
                </c:pt>
                <c:pt idx="492">
                  <c:v>1.7165999999999999</c:v>
                </c:pt>
                <c:pt idx="493">
                  <c:v>2.3878900000000001</c:v>
                </c:pt>
                <c:pt idx="494">
                  <c:v>2.1481599999999998</c:v>
                </c:pt>
                <c:pt idx="495">
                  <c:v>2.4505499999999998</c:v>
                </c:pt>
                <c:pt idx="496">
                  <c:v>-0.240513</c:v>
                </c:pt>
                <c:pt idx="497">
                  <c:v>1.36554</c:v>
                </c:pt>
                <c:pt idx="498">
                  <c:v>1.8242100000000001</c:v>
                </c:pt>
                <c:pt idx="499">
                  <c:v>2.2553299999999998</c:v>
                </c:pt>
                <c:pt idx="500">
                  <c:v>1.60745</c:v>
                </c:pt>
                <c:pt idx="501">
                  <c:v>0.84575</c:v>
                </c:pt>
                <c:pt idx="502">
                  <c:v>1.13598</c:v>
                </c:pt>
                <c:pt idx="503">
                  <c:v>1.06755</c:v>
                </c:pt>
                <c:pt idx="504">
                  <c:v>1.6502600000000001</c:v>
                </c:pt>
                <c:pt idx="505">
                  <c:v>0.343636</c:v>
                </c:pt>
                <c:pt idx="506">
                  <c:v>0.76846700000000001</c:v>
                </c:pt>
                <c:pt idx="507">
                  <c:v>1.2750600000000001</c:v>
                </c:pt>
                <c:pt idx="508">
                  <c:v>2.34639</c:v>
                </c:pt>
                <c:pt idx="509">
                  <c:v>2.2471399999999999</c:v>
                </c:pt>
                <c:pt idx="510">
                  <c:v>1.6882699999999999</c:v>
                </c:pt>
                <c:pt idx="511">
                  <c:v>3.7172299999999998</c:v>
                </c:pt>
                <c:pt idx="512">
                  <c:v>-0.237731</c:v>
                </c:pt>
                <c:pt idx="513">
                  <c:v>2.7382499999999999</c:v>
                </c:pt>
                <c:pt idx="514">
                  <c:v>1.9823299999999999</c:v>
                </c:pt>
                <c:pt idx="515">
                  <c:v>3.2242600000000001</c:v>
                </c:pt>
                <c:pt idx="516">
                  <c:v>1.43296</c:v>
                </c:pt>
                <c:pt idx="517">
                  <c:v>3.22479</c:v>
                </c:pt>
                <c:pt idx="518">
                  <c:v>2.73136</c:v>
                </c:pt>
                <c:pt idx="519">
                  <c:v>2.0493600000000001</c:v>
                </c:pt>
                <c:pt idx="520">
                  <c:v>3.1486000000000001</c:v>
                </c:pt>
                <c:pt idx="521">
                  <c:v>2.40578</c:v>
                </c:pt>
                <c:pt idx="522">
                  <c:v>2.3709199999999999</c:v>
                </c:pt>
                <c:pt idx="523">
                  <c:v>1.3654599999999999</c:v>
                </c:pt>
                <c:pt idx="524">
                  <c:v>3.2366700000000002</c:v>
                </c:pt>
                <c:pt idx="525">
                  <c:v>3.1770999999999998</c:v>
                </c:pt>
                <c:pt idx="526">
                  <c:v>0.55876199999999998</c:v>
                </c:pt>
                <c:pt idx="527">
                  <c:v>3.45058</c:v>
                </c:pt>
                <c:pt idx="528">
                  <c:v>2.1222599999999998</c:v>
                </c:pt>
                <c:pt idx="529">
                  <c:v>2.3611800000000001</c:v>
                </c:pt>
                <c:pt idx="530">
                  <c:v>2.2782300000000002</c:v>
                </c:pt>
                <c:pt idx="531">
                  <c:v>3.8002400000000001</c:v>
                </c:pt>
                <c:pt idx="532">
                  <c:v>2.7879700000000001</c:v>
                </c:pt>
                <c:pt idx="533">
                  <c:v>2.15124</c:v>
                </c:pt>
                <c:pt idx="534">
                  <c:v>1.93008</c:v>
                </c:pt>
                <c:pt idx="535">
                  <c:v>0.72219500000000003</c:v>
                </c:pt>
                <c:pt idx="536">
                  <c:v>2.6531600000000002</c:v>
                </c:pt>
                <c:pt idx="537">
                  <c:v>2.4039299999999999</c:v>
                </c:pt>
                <c:pt idx="538">
                  <c:v>1.0638700000000001</c:v>
                </c:pt>
                <c:pt idx="539">
                  <c:v>4.5567299999999999</c:v>
                </c:pt>
                <c:pt idx="540">
                  <c:v>1.5291399999999999</c:v>
                </c:pt>
                <c:pt idx="541">
                  <c:v>1.93476</c:v>
                </c:pt>
                <c:pt idx="542">
                  <c:v>1.01874</c:v>
                </c:pt>
                <c:pt idx="543">
                  <c:v>1.79738</c:v>
                </c:pt>
                <c:pt idx="544">
                  <c:v>1.26132</c:v>
                </c:pt>
                <c:pt idx="545">
                  <c:v>3.6501700000000001</c:v>
                </c:pt>
                <c:pt idx="546">
                  <c:v>3.1994699999999998</c:v>
                </c:pt>
                <c:pt idx="547">
                  <c:v>0.66510100000000005</c:v>
                </c:pt>
                <c:pt idx="548">
                  <c:v>1.4326700000000001</c:v>
                </c:pt>
                <c:pt idx="549">
                  <c:v>2.16974</c:v>
                </c:pt>
                <c:pt idx="550">
                  <c:v>3.3723900000000002</c:v>
                </c:pt>
                <c:pt idx="551">
                  <c:v>1.2812600000000001</c:v>
                </c:pt>
                <c:pt idx="552">
                  <c:v>3.40808</c:v>
                </c:pt>
                <c:pt idx="553">
                  <c:v>1.8073300000000001</c:v>
                </c:pt>
                <c:pt idx="554">
                  <c:v>2.90381</c:v>
                </c:pt>
                <c:pt idx="555">
                  <c:v>1.45861</c:v>
                </c:pt>
                <c:pt idx="556">
                  <c:v>2.2120799999999998</c:v>
                </c:pt>
                <c:pt idx="557">
                  <c:v>3.20533</c:v>
                </c:pt>
                <c:pt idx="558">
                  <c:v>1.47584</c:v>
                </c:pt>
                <c:pt idx="559">
                  <c:v>2.53695</c:v>
                </c:pt>
                <c:pt idx="560">
                  <c:v>0.77668499999999996</c:v>
                </c:pt>
                <c:pt idx="561">
                  <c:v>2.8467600000000002</c:v>
                </c:pt>
                <c:pt idx="562">
                  <c:v>-0.53593900000000005</c:v>
                </c:pt>
                <c:pt idx="563">
                  <c:v>1.6909099999999999</c:v>
                </c:pt>
                <c:pt idx="564">
                  <c:v>1.99342</c:v>
                </c:pt>
                <c:pt idx="565">
                  <c:v>4.50143</c:v>
                </c:pt>
                <c:pt idx="566">
                  <c:v>4.97851</c:v>
                </c:pt>
                <c:pt idx="567">
                  <c:v>4.1452600000000004</c:v>
                </c:pt>
                <c:pt idx="568">
                  <c:v>2.3836300000000001</c:v>
                </c:pt>
                <c:pt idx="569">
                  <c:v>1.0384599999999999</c:v>
                </c:pt>
                <c:pt idx="570">
                  <c:v>1.7054</c:v>
                </c:pt>
                <c:pt idx="571">
                  <c:v>2.9561000000000002</c:v>
                </c:pt>
                <c:pt idx="572">
                  <c:v>0.24182000000000001</c:v>
                </c:pt>
                <c:pt idx="573">
                  <c:v>2.3088500000000001</c:v>
                </c:pt>
                <c:pt idx="574">
                  <c:v>0.59263600000000005</c:v>
                </c:pt>
                <c:pt idx="575">
                  <c:v>4.12819</c:v>
                </c:pt>
                <c:pt idx="576">
                  <c:v>1.9548000000000001</c:v>
                </c:pt>
                <c:pt idx="577">
                  <c:v>1.9845999999999999</c:v>
                </c:pt>
                <c:pt idx="578">
                  <c:v>3.16995</c:v>
                </c:pt>
                <c:pt idx="579">
                  <c:v>1.5285</c:v>
                </c:pt>
                <c:pt idx="580">
                  <c:v>0.98311899999999997</c:v>
                </c:pt>
                <c:pt idx="581">
                  <c:v>2.0187300000000001</c:v>
                </c:pt>
                <c:pt idx="582">
                  <c:v>1.8355399999999999</c:v>
                </c:pt>
                <c:pt idx="583">
                  <c:v>0.47486899999999999</c:v>
                </c:pt>
                <c:pt idx="584">
                  <c:v>1.7734700000000001</c:v>
                </c:pt>
                <c:pt idx="585">
                  <c:v>1.4184300000000001</c:v>
                </c:pt>
                <c:pt idx="586">
                  <c:v>0.77558499999999997</c:v>
                </c:pt>
                <c:pt idx="587">
                  <c:v>-0.234458</c:v>
                </c:pt>
                <c:pt idx="588">
                  <c:v>1.1900599999999999</c:v>
                </c:pt>
                <c:pt idx="589">
                  <c:v>2.0769199999999999</c:v>
                </c:pt>
                <c:pt idx="590">
                  <c:v>2.2384599999999999</c:v>
                </c:pt>
                <c:pt idx="591">
                  <c:v>3.95241</c:v>
                </c:pt>
                <c:pt idx="592">
                  <c:v>1.9215199999999999</c:v>
                </c:pt>
                <c:pt idx="593">
                  <c:v>3.3756400000000002</c:v>
                </c:pt>
                <c:pt idx="594">
                  <c:v>0.75383900000000004</c:v>
                </c:pt>
                <c:pt idx="595">
                  <c:v>4.1002000000000001</c:v>
                </c:pt>
                <c:pt idx="596">
                  <c:v>-0.79104799999999997</c:v>
                </c:pt>
                <c:pt idx="597">
                  <c:v>1.65608</c:v>
                </c:pt>
                <c:pt idx="598">
                  <c:v>1.08887</c:v>
                </c:pt>
                <c:pt idx="599">
                  <c:v>2.1219800000000002</c:v>
                </c:pt>
                <c:pt idx="600">
                  <c:v>3.4842499999999998</c:v>
                </c:pt>
                <c:pt idx="601">
                  <c:v>3.6256499999999998</c:v>
                </c:pt>
                <c:pt idx="602">
                  <c:v>0.89966500000000005</c:v>
                </c:pt>
                <c:pt idx="603">
                  <c:v>-0.609074</c:v>
                </c:pt>
                <c:pt idx="604">
                  <c:v>1.0042</c:v>
                </c:pt>
                <c:pt idx="605">
                  <c:v>1.2484299999999999</c:v>
                </c:pt>
                <c:pt idx="606">
                  <c:v>1.3902699999999999</c:v>
                </c:pt>
                <c:pt idx="607">
                  <c:v>2.4187099999999999</c:v>
                </c:pt>
                <c:pt idx="608">
                  <c:v>2.1236799999999998</c:v>
                </c:pt>
                <c:pt idx="609">
                  <c:v>3.2104699999999999</c:v>
                </c:pt>
                <c:pt idx="610">
                  <c:v>2.4915799999999999</c:v>
                </c:pt>
                <c:pt idx="611">
                  <c:v>1.4841800000000001</c:v>
                </c:pt>
                <c:pt idx="612">
                  <c:v>0.95533999999999997</c:v>
                </c:pt>
                <c:pt idx="613">
                  <c:v>1.7427900000000001</c:v>
                </c:pt>
                <c:pt idx="614">
                  <c:v>1.7462599999999999</c:v>
                </c:pt>
                <c:pt idx="615">
                  <c:v>2.17889</c:v>
                </c:pt>
                <c:pt idx="616">
                  <c:v>1.4324399999999999</c:v>
                </c:pt>
                <c:pt idx="617">
                  <c:v>2.9846400000000002</c:v>
                </c:pt>
                <c:pt idx="618">
                  <c:v>3.0990600000000001</c:v>
                </c:pt>
                <c:pt idx="619">
                  <c:v>2.0582099999999999</c:v>
                </c:pt>
                <c:pt idx="620">
                  <c:v>0.43447000000000002</c:v>
                </c:pt>
                <c:pt idx="621">
                  <c:v>2.9490599999999998</c:v>
                </c:pt>
                <c:pt idx="622">
                  <c:v>3.33324</c:v>
                </c:pt>
                <c:pt idx="623">
                  <c:v>3.1713100000000001</c:v>
                </c:pt>
                <c:pt idx="624">
                  <c:v>1.93045</c:v>
                </c:pt>
                <c:pt idx="625">
                  <c:v>3.5033099999999999</c:v>
                </c:pt>
                <c:pt idx="626">
                  <c:v>2.13808</c:v>
                </c:pt>
                <c:pt idx="627">
                  <c:v>2.56494</c:v>
                </c:pt>
                <c:pt idx="628">
                  <c:v>3.9889399999999999</c:v>
                </c:pt>
                <c:pt idx="629">
                  <c:v>1.2182999999999999</c:v>
                </c:pt>
                <c:pt idx="630">
                  <c:v>2.2217699999999998</c:v>
                </c:pt>
                <c:pt idx="631">
                  <c:v>1.27478</c:v>
                </c:pt>
                <c:pt idx="632">
                  <c:v>2.3346300000000002</c:v>
                </c:pt>
                <c:pt idx="633">
                  <c:v>3.2040199999999999</c:v>
                </c:pt>
                <c:pt idx="634">
                  <c:v>3.3152200000000001</c:v>
                </c:pt>
                <c:pt idx="635">
                  <c:v>4.1724399999999999</c:v>
                </c:pt>
                <c:pt idx="636">
                  <c:v>2.1081500000000002</c:v>
                </c:pt>
                <c:pt idx="637">
                  <c:v>0.42166500000000001</c:v>
                </c:pt>
                <c:pt idx="638">
                  <c:v>2.1836199999999999</c:v>
                </c:pt>
                <c:pt idx="639">
                  <c:v>3.5873699999999999</c:v>
                </c:pt>
                <c:pt idx="640">
                  <c:v>0.46925899999999998</c:v>
                </c:pt>
                <c:pt idx="641">
                  <c:v>1.9523999999999999</c:v>
                </c:pt>
                <c:pt idx="642">
                  <c:v>1.6740299999999999</c:v>
                </c:pt>
                <c:pt idx="643">
                  <c:v>3.1070700000000002</c:v>
                </c:pt>
                <c:pt idx="644">
                  <c:v>2.1005699999999998</c:v>
                </c:pt>
                <c:pt idx="645">
                  <c:v>2.7172000000000001</c:v>
                </c:pt>
                <c:pt idx="646">
                  <c:v>1.08691</c:v>
                </c:pt>
                <c:pt idx="647">
                  <c:v>2.7963499999999999</c:v>
                </c:pt>
                <c:pt idx="648">
                  <c:v>2.1866500000000002</c:v>
                </c:pt>
                <c:pt idx="649">
                  <c:v>3.8385199999999999</c:v>
                </c:pt>
                <c:pt idx="650">
                  <c:v>2.5377900000000002</c:v>
                </c:pt>
                <c:pt idx="651">
                  <c:v>3.7410100000000002</c:v>
                </c:pt>
                <c:pt idx="652">
                  <c:v>2.7706400000000002</c:v>
                </c:pt>
                <c:pt idx="653">
                  <c:v>0.47609200000000002</c:v>
                </c:pt>
                <c:pt idx="654">
                  <c:v>3.27935</c:v>
                </c:pt>
                <c:pt idx="655">
                  <c:v>2.1554600000000002</c:v>
                </c:pt>
                <c:pt idx="656">
                  <c:v>2.4311199999999999</c:v>
                </c:pt>
                <c:pt idx="657">
                  <c:v>2.4203600000000001</c:v>
                </c:pt>
                <c:pt idx="658">
                  <c:v>1.008</c:v>
                </c:pt>
                <c:pt idx="659">
                  <c:v>1.0902000000000001</c:v>
                </c:pt>
                <c:pt idx="660">
                  <c:v>0.89825600000000005</c:v>
                </c:pt>
                <c:pt idx="661">
                  <c:v>2.66317</c:v>
                </c:pt>
                <c:pt idx="662">
                  <c:v>1.94659</c:v>
                </c:pt>
                <c:pt idx="663">
                  <c:v>2.2000899999999999</c:v>
                </c:pt>
                <c:pt idx="664">
                  <c:v>0.32633899999999999</c:v>
                </c:pt>
                <c:pt idx="665">
                  <c:v>0.91844099999999995</c:v>
                </c:pt>
                <c:pt idx="666">
                  <c:v>4.2100099999999996</c:v>
                </c:pt>
                <c:pt idx="667">
                  <c:v>0.67073700000000003</c:v>
                </c:pt>
                <c:pt idx="668">
                  <c:v>0.35430299999999998</c:v>
                </c:pt>
                <c:pt idx="669">
                  <c:v>2.0685799999999999</c:v>
                </c:pt>
                <c:pt idx="670">
                  <c:v>2.7917000000000001</c:v>
                </c:pt>
                <c:pt idx="671">
                  <c:v>2.8201100000000001</c:v>
                </c:pt>
                <c:pt idx="672">
                  <c:v>2.9470399999999999</c:v>
                </c:pt>
                <c:pt idx="673">
                  <c:v>0.95296800000000004</c:v>
                </c:pt>
                <c:pt idx="674">
                  <c:v>2.8266300000000002</c:v>
                </c:pt>
                <c:pt idx="675">
                  <c:v>1.7220800000000001</c:v>
                </c:pt>
                <c:pt idx="676">
                  <c:v>0.96086099999999997</c:v>
                </c:pt>
                <c:pt idx="677">
                  <c:v>0.80135100000000004</c:v>
                </c:pt>
                <c:pt idx="678">
                  <c:v>1.6240600000000001</c:v>
                </c:pt>
                <c:pt idx="679">
                  <c:v>1.09497</c:v>
                </c:pt>
                <c:pt idx="680">
                  <c:v>0.88617100000000004</c:v>
                </c:pt>
                <c:pt idx="681">
                  <c:v>1.8982699999999999</c:v>
                </c:pt>
                <c:pt idx="682">
                  <c:v>2.76973</c:v>
                </c:pt>
                <c:pt idx="683">
                  <c:v>1.8110900000000001</c:v>
                </c:pt>
                <c:pt idx="684">
                  <c:v>0.97820300000000004</c:v>
                </c:pt>
                <c:pt idx="685">
                  <c:v>1.4232100000000001</c:v>
                </c:pt>
                <c:pt idx="686">
                  <c:v>2.2992599999999999</c:v>
                </c:pt>
                <c:pt idx="687">
                  <c:v>1.8207800000000001</c:v>
                </c:pt>
                <c:pt idx="688">
                  <c:v>0.57304200000000005</c:v>
                </c:pt>
                <c:pt idx="689">
                  <c:v>1.59389</c:v>
                </c:pt>
                <c:pt idx="690">
                  <c:v>2.2607200000000001</c:v>
                </c:pt>
                <c:pt idx="691">
                  <c:v>3.22153</c:v>
                </c:pt>
                <c:pt idx="692">
                  <c:v>2.4536500000000001</c:v>
                </c:pt>
                <c:pt idx="693">
                  <c:v>2.4720399999999998</c:v>
                </c:pt>
                <c:pt idx="694">
                  <c:v>1.7958000000000001</c:v>
                </c:pt>
                <c:pt idx="695">
                  <c:v>3.1742599999999999</c:v>
                </c:pt>
                <c:pt idx="696">
                  <c:v>1.57297</c:v>
                </c:pt>
                <c:pt idx="697">
                  <c:v>0.17824799999999999</c:v>
                </c:pt>
                <c:pt idx="698">
                  <c:v>1.7751699999999999</c:v>
                </c:pt>
                <c:pt idx="699">
                  <c:v>1.6395900000000001</c:v>
                </c:pt>
                <c:pt idx="700">
                  <c:v>1.72115</c:v>
                </c:pt>
                <c:pt idx="701">
                  <c:v>1.5245200000000001</c:v>
                </c:pt>
                <c:pt idx="702">
                  <c:v>2.2616999999999998</c:v>
                </c:pt>
                <c:pt idx="703">
                  <c:v>1.06006</c:v>
                </c:pt>
                <c:pt idx="704">
                  <c:v>4.1299799999999998</c:v>
                </c:pt>
                <c:pt idx="705">
                  <c:v>2.4628299999999999</c:v>
                </c:pt>
                <c:pt idx="706">
                  <c:v>4.4914500000000004</c:v>
                </c:pt>
                <c:pt idx="707">
                  <c:v>2.3573900000000001</c:v>
                </c:pt>
                <c:pt idx="708">
                  <c:v>2.75448</c:v>
                </c:pt>
                <c:pt idx="709">
                  <c:v>3.2211500000000002</c:v>
                </c:pt>
                <c:pt idx="710">
                  <c:v>1.29104</c:v>
                </c:pt>
                <c:pt idx="711">
                  <c:v>3.1072299999999999</c:v>
                </c:pt>
                <c:pt idx="712">
                  <c:v>2.0367000000000002</c:v>
                </c:pt>
                <c:pt idx="713">
                  <c:v>1.2217899999999999</c:v>
                </c:pt>
                <c:pt idx="714">
                  <c:v>0.24963199999999999</c:v>
                </c:pt>
                <c:pt idx="715">
                  <c:v>2.38035</c:v>
                </c:pt>
                <c:pt idx="716">
                  <c:v>0.84793399999999997</c:v>
                </c:pt>
                <c:pt idx="717">
                  <c:v>1.4583299999999999</c:v>
                </c:pt>
                <c:pt idx="718">
                  <c:v>1.77979</c:v>
                </c:pt>
                <c:pt idx="719">
                  <c:v>1.39222</c:v>
                </c:pt>
                <c:pt idx="720">
                  <c:v>1.8399399999999999</c:v>
                </c:pt>
                <c:pt idx="721">
                  <c:v>3.70383</c:v>
                </c:pt>
                <c:pt idx="722">
                  <c:v>1.03738</c:v>
                </c:pt>
                <c:pt idx="723">
                  <c:v>2.1798899999999999</c:v>
                </c:pt>
                <c:pt idx="724">
                  <c:v>1.11233</c:v>
                </c:pt>
                <c:pt idx="725">
                  <c:v>2.6918700000000002</c:v>
                </c:pt>
                <c:pt idx="726">
                  <c:v>0.40334500000000001</c:v>
                </c:pt>
                <c:pt idx="727">
                  <c:v>1.63473</c:v>
                </c:pt>
                <c:pt idx="728">
                  <c:v>1.41004</c:v>
                </c:pt>
                <c:pt idx="729">
                  <c:v>2.7559200000000001</c:v>
                </c:pt>
                <c:pt idx="730">
                  <c:v>2.60669</c:v>
                </c:pt>
                <c:pt idx="731">
                  <c:v>2.4776099999999999</c:v>
                </c:pt>
                <c:pt idx="732">
                  <c:v>2.1597300000000001</c:v>
                </c:pt>
                <c:pt idx="733">
                  <c:v>1.75569</c:v>
                </c:pt>
                <c:pt idx="734">
                  <c:v>2.1651400000000001</c:v>
                </c:pt>
                <c:pt idx="735">
                  <c:v>0.77683400000000002</c:v>
                </c:pt>
                <c:pt idx="736">
                  <c:v>3.7947700000000002</c:v>
                </c:pt>
                <c:pt idx="737">
                  <c:v>2.4439500000000001</c:v>
                </c:pt>
                <c:pt idx="738">
                  <c:v>1.3291599999999999</c:v>
                </c:pt>
                <c:pt idx="739">
                  <c:v>1.7129700000000001</c:v>
                </c:pt>
                <c:pt idx="740">
                  <c:v>2.0897100000000002</c:v>
                </c:pt>
                <c:pt idx="741">
                  <c:v>1.00851</c:v>
                </c:pt>
                <c:pt idx="742">
                  <c:v>-0.31607800000000003</c:v>
                </c:pt>
                <c:pt idx="743">
                  <c:v>0.87076500000000001</c:v>
                </c:pt>
                <c:pt idx="744">
                  <c:v>1.39592</c:v>
                </c:pt>
                <c:pt idx="745">
                  <c:v>0.16158900000000001</c:v>
                </c:pt>
                <c:pt idx="746">
                  <c:v>3.34036</c:v>
                </c:pt>
                <c:pt idx="747">
                  <c:v>2.50969</c:v>
                </c:pt>
                <c:pt idx="748">
                  <c:v>2.1097899999999998</c:v>
                </c:pt>
                <c:pt idx="749">
                  <c:v>2.49485</c:v>
                </c:pt>
                <c:pt idx="750">
                  <c:v>3.3182200000000002</c:v>
                </c:pt>
                <c:pt idx="751">
                  <c:v>1.9578500000000001</c:v>
                </c:pt>
                <c:pt idx="752">
                  <c:v>0.54303100000000004</c:v>
                </c:pt>
                <c:pt idx="753">
                  <c:v>2.18554</c:v>
                </c:pt>
                <c:pt idx="754">
                  <c:v>1.5301800000000001</c:v>
                </c:pt>
                <c:pt idx="755">
                  <c:v>2.4195500000000001</c:v>
                </c:pt>
                <c:pt idx="756">
                  <c:v>2.6227100000000001</c:v>
                </c:pt>
                <c:pt idx="757">
                  <c:v>1.99366</c:v>
                </c:pt>
                <c:pt idx="758">
                  <c:v>3.5719099999999999</c:v>
                </c:pt>
                <c:pt idx="759">
                  <c:v>2.4574699999999998</c:v>
                </c:pt>
                <c:pt idx="760">
                  <c:v>1.16699</c:v>
                </c:pt>
                <c:pt idx="761">
                  <c:v>1.4181699999999999</c:v>
                </c:pt>
                <c:pt idx="762">
                  <c:v>2.4622799999999998</c:v>
                </c:pt>
                <c:pt idx="763">
                  <c:v>1.65761</c:v>
                </c:pt>
                <c:pt idx="764">
                  <c:v>1.3808</c:v>
                </c:pt>
                <c:pt idx="765">
                  <c:v>3.2822200000000001</c:v>
                </c:pt>
                <c:pt idx="766">
                  <c:v>2.4625300000000001</c:v>
                </c:pt>
                <c:pt idx="767">
                  <c:v>4.3630899999999997</c:v>
                </c:pt>
                <c:pt idx="768">
                  <c:v>0.41020800000000002</c:v>
                </c:pt>
                <c:pt idx="769">
                  <c:v>1.36371</c:v>
                </c:pt>
                <c:pt idx="770">
                  <c:v>3.0401699999999998</c:v>
                </c:pt>
                <c:pt idx="771">
                  <c:v>2.6424799999999999</c:v>
                </c:pt>
                <c:pt idx="772">
                  <c:v>2.27887</c:v>
                </c:pt>
                <c:pt idx="773">
                  <c:v>1.0928199999999999</c:v>
                </c:pt>
                <c:pt idx="774">
                  <c:v>1.9383600000000001</c:v>
                </c:pt>
                <c:pt idx="775">
                  <c:v>3.2825099999999998</c:v>
                </c:pt>
                <c:pt idx="776">
                  <c:v>3.8029999999999999</c:v>
                </c:pt>
                <c:pt idx="777">
                  <c:v>0.56152500000000005</c:v>
                </c:pt>
                <c:pt idx="778">
                  <c:v>3.8287499999999999</c:v>
                </c:pt>
                <c:pt idx="779">
                  <c:v>1.1792899999999999</c:v>
                </c:pt>
                <c:pt idx="780">
                  <c:v>1.6363700000000001</c:v>
                </c:pt>
                <c:pt idx="781">
                  <c:v>2.4990399999999999</c:v>
                </c:pt>
                <c:pt idx="782">
                  <c:v>3.0540699999999998</c:v>
                </c:pt>
                <c:pt idx="783">
                  <c:v>0.43571799999999999</c:v>
                </c:pt>
                <c:pt idx="784">
                  <c:v>3.6004100000000001</c:v>
                </c:pt>
                <c:pt idx="785">
                  <c:v>1.87625</c:v>
                </c:pt>
                <c:pt idx="786">
                  <c:v>3.1529400000000001</c:v>
                </c:pt>
                <c:pt idx="787">
                  <c:v>2.9606400000000002</c:v>
                </c:pt>
                <c:pt idx="788">
                  <c:v>2.78234</c:v>
                </c:pt>
                <c:pt idx="789">
                  <c:v>1.3691899999999999</c:v>
                </c:pt>
                <c:pt idx="790">
                  <c:v>1.0772699999999999</c:v>
                </c:pt>
                <c:pt idx="791">
                  <c:v>0.45023099999999999</c:v>
                </c:pt>
                <c:pt idx="792">
                  <c:v>2.4723700000000002</c:v>
                </c:pt>
                <c:pt idx="793">
                  <c:v>0.90032800000000002</c:v>
                </c:pt>
                <c:pt idx="794">
                  <c:v>1.5286599999999999</c:v>
                </c:pt>
                <c:pt idx="795">
                  <c:v>2.5496400000000001</c:v>
                </c:pt>
                <c:pt idx="796">
                  <c:v>1.81473</c:v>
                </c:pt>
                <c:pt idx="797">
                  <c:v>0.22525000000000001</c:v>
                </c:pt>
                <c:pt idx="798">
                  <c:v>0.157669</c:v>
                </c:pt>
                <c:pt idx="799">
                  <c:v>7.6228900000000002E-2</c:v>
                </c:pt>
                <c:pt idx="800">
                  <c:v>0.77792799999999995</c:v>
                </c:pt>
                <c:pt idx="801">
                  <c:v>-0.33234999999999998</c:v>
                </c:pt>
                <c:pt idx="802">
                  <c:v>0.28419100000000003</c:v>
                </c:pt>
                <c:pt idx="803">
                  <c:v>-0.58076399999999995</c:v>
                </c:pt>
                <c:pt idx="804">
                  <c:v>7.7104000000000006E-2</c:v>
                </c:pt>
                <c:pt idx="805">
                  <c:v>-1.0817399999999999</c:v>
                </c:pt>
                <c:pt idx="806">
                  <c:v>-0.25073899999999999</c:v>
                </c:pt>
                <c:pt idx="807">
                  <c:v>-0.74385599999999996</c:v>
                </c:pt>
                <c:pt idx="808">
                  <c:v>0.43527300000000002</c:v>
                </c:pt>
                <c:pt idx="809">
                  <c:v>0.93715700000000002</c:v>
                </c:pt>
                <c:pt idx="810">
                  <c:v>-0.26933099999999999</c:v>
                </c:pt>
                <c:pt idx="811">
                  <c:v>-0.34816000000000003</c:v>
                </c:pt>
                <c:pt idx="812">
                  <c:v>-0.76431300000000002</c:v>
                </c:pt>
                <c:pt idx="813">
                  <c:v>-0.31362899999999999</c:v>
                </c:pt>
                <c:pt idx="814">
                  <c:v>2.0359699999999998</c:v>
                </c:pt>
                <c:pt idx="815">
                  <c:v>-0.29709999999999998</c:v>
                </c:pt>
                <c:pt idx="816">
                  <c:v>8.2706100000000005E-2</c:v>
                </c:pt>
                <c:pt idx="817">
                  <c:v>-0.74419999999999997</c:v>
                </c:pt>
                <c:pt idx="818">
                  <c:v>0.913964</c:v>
                </c:pt>
                <c:pt idx="819">
                  <c:v>0.37773400000000001</c:v>
                </c:pt>
                <c:pt idx="820">
                  <c:v>0.78689699999999996</c:v>
                </c:pt>
                <c:pt idx="821">
                  <c:v>0.75163000000000002</c:v>
                </c:pt>
                <c:pt idx="822">
                  <c:v>0.886015</c:v>
                </c:pt>
                <c:pt idx="823">
                  <c:v>-1.13218</c:v>
                </c:pt>
                <c:pt idx="824">
                  <c:v>0.39609</c:v>
                </c:pt>
                <c:pt idx="825">
                  <c:v>-0.24204500000000001</c:v>
                </c:pt>
                <c:pt idx="826">
                  <c:v>1.1034299999999999</c:v>
                </c:pt>
                <c:pt idx="827">
                  <c:v>-1.01172</c:v>
                </c:pt>
                <c:pt idx="828">
                  <c:v>0.66326700000000005</c:v>
                </c:pt>
                <c:pt idx="829">
                  <c:v>-0.1216</c:v>
                </c:pt>
                <c:pt idx="830">
                  <c:v>-0.99663000000000002</c:v>
                </c:pt>
                <c:pt idx="831">
                  <c:v>0.78520599999999996</c:v>
                </c:pt>
                <c:pt idx="832">
                  <c:v>-0.45495400000000003</c:v>
                </c:pt>
                <c:pt idx="833">
                  <c:v>-0.16972899999999999</c:v>
                </c:pt>
                <c:pt idx="834">
                  <c:v>-0.160248</c:v>
                </c:pt>
                <c:pt idx="835">
                  <c:v>-0.114774</c:v>
                </c:pt>
                <c:pt idx="836">
                  <c:v>0.54977900000000002</c:v>
                </c:pt>
                <c:pt idx="837">
                  <c:v>0.40287499999999998</c:v>
                </c:pt>
                <c:pt idx="838">
                  <c:v>-0.1802</c:v>
                </c:pt>
                <c:pt idx="839">
                  <c:v>0.64874699999999996</c:v>
                </c:pt>
                <c:pt idx="840">
                  <c:v>-1.21845</c:v>
                </c:pt>
                <c:pt idx="841">
                  <c:v>-1.417</c:v>
                </c:pt>
                <c:pt idx="842">
                  <c:v>-0.706874</c:v>
                </c:pt>
                <c:pt idx="843">
                  <c:v>-0.63197400000000004</c:v>
                </c:pt>
                <c:pt idx="844">
                  <c:v>3.1063299999999999E-2</c:v>
                </c:pt>
                <c:pt idx="845">
                  <c:v>1.9739</c:v>
                </c:pt>
                <c:pt idx="846">
                  <c:v>-0.79196599999999995</c:v>
                </c:pt>
                <c:pt idx="847">
                  <c:v>0.50931499999999996</c:v>
                </c:pt>
                <c:pt idx="848">
                  <c:v>-0.21904799999999999</c:v>
                </c:pt>
                <c:pt idx="849">
                  <c:v>2.3111300000000001E-2</c:v>
                </c:pt>
                <c:pt idx="850">
                  <c:v>1.6390800000000001</c:v>
                </c:pt>
                <c:pt idx="851">
                  <c:v>0.93541200000000002</c:v>
                </c:pt>
                <c:pt idx="852">
                  <c:v>0.38400400000000001</c:v>
                </c:pt>
                <c:pt idx="853">
                  <c:v>0.39891100000000002</c:v>
                </c:pt>
                <c:pt idx="854">
                  <c:v>-1.1284400000000001</c:v>
                </c:pt>
                <c:pt idx="855">
                  <c:v>1.7724</c:v>
                </c:pt>
                <c:pt idx="856">
                  <c:v>-0.43299500000000002</c:v>
                </c:pt>
                <c:pt idx="857">
                  <c:v>0.73156900000000002</c:v>
                </c:pt>
                <c:pt idx="858">
                  <c:v>-1.9759100000000001</c:v>
                </c:pt>
                <c:pt idx="859">
                  <c:v>-0.87019199999999997</c:v>
                </c:pt>
                <c:pt idx="860">
                  <c:v>-0.32153799999999999</c:v>
                </c:pt>
                <c:pt idx="861">
                  <c:v>0.336646</c:v>
                </c:pt>
                <c:pt idx="862">
                  <c:v>2.59701</c:v>
                </c:pt>
                <c:pt idx="863">
                  <c:v>-0.46940199999999999</c:v>
                </c:pt>
                <c:pt idx="864">
                  <c:v>0.49735600000000002</c:v>
                </c:pt>
                <c:pt idx="865">
                  <c:v>0.47653800000000002</c:v>
                </c:pt>
                <c:pt idx="866">
                  <c:v>0.28625499999999998</c:v>
                </c:pt>
                <c:pt idx="867">
                  <c:v>1.0504100000000001</c:v>
                </c:pt>
                <c:pt idx="868">
                  <c:v>2.4069600000000002</c:v>
                </c:pt>
                <c:pt idx="869">
                  <c:v>0.379915</c:v>
                </c:pt>
                <c:pt idx="870">
                  <c:v>-1.5908800000000001</c:v>
                </c:pt>
                <c:pt idx="871">
                  <c:v>0.143127</c:v>
                </c:pt>
                <c:pt idx="872">
                  <c:v>0.426589</c:v>
                </c:pt>
                <c:pt idx="873">
                  <c:v>-0.458617</c:v>
                </c:pt>
                <c:pt idx="874">
                  <c:v>2.4674999999999998</c:v>
                </c:pt>
                <c:pt idx="875">
                  <c:v>1.23197</c:v>
                </c:pt>
                <c:pt idx="876">
                  <c:v>-0.65112800000000004</c:v>
                </c:pt>
                <c:pt idx="877">
                  <c:v>-0.86153800000000003</c:v>
                </c:pt>
                <c:pt idx="878">
                  <c:v>0.20934800000000001</c:v>
                </c:pt>
                <c:pt idx="879">
                  <c:v>0.461397</c:v>
                </c:pt>
                <c:pt idx="880">
                  <c:v>0.47867399999999999</c:v>
                </c:pt>
                <c:pt idx="881">
                  <c:v>-0.98334699999999997</c:v>
                </c:pt>
                <c:pt idx="882">
                  <c:v>1.0786</c:v>
                </c:pt>
                <c:pt idx="883">
                  <c:v>-0.63894499999999999</c:v>
                </c:pt>
                <c:pt idx="884">
                  <c:v>0.65545600000000004</c:v>
                </c:pt>
                <c:pt idx="885">
                  <c:v>-1.1032299999999999</c:v>
                </c:pt>
                <c:pt idx="886">
                  <c:v>0.95949399999999996</c:v>
                </c:pt>
                <c:pt idx="887">
                  <c:v>-0.45583200000000001</c:v>
                </c:pt>
                <c:pt idx="888">
                  <c:v>-0.49200100000000002</c:v>
                </c:pt>
                <c:pt idx="889">
                  <c:v>-0.269262</c:v>
                </c:pt>
                <c:pt idx="890">
                  <c:v>0.47149600000000003</c:v>
                </c:pt>
                <c:pt idx="891">
                  <c:v>0.46152100000000001</c:v>
                </c:pt>
                <c:pt idx="892">
                  <c:v>7.9806699999999994E-2</c:v>
                </c:pt>
                <c:pt idx="893">
                  <c:v>-0.79248499999999999</c:v>
                </c:pt>
                <c:pt idx="894">
                  <c:v>6.8812899999999996E-2</c:v>
                </c:pt>
                <c:pt idx="895">
                  <c:v>0.82616699999999998</c:v>
                </c:pt>
                <c:pt idx="896">
                  <c:v>-0.27856199999999998</c:v>
                </c:pt>
                <c:pt idx="897">
                  <c:v>-1.50051</c:v>
                </c:pt>
                <c:pt idx="898">
                  <c:v>1.4974700000000001</c:v>
                </c:pt>
                <c:pt idx="899">
                  <c:v>0.98738199999999998</c:v>
                </c:pt>
                <c:pt idx="900">
                  <c:v>1.1047400000000001</c:v>
                </c:pt>
                <c:pt idx="901">
                  <c:v>0.60167000000000004</c:v>
                </c:pt>
                <c:pt idx="902">
                  <c:v>-0.211365</c:v>
                </c:pt>
                <c:pt idx="903">
                  <c:v>-2.09205</c:v>
                </c:pt>
                <c:pt idx="904">
                  <c:v>-0.20691399999999999</c:v>
                </c:pt>
                <c:pt idx="905">
                  <c:v>0.37284</c:v>
                </c:pt>
                <c:pt idx="906">
                  <c:v>-1.4157599999999999</c:v>
                </c:pt>
                <c:pt idx="907">
                  <c:v>-8.8505E-2</c:v>
                </c:pt>
                <c:pt idx="908">
                  <c:v>-1.0108600000000001</c:v>
                </c:pt>
                <c:pt idx="909">
                  <c:v>0.62722999999999995</c:v>
                </c:pt>
                <c:pt idx="910">
                  <c:v>0.33977099999999999</c:v>
                </c:pt>
                <c:pt idx="911">
                  <c:v>-0.34877399999999997</c:v>
                </c:pt>
                <c:pt idx="912">
                  <c:v>0.49110399999999998</c:v>
                </c:pt>
                <c:pt idx="913">
                  <c:v>0.15559100000000001</c:v>
                </c:pt>
                <c:pt idx="914">
                  <c:v>1.5444100000000001</c:v>
                </c:pt>
                <c:pt idx="915">
                  <c:v>-0.89033799999999996</c:v>
                </c:pt>
                <c:pt idx="916">
                  <c:v>1.45366</c:v>
                </c:pt>
                <c:pt idx="917">
                  <c:v>-0.19753999999999999</c:v>
                </c:pt>
                <c:pt idx="918">
                  <c:v>1.14713</c:v>
                </c:pt>
                <c:pt idx="919">
                  <c:v>-1.16255</c:v>
                </c:pt>
                <c:pt idx="920">
                  <c:v>2.32026E-2</c:v>
                </c:pt>
                <c:pt idx="921">
                  <c:v>-0.53453499999999998</c:v>
                </c:pt>
                <c:pt idx="922">
                  <c:v>-0.37787500000000002</c:v>
                </c:pt>
                <c:pt idx="923">
                  <c:v>-1.7353400000000001</c:v>
                </c:pt>
                <c:pt idx="924">
                  <c:v>0.55280099999999999</c:v>
                </c:pt>
                <c:pt idx="925">
                  <c:v>-0.147315</c:v>
                </c:pt>
                <c:pt idx="926">
                  <c:v>-1.94119</c:v>
                </c:pt>
                <c:pt idx="927">
                  <c:v>-1.65866</c:v>
                </c:pt>
                <c:pt idx="928">
                  <c:v>0.68940699999999999</c:v>
                </c:pt>
                <c:pt idx="929">
                  <c:v>1.4183699999999999</c:v>
                </c:pt>
                <c:pt idx="930">
                  <c:v>-0.10868</c:v>
                </c:pt>
                <c:pt idx="931">
                  <c:v>0.43726599999999999</c:v>
                </c:pt>
                <c:pt idx="932">
                  <c:v>-1.48943</c:v>
                </c:pt>
                <c:pt idx="933">
                  <c:v>0.11558499999999999</c:v>
                </c:pt>
                <c:pt idx="934">
                  <c:v>0.96050500000000005</c:v>
                </c:pt>
                <c:pt idx="935">
                  <c:v>-1.3974899999999999</c:v>
                </c:pt>
                <c:pt idx="936">
                  <c:v>-2.1619199999999998</c:v>
                </c:pt>
                <c:pt idx="937">
                  <c:v>0.51310199999999995</c:v>
                </c:pt>
                <c:pt idx="938">
                  <c:v>-1.09013</c:v>
                </c:pt>
                <c:pt idx="939">
                  <c:v>1.36164</c:v>
                </c:pt>
                <c:pt idx="940">
                  <c:v>-0.76839599999999997</c:v>
                </c:pt>
                <c:pt idx="941">
                  <c:v>-0.410829</c:v>
                </c:pt>
                <c:pt idx="942">
                  <c:v>-2.2640099999999999</c:v>
                </c:pt>
                <c:pt idx="943">
                  <c:v>-1.2577100000000001</c:v>
                </c:pt>
                <c:pt idx="944">
                  <c:v>-0.41736099999999998</c:v>
                </c:pt>
                <c:pt idx="945">
                  <c:v>0.14362800000000001</c:v>
                </c:pt>
                <c:pt idx="946">
                  <c:v>0.13178200000000001</c:v>
                </c:pt>
                <c:pt idx="947">
                  <c:v>-0.67161499999999996</c:v>
                </c:pt>
                <c:pt idx="948">
                  <c:v>0.48951499999999998</c:v>
                </c:pt>
                <c:pt idx="949">
                  <c:v>-1.5407500000000001</c:v>
                </c:pt>
                <c:pt idx="950">
                  <c:v>-0.67786800000000003</c:v>
                </c:pt>
                <c:pt idx="951">
                  <c:v>-1.4569000000000001</c:v>
                </c:pt>
                <c:pt idx="952">
                  <c:v>-1.3568800000000001</c:v>
                </c:pt>
                <c:pt idx="953">
                  <c:v>-1.1140099999999999</c:v>
                </c:pt>
                <c:pt idx="954">
                  <c:v>-0.42421599999999998</c:v>
                </c:pt>
                <c:pt idx="955">
                  <c:v>-2.0882100000000001</c:v>
                </c:pt>
                <c:pt idx="956">
                  <c:v>-0.13108400000000001</c:v>
                </c:pt>
                <c:pt idx="957">
                  <c:v>1.0296400000000001</c:v>
                </c:pt>
                <c:pt idx="958">
                  <c:v>-0.53112199999999998</c:v>
                </c:pt>
                <c:pt idx="959">
                  <c:v>-0.46337</c:v>
                </c:pt>
                <c:pt idx="960">
                  <c:v>-2.18987</c:v>
                </c:pt>
                <c:pt idx="961">
                  <c:v>2.2339799999999999</c:v>
                </c:pt>
                <c:pt idx="962">
                  <c:v>0.16678899999999999</c:v>
                </c:pt>
                <c:pt idx="963">
                  <c:v>2.0151300000000001</c:v>
                </c:pt>
                <c:pt idx="964">
                  <c:v>-0.39921000000000001</c:v>
                </c:pt>
                <c:pt idx="965">
                  <c:v>0.135856</c:v>
                </c:pt>
                <c:pt idx="966">
                  <c:v>-0.244118</c:v>
                </c:pt>
                <c:pt idx="967">
                  <c:v>2.2498</c:v>
                </c:pt>
                <c:pt idx="968">
                  <c:v>-0.180702</c:v>
                </c:pt>
                <c:pt idx="969">
                  <c:v>3.0414500000000002</c:v>
                </c:pt>
                <c:pt idx="970">
                  <c:v>0.57656300000000005</c:v>
                </c:pt>
                <c:pt idx="971">
                  <c:v>0.47188600000000003</c:v>
                </c:pt>
                <c:pt idx="972">
                  <c:v>1.46611</c:v>
                </c:pt>
                <c:pt idx="973">
                  <c:v>0.211866</c:v>
                </c:pt>
                <c:pt idx="974">
                  <c:v>-1.47363</c:v>
                </c:pt>
                <c:pt idx="975">
                  <c:v>0.50399899999999997</c:v>
                </c:pt>
                <c:pt idx="976">
                  <c:v>0.71515499999999999</c:v>
                </c:pt>
                <c:pt idx="977">
                  <c:v>-0.236961</c:v>
                </c:pt>
                <c:pt idx="978">
                  <c:v>0.206293</c:v>
                </c:pt>
                <c:pt idx="979">
                  <c:v>-0.75404899999999997</c:v>
                </c:pt>
                <c:pt idx="980">
                  <c:v>-1.50915</c:v>
                </c:pt>
                <c:pt idx="981">
                  <c:v>-0.81682600000000005</c:v>
                </c:pt>
                <c:pt idx="982">
                  <c:v>0.62456800000000001</c:v>
                </c:pt>
                <c:pt idx="983">
                  <c:v>-1.09735</c:v>
                </c:pt>
                <c:pt idx="984">
                  <c:v>-0.107586</c:v>
                </c:pt>
                <c:pt idx="985">
                  <c:v>-1.68363</c:v>
                </c:pt>
                <c:pt idx="986">
                  <c:v>3.8902100000000002E-2</c:v>
                </c:pt>
                <c:pt idx="987">
                  <c:v>0.37188100000000002</c:v>
                </c:pt>
                <c:pt idx="988">
                  <c:v>-1.44085</c:v>
                </c:pt>
                <c:pt idx="989">
                  <c:v>0.48918200000000001</c:v>
                </c:pt>
                <c:pt idx="990">
                  <c:v>-2.09849</c:v>
                </c:pt>
                <c:pt idx="991">
                  <c:v>-0.31009100000000001</c:v>
                </c:pt>
                <c:pt idx="992">
                  <c:v>-1.13931</c:v>
                </c:pt>
                <c:pt idx="993">
                  <c:v>-0.249419</c:v>
                </c:pt>
                <c:pt idx="994">
                  <c:v>-0.39465699999999998</c:v>
                </c:pt>
                <c:pt idx="995">
                  <c:v>-0.656972</c:v>
                </c:pt>
                <c:pt idx="996">
                  <c:v>0.82094100000000003</c:v>
                </c:pt>
                <c:pt idx="997">
                  <c:v>-0.13783599999999999</c:v>
                </c:pt>
                <c:pt idx="998">
                  <c:v>-0.121394</c:v>
                </c:pt>
                <c:pt idx="999">
                  <c:v>0.60436699999999999</c:v>
                </c:pt>
                <c:pt idx="1000">
                  <c:v>0.55658799999999997</c:v>
                </c:pt>
                <c:pt idx="1001">
                  <c:v>0.53722899999999996</c:v>
                </c:pt>
                <c:pt idx="1002">
                  <c:v>0.31141200000000002</c:v>
                </c:pt>
                <c:pt idx="1003">
                  <c:v>-0.48334899999999997</c:v>
                </c:pt>
                <c:pt idx="1004">
                  <c:v>0.89395999999999998</c:v>
                </c:pt>
                <c:pt idx="1005">
                  <c:v>0.25541599999999998</c:v>
                </c:pt>
                <c:pt idx="1006">
                  <c:v>1.3367500000000001</c:v>
                </c:pt>
                <c:pt idx="1007">
                  <c:v>-0.55808899999999995</c:v>
                </c:pt>
                <c:pt idx="1008">
                  <c:v>0.56120800000000004</c:v>
                </c:pt>
                <c:pt idx="1009">
                  <c:v>-0.30717800000000001</c:v>
                </c:pt>
                <c:pt idx="1010">
                  <c:v>0.21391199999999999</c:v>
                </c:pt>
                <c:pt idx="1011">
                  <c:v>-0.68988899999999997</c:v>
                </c:pt>
                <c:pt idx="1012">
                  <c:v>-0.25486199999999998</c:v>
                </c:pt>
                <c:pt idx="1013">
                  <c:v>-0.24542700000000001</c:v>
                </c:pt>
                <c:pt idx="1014">
                  <c:v>-0.21577399999999999</c:v>
                </c:pt>
                <c:pt idx="1015">
                  <c:v>0.52914799999999995</c:v>
                </c:pt>
                <c:pt idx="1016">
                  <c:v>0.98447399999999996</c:v>
                </c:pt>
                <c:pt idx="1017">
                  <c:v>1.3091699999999999</c:v>
                </c:pt>
                <c:pt idx="1018">
                  <c:v>0.86141199999999996</c:v>
                </c:pt>
                <c:pt idx="1019">
                  <c:v>0.43992900000000001</c:v>
                </c:pt>
                <c:pt idx="1020">
                  <c:v>0.60315099999999999</c:v>
                </c:pt>
                <c:pt idx="1021">
                  <c:v>0.27772200000000002</c:v>
                </c:pt>
                <c:pt idx="1022">
                  <c:v>-0.109986</c:v>
                </c:pt>
                <c:pt idx="1023">
                  <c:v>-0.64230600000000004</c:v>
                </c:pt>
                <c:pt idx="1024">
                  <c:v>-0.61278999999999995</c:v>
                </c:pt>
                <c:pt idx="1025">
                  <c:v>-0.30316100000000001</c:v>
                </c:pt>
                <c:pt idx="1026">
                  <c:v>0.18237700000000001</c:v>
                </c:pt>
                <c:pt idx="1027">
                  <c:v>-0.78634300000000001</c:v>
                </c:pt>
                <c:pt idx="1028">
                  <c:v>0.454953</c:v>
                </c:pt>
                <c:pt idx="1029">
                  <c:v>-1.01166</c:v>
                </c:pt>
                <c:pt idx="1030">
                  <c:v>0.85669499999999998</c:v>
                </c:pt>
                <c:pt idx="1031">
                  <c:v>-0.19399</c:v>
                </c:pt>
                <c:pt idx="1032">
                  <c:v>0.53850699999999996</c:v>
                </c:pt>
                <c:pt idx="1033">
                  <c:v>0.41115200000000002</c:v>
                </c:pt>
                <c:pt idx="1034">
                  <c:v>-0.74714100000000006</c:v>
                </c:pt>
                <c:pt idx="1035">
                  <c:v>0.71493899999999999</c:v>
                </c:pt>
                <c:pt idx="1036">
                  <c:v>-1.5672200000000001</c:v>
                </c:pt>
                <c:pt idx="1037">
                  <c:v>-0.202655</c:v>
                </c:pt>
                <c:pt idx="1038">
                  <c:v>0.151059</c:v>
                </c:pt>
                <c:pt idx="1039">
                  <c:v>3.5632200000000003E-2</c:v>
                </c:pt>
                <c:pt idx="1040">
                  <c:v>1.4300600000000001</c:v>
                </c:pt>
                <c:pt idx="1041">
                  <c:v>-0.70508099999999996</c:v>
                </c:pt>
                <c:pt idx="1042">
                  <c:v>-0.62745300000000004</c:v>
                </c:pt>
                <c:pt idx="1043">
                  <c:v>0.50041999999999998</c:v>
                </c:pt>
                <c:pt idx="1044">
                  <c:v>0.89365499999999998</c:v>
                </c:pt>
                <c:pt idx="1045">
                  <c:v>-0.56128599999999995</c:v>
                </c:pt>
                <c:pt idx="1046">
                  <c:v>1.3437300000000001</c:v>
                </c:pt>
                <c:pt idx="1047">
                  <c:v>-0.34722999999999998</c:v>
                </c:pt>
                <c:pt idx="1048">
                  <c:v>-1.0854699999999999</c:v>
                </c:pt>
                <c:pt idx="1049">
                  <c:v>0.42744900000000002</c:v>
                </c:pt>
                <c:pt idx="1050">
                  <c:v>-1.15401</c:v>
                </c:pt>
                <c:pt idx="1051">
                  <c:v>-1.03111</c:v>
                </c:pt>
                <c:pt idx="1052">
                  <c:v>0.119653</c:v>
                </c:pt>
                <c:pt idx="1053">
                  <c:v>-0.47316799999999998</c:v>
                </c:pt>
                <c:pt idx="1054">
                  <c:v>-1.0874900000000001</c:v>
                </c:pt>
                <c:pt idx="1055">
                  <c:v>-0.99596700000000005</c:v>
                </c:pt>
                <c:pt idx="1056">
                  <c:v>0.64762900000000001</c:v>
                </c:pt>
                <c:pt idx="1057">
                  <c:v>-1.2236100000000001</c:v>
                </c:pt>
                <c:pt idx="1058">
                  <c:v>0.49293399999999998</c:v>
                </c:pt>
                <c:pt idx="1059">
                  <c:v>-0.23241100000000001</c:v>
                </c:pt>
                <c:pt idx="1060">
                  <c:v>0.67947900000000006</c:v>
                </c:pt>
                <c:pt idx="1061">
                  <c:v>-0.535358</c:v>
                </c:pt>
                <c:pt idx="1062">
                  <c:v>0.883324</c:v>
                </c:pt>
                <c:pt idx="1063">
                  <c:v>1.3321700000000001</c:v>
                </c:pt>
                <c:pt idx="1064">
                  <c:v>2.6411E-2</c:v>
                </c:pt>
                <c:pt idx="1065">
                  <c:v>-0.709928</c:v>
                </c:pt>
                <c:pt idx="1066">
                  <c:v>0.85029600000000005</c:v>
                </c:pt>
                <c:pt idx="1067">
                  <c:v>1.8615699999999999</c:v>
                </c:pt>
                <c:pt idx="1068">
                  <c:v>-0.48521900000000001</c:v>
                </c:pt>
                <c:pt idx="1069">
                  <c:v>0.99895199999999995</c:v>
                </c:pt>
                <c:pt idx="1070">
                  <c:v>8.5495699999999994E-2</c:v>
                </c:pt>
                <c:pt idx="1071">
                  <c:v>1.83426</c:v>
                </c:pt>
                <c:pt idx="1072">
                  <c:v>2.5274100000000002</c:v>
                </c:pt>
                <c:pt idx="1073">
                  <c:v>0.41108299999999998</c:v>
                </c:pt>
                <c:pt idx="1074">
                  <c:v>0.15645200000000001</c:v>
                </c:pt>
                <c:pt idx="1075">
                  <c:v>1.0130699999999999</c:v>
                </c:pt>
                <c:pt idx="1076">
                  <c:v>-1.3747400000000001</c:v>
                </c:pt>
                <c:pt idx="1077">
                  <c:v>9.4592599999999999E-2</c:v>
                </c:pt>
                <c:pt idx="1078">
                  <c:v>2.50604E-2</c:v>
                </c:pt>
                <c:pt idx="1079">
                  <c:v>-0.25984600000000002</c:v>
                </c:pt>
                <c:pt idx="1080">
                  <c:v>0.27456799999999998</c:v>
                </c:pt>
                <c:pt idx="1081">
                  <c:v>-2.1309900000000002</c:v>
                </c:pt>
                <c:pt idx="1082">
                  <c:v>0.65849199999999997</c:v>
                </c:pt>
                <c:pt idx="1083">
                  <c:v>2.05776</c:v>
                </c:pt>
                <c:pt idx="1084">
                  <c:v>1.3421400000000001</c:v>
                </c:pt>
                <c:pt idx="1085">
                  <c:v>0.46367599999999998</c:v>
                </c:pt>
                <c:pt idx="1086">
                  <c:v>-0.204153</c:v>
                </c:pt>
                <c:pt idx="1087">
                  <c:v>-0.53129199999999999</c:v>
                </c:pt>
                <c:pt idx="1088">
                  <c:v>-1.1615</c:v>
                </c:pt>
                <c:pt idx="1089">
                  <c:v>0.32319999999999999</c:v>
                </c:pt>
                <c:pt idx="1090">
                  <c:v>2.30471</c:v>
                </c:pt>
                <c:pt idx="1091">
                  <c:v>-0.65981400000000001</c:v>
                </c:pt>
                <c:pt idx="1092">
                  <c:v>-0.104156</c:v>
                </c:pt>
                <c:pt idx="1093">
                  <c:v>0.99153899999999995</c:v>
                </c:pt>
                <c:pt idx="1094">
                  <c:v>4.1487200000000002E-2</c:v>
                </c:pt>
                <c:pt idx="1095">
                  <c:v>-1.1759999999999999</c:v>
                </c:pt>
                <c:pt idx="1096">
                  <c:v>5.3742999999999999E-2</c:v>
                </c:pt>
                <c:pt idx="1097">
                  <c:v>0.32875300000000002</c:v>
                </c:pt>
                <c:pt idx="1098">
                  <c:v>-0.24667600000000001</c:v>
                </c:pt>
                <c:pt idx="1099">
                  <c:v>0.97852899999999998</c:v>
                </c:pt>
                <c:pt idx="1100">
                  <c:v>0.93867</c:v>
                </c:pt>
                <c:pt idx="1101">
                  <c:v>-2.3468399999999998</c:v>
                </c:pt>
                <c:pt idx="1102">
                  <c:v>1.91262</c:v>
                </c:pt>
                <c:pt idx="1103">
                  <c:v>0.941106</c:v>
                </c:pt>
                <c:pt idx="1104">
                  <c:v>1.7620800000000001</c:v>
                </c:pt>
                <c:pt idx="1105">
                  <c:v>-0.176507</c:v>
                </c:pt>
                <c:pt idx="1106">
                  <c:v>-0.778138</c:v>
                </c:pt>
                <c:pt idx="1107">
                  <c:v>-0.72838800000000004</c:v>
                </c:pt>
                <c:pt idx="1108">
                  <c:v>0.968777</c:v>
                </c:pt>
                <c:pt idx="1109">
                  <c:v>0.91369900000000004</c:v>
                </c:pt>
                <c:pt idx="1110">
                  <c:v>0.98048599999999997</c:v>
                </c:pt>
                <c:pt idx="1111">
                  <c:v>0.35413099999999997</c:v>
                </c:pt>
                <c:pt idx="1112">
                  <c:v>0.57948</c:v>
                </c:pt>
                <c:pt idx="1113">
                  <c:v>1.1728000000000001</c:v>
                </c:pt>
                <c:pt idx="1114">
                  <c:v>-1.43459</c:v>
                </c:pt>
                <c:pt idx="1115">
                  <c:v>0.65023399999999998</c:v>
                </c:pt>
                <c:pt idx="1116">
                  <c:v>-0.73282800000000003</c:v>
                </c:pt>
                <c:pt idx="1117">
                  <c:v>-0.80842499999999995</c:v>
                </c:pt>
                <c:pt idx="1118">
                  <c:v>0.86236500000000005</c:v>
                </c:pt>
                <c:pt idx="1119">
                  <c:v>-2.3631199999999999</c:v>
                </c:pt>
                <c:pt idx="1120">
                  <c:v>0.161857</c:v>
                </c:pt>
                <c:pt idx="1121">
                  <c:v>-5.6357999999999998E-2</c:v>
                </c:pt>
                <c:pt idx="1122">
                  <c:v>2.4079799999999998</c:v>
                </c:pt>
                <c:pt idx="1123">
                  <c:v>-0.65125200000000005</c:v>
                </c:pt>
                <c:pt idx="1124">
                  <c:v>1.1833499999999999</c:v>
                </c:pt>
                <c:pt idx="1125">
                  <c:v>0.90411399999999997</c:v>
                </c:pt>
                <c:pt idx="1126">
                  <c:v>-1.5720700000000001</c:v>
                </c:pt>
                <c:pt idx="1127">
                  <c:v>0.24021100000000001</c:v>
                </c:pt>
                <c:pt idx="1128">
                  <c:v>1.1379699999999999</c:v>
                </c:pt>
                <c:pt idx="1129">
                  <c:v>-8.4572999999999995E-2</c:v>
                </c:pt>
                <c:pt idx="1130">
                  <c:v>-0.102968</c:v>
                </c:pt>
                <c:pt idx="1131">
                  <c:v>-0.45925899999999997</c:v>
                </c:pt>
                <c:pt idx="1132">
                  <c:v>1.10181</c:v>
                </c:pt>
                <c:pt idx="1133">
                  <c:v>-0.71926599999999996</c:v>
                </c:pt>
                <c:pt idx="1134">
                  <c:v>-1.0846800000000001</c:v>
                </c:pt>
                <c:pt idx="1135">
                  <c:v>-1.0412300000000001</c:v>
                </c:pt>
                <c:pt idx="1136">
                  <c:v>1.8415299999999999</c:v>
                </c:pt>
                <c:pt idx="1137">
                  <c:v>0.79756400000000005</c:v>
                </c:pt>
                <c:pt idx="1138">
                  <c:v>2.2810700000000002</c:v>
                </c:pt>
                <c:pt idx="1139">
                  <c:v>-0.242448</c:v>
                </c:pt>
                <c:pt idx="1140">
                  <c:v>-1.19669</c:v>
                </c:pt>
                <c:pt idx="1141">
                  <c:v>0.102358</c:v>
                </c:pt>
                <c:pt idx="1142">
                  <c:v>1.22733</c:v>
                </c:pt>
                <c:pt idx="1143">
                  <c:v>-0.61775899999999995</c:v>
                </c:pt>
                <c:pt idx="1144">
                  <c:v>-0.68413900000000005</c:v>
                </c:pt>
                <c:pt idx="1145">
                  <c:v>-1.3785700000000001</c:v>
                </c:pt>
                <c:pt idx="1146">
                  <c:v>0.57097900000000001</c:v>
                </c:pt>
                <c:pt idx="1147">
                  <c:v>-1.18106</c:v>
                </c:pt>
                <c:pt idx="1148">
                  <c:v>-0.74860700000000002</c:v>
                </c:pt>
                <c:pt idx="1149">
                  <c:v>1.3589800000000001</c:v>
                </c:pt>
                <c:pt idx="1150">
                  <c:v>0.55603199999999997</c:v>
                </c:pt>
                <c:pt idx="1151">
                  <c:v>0.27705000000000002</c:v>
                </c:pt>
                <c:pt idx="1152">
                  <c:v>-1.6245499999999999</c:v>
                </c:pt>
                <c:pt idx="1153">
                  <c:v>-0.39246900000000001</c:v>
                </c:pt>
                <c:pt idx="1154">
                  <c:v>2.8637300000000001E-2</c:v>
                </c:pt>
                <c:pt idx="1155">
                  <c:v>1.2929600000000001</c:v>
                </c:pt>
                <c:pt idx="1156">
                  <c:v>-0.484149</c:v>
                </c:pt>
                <c:pt idx="1157">
                  <c:v>-1.53915</c:v>
                </c:pt>
                <c:pt idx="1158">
                  <c:v>-0.61994700000000003</c:v>
                </c:pt>
                <c:pt idx="1159">
                  <c:v>-1.27904</c:v>
                </c:pt>
                <c:pt idx="1160">
                  <c:v>-0.71578399999999998</c:v>
                </c:pt>
                <c:pt idx="1161">
                  <c:v>-0.79195700000000002</c:v>
                </c:pt>
                <c:pt idx="1162">
                  <c:v>-1.5810500000000001</c:v>
                </c:pt>
                <c:pt idx="1163">
                  <c:v>0.799674</c:v>
                </c:pt>
                <c:pt idx="1164">
                  <c:v>0.54817800000000005</c:v>
                </c:pt>
                <c:pt idx="1165">
                  <c:v>0.65117199999999997</c:v>
                </c:pt>
                <c:pt idx="1166">
                  <c:v>0.588175</c:v>
                </c:pt>
                <c:pt idx="1167">
                  <c:v>0.76385099999999995</c:v>
                </c:pt>
                <c:pt idx="1168">
                  <c:v>0.34632800000000002</c:v>
                </c:pt>
                <c:pt idx="1169">
                  <c:v>-2.1783399999999999</c:v>
                </c:pt>
                <c:pt idx="1170">
                  <c:v>0.71534900000000001</c:v>
                </c:pt>
                <c:pt idx="1171">
                  <c:v>-0.48988799999999999</c:v>
                </c:pt>
                <c:pt idx="1172">
                  <c:v>0.85936900000000005</c:v>
                </c:pt>
                <c:pt idx="1173">
                  <c:v>-0.34567199999999998</c:v>
                </c:pt>
              </c:numCache>
            </c:numRef>
          </c:xVal>
          <c:yVal>
            <c:numRef>
              <c:f>text!$D$1:$D$1174</c:f>
              <c:numCache>
                <c:formatCode>General</c:formatCode>
                <c:ptCount val="1174"/>
                <c:pt idx="400">
                  <c:v>-2.4496699999999998</c:v>
                </c:pt>
                <c:pt idx="401">
                  <c:v>-0.35046300000000002</c:v>
                </c:pt>
                <c:pt idx="402">
                  <c:v>-2.1205400000000001</c:v>
                </c:pt>
                <c:pt idx="403">
                  <c:v>-0.51025699999999996</c:v>
                </c:pt>
                <c:pt idx="404">
                  <c:v>-1.9258299999999999</c:v>
                </c:pt>
                <c:pt idx="405">
                  <c:v>-1.6680999999999999</c:v>
                </c:pt>
                <c:pt idx="406">
                  <c:v>-2.6089500000000001</c:v>
                </c:pt>
                <c:pt idx="407">
                  <c:v>-2.5924999999999998</c:v>
                </c:pt>
                <c:pt idx="408">
                  <c:v>-2.0130599999999998</c:v>
                </c:pt>
                <c:pt idx="409">
                  <c:v>-0.23363</c:v>
                </c:pt>
                <c:pt idx="410">
                  <c:v>-0.93819399999999997</c:v>
                </c:pt>
                <c:pt idx="411">
                  <c:v>-2.59768</c:v>
                </c:pt>
                <c:pt idx="412">
                  <c:v>-1.0421800000000001</c:v>
                </c:pt>
                <c:pt idx="413">
                  <c:v>-3.5444</c:v>
                </c:pt>
                <c:pt idx="414">
                  <c:v>-1.7021999999999999</c:v>
                </c:pt>
                <c:pt idx="415">
                  <c:v>-0.23666000000000001</c:v>
                </c:pt>
                <c:pt idx="416">
                  <c:v>-1.73081</c:v>
                </c:pt>
                <c:pt idx="417">
                  <c:v>-2.7866200000000001</c:v>
                </c:pt>
                <c:pt idx="418">
                  <c:v>-2.2264599999999999</c:v>
                </c:pt>
                <c:pt idx="419">
                  <c:v>-0.33011499999999999</c:v>
                </c:pt>
                <c:pt idx="420">
                  <c:v>-2.0891299999999999</c:v>
                </c:pt>
                <c:pt idx="421">
                  <c:v>-1.8785799999999999</c:v>
                </c:pt>
                <c:pt idx="422">
                  <c:v>-2.2005599999999998</c:v>
                </c:pt>
                <c:pt idx="423">
                  <c:v>-1.1996599999999999</c:v>
                </c:pt>
                <c:pt idx="424">
                  <c:v>-1.89188</c:v>
                </c:pt>
                <c:pt idx="425">
                  <c:v>-1.4893099999999999</c:v>
                </c:pt>
                <c:pt idx="426">
                  <c:v>-1.51606</c:v>
                </c:pt>
                <c:pt idx="427">
                  <c:v>-2.9420500000000001</c:v>
                </c:pt>
                <c:pt idx="428">
                  <c:v>-1.7055499999999999</c:v>
                </c:pt>
                <c:pt idx="429">
                  <c:v>-0.24268100000000001</c:v>
                </c:pt>
                <c:pt idx="430">
                  <c:v>-3.1472899999999999</c:v>
                </c:pt>
                <c:pt idx="431">
                  <c:v>-2.1380400000000002</c:v>
                </c:pt>
                <c:pt idx="432">
                  <c:v>-2.8434499999999998</c:v>
                </c:pt>
                <c:pt idx="433">
                  <c:v>0.13702700000000001</c:v>
                </c:pt>
                <c:pt idx="434">
                  <c:v>-2.61029</c:v>
                </c:pt>
                <c:pt idx="435">
                  <c:v>-1.05945</c:v>
                </c:pt>
                <c:pt idx="436">
                  <c:v>-2.2387999999999999</c:v>
                </c:pt>
                <c:pt idx="437">
                  <c:v>-2.0562900000000002</c:v>
                </c:pt>
                <c:pt idx="438">
                  <c:v>-2.4161800000000002</c:v>
                </c:pt>
                <c:pt idx="439">
                  <c:v>-0.411084</c:v>
                </c:pt>
                <c:pt idx="440">
                  <c:v>-1.1541999999999999</c:v>
                </c:pt>
                <c:pt idx="441">
                  <c:v>-1.9924900000000001</c:v>
                </c:pt>
                <c:pt idx="442">
                  <c:v>-1.68848</c:v>
                </c:pt>
                <c:pt idx="443">
                  <c:v>-0.90938300000000005</c:v>
                </c:pt>
                <c:pt idx="444">
                  <c:v>-1.77077</c:v>
                </c:pt>
                <c:pt idx="445">
                  <c:v>-2.4581</c:v>
                </c:pt>
                <c:pt idx="446">
                  <c:v>-1.78487</c:v>
                </c:pt>
                <c:pt idx="447">
                  <c:v>-1.2280599999999999</c:v>
                </c:pt>
                <c:pt idx="448">
                  <c:v>-1.27908</c:v>
                </c:pt>
                <c:pt idx="449">
                  <c:v>-1.99946</c:v>
                </c:pt>
                <c:pt idx="450">
                  <c:v>-4.0509300000000001</c:v>
                </c:pt>
                <c:pt idx="451">
                  <c:v>-1.66944</c:v>
                </c:pt>
                <c:pt idx="452">
                  <c:v>-2.8669699999999998</c:v>
                </c:pt>
                <c:pt idx="453">
                  <c:v>-2.4632299999999998</c:v>
                </c:pt>
                <c:pt idx="454">
                  <c:v>-1.3526800000000001</c:v>
                </c:pt>
                <c:pt idx="455">
                  <c:v>-2.1331899999999999</c:v>
                </c:pt>
                <c:pt idx="456">
                  <c:v>-1.6546400000000001</c:v>
                </c:pt>
                <c:pt idx="457">
                  <c:v>-1.09636</c:v>
                </c:pt>
                <c:pt idx="458">
                  <c:v>-1.2557100000000001</c:v>
                </c:pt>
                <c:pt idx="459">
                  <c:v>-2.1074299999999999</c:v>
                </c:pt>
                <c:pt idx="460">
                  <c:v>-3.1778300000000002</c:v>
                </c:pt>
                <c:pt idx="461">
                  <c:v>-3.24749</c:v>
                </c:pt>
                <c:pt idx="462">
                  <c:v>-1.0433699999999999</c:v>
                </c:pt>
                <c:pt idx="463">
                  <c:v>-2.0980400000000001</c:v>
                </c:pt>
                <c:pt idx="464">
                  <c:v>-2.1485099999999999</c:v>
                </c:pt>
                <c:pt idx="465">
                  <c:v>-2.21191</c:v>
                </c:pt>
                <c:pt idx="466">
                  <c:v>-3.5778300000000001</c:v>
                </c:pt>
                <c:pt idx="467">
                  <c:v>-3.9151099999999999</c:v>
                </c:pt>
                <c:pt idx="468">
                  <c:v>-2.8000699999999998</c:v>
                </c:pt>
                <c:pt idx="469">
                  <c:v>-1.97525</c:v>
                </c:pt>
                <c:pt idx="470">
                  <c:v>-1.6281099999999999</c:v>
                </c:pt>
                <c:pt idx="471">
                  <c:v>-2.1237200000000001</c:v>
                </c:pt>
                <c:pt idx="472">
                  <c:v>-2.06609</c:v>
                </c:pt>
                <c:pt idx="473">
                  <c:v>-1.6251100000000001</c:v>
                </c:pt>
                <c:pt idx="474">
                  <c:v>-1.1468700000000001</c:v>
                </c:pt>
                <c:pt idx="475">
                  <c:v>-1.13731</c:v>
                </c:pt>
                <c:pt idx="476">
                  <c:v>-0.60756600000000005</c:v>
                </c:pt>
                <c:pt idx="477">
                  <c:v>-1.9502699999999999</c:v>
                </c:pt>
                <c:pt idx="478">
                  <c:v>-2.7089400000000001</c:v>
                </c:pt>
                <c:pt idx="479">
                  <c:v>-1.1339900000000001</c:v>
                </c:pt>
                <c:pt idx="480">
                  <c:v>-1.6982900000000001</c:v>
                </c:pt>
                <c:pt idx="481">
                  <c:v>-1.08988</c:v>
                </c:pt>
                <c:pt idx="482">
                  <c:v>-2.2254999999999998</c:v>
                </c:pt>
                <c:pt idx="483">
                  <c:v>-3.2993899999999998</c:v>
                </c:pt>
                <c:pt idx="484">
                  <c:v>-1.0183</c:v>
                </c:pt>
                <c:pt idx="485">
                  <c:v>-0.61501300000000003</c:v>
                </c:pt>
                <c:pt idx="486">
                  <c:v>-1.18963</c:v>
                </c:pt>
                <c:pt idx="487">
                  <c:v>-2.4341900000000001</c:v>
                </c:pt>
                <c:pt idx="488">
                  <c:v>-1.7723199999999999</c:v>
                </c:pt>
                <c:pt idx="489">
                  <c:v>-0.48311700000000002</c:v>
                </c:pt>
                <c:pt idx="490">
                  <c:v>-1.6016900000000001</c:v>
                </c:pt>
                <c:pt idx="491">
                  <c:v>-0.363759</c:v>
                </c:pt>
                <c:pt idx="492">
                  <c:v>-3.05965</c:v>
                </c:pt>
                <c:pt idx="493">
                  <c:v>-3.52454</c:v>
                </c:pt>
                <c:pt idx="494">
                  <c:v>-2.00631</c:v>
                </c:pt>
                <c:pt idx="495">
                  <c:v>-2.9916299999999998</c:v>
                </c:pt>
                <c:pt idx="496">
                  <c:v>-2.1275200000000001</c:v>
                </c:pt>
                <c:pt idx="497">
                  <c:v>-1.4919899999999999</c:v>
                </c:pt>
                <c:pt idx="498">
                  <c:v>-1.77437</c:v>
                </c:pt>
                <c:pt idx="499">
                  <c:v>-2.8528699999999998</c:v>
                </c:pt>
                <c:pt idx="500">
                  <c:v>-0.55962199999999995</c:v>
                </c:pt>
                <c:pt idx="501">
                  <c:v>-0.40786600000000001</c:v>
                </c:pt>
                <c:pt idx="502">
                  <c:v>-2.2117200000000001</c:v>
                </c:pt>
                <c:pt idx="503">
                  <c:v>-2.0735399999999999</c:v>
                </c:pt>
                <c:pt idx="504">
                  <c:v>-1.3889</c:v>
                </c:pt>
                <c:pt idx="505">
                  <c:v>-1.28166</c:v>
                </c:pt>
                <c:pt idx="506">
                  <c:v>-1.0633300000000001</c:v>
                </c:pt>
                <c:pt idx="507">
                  <c:v>-2.9120699999999999</c:v>
                </c:pt>
                <c:pt idx="508">
                  <c:v>-2.4537499999999999</c:v>
                </c:pt>
                <c:pt idx="509">
                  <c:v>-2.76667</c:v>
                </c:pt>
                <c:pt idx="510">
                  <c:v>-1.0906800000000001</c:v>
                </c:pt>
                <c:pt idx="511">
                  <c:v>-1.306</c:v>
                </c:pt>
                <c:pt idx="512">
                  <c:v>-2.4681500000000001</c:v>
                </c:pt>
                <c:pt idx="513">
                  <c:v>-1.0228900000000001</c:v>
                </c:pt>
                <c:pt idx="514">
                  <c:v>-1.14561</c:v>
                </c:pt>
                <c:pt idx="515">
                  <c:v>-1.8766799999999999</c:v>
                </c:pt>
                <c:pt idx="516">
                  <c:v>-3.80037</c:v>
                </c:pt>
                <c:pt idx="517">
                  <c:v>-1.34843</c:v>
                </c:pt>
                <c:pt idx="518">
                  <c:v>-0.59342499999999998</c:v>
                </c:pt>
                <c:pt idx="519">
                  <c:v>-0.79438500000000001</c:v>
                </c:pt>
                <c:pt idx="520">
                  <c:v>-0.300402</c:v>
                </c:pt>
                <c:pt idx="521">
                  <c:v>-1.8543099999999999</c:v>
                </c:pt>
                <c:pt idx="522">
                  <c:v>-1.03512</c:v>
                </c:pt>
                <c:pt idx="523">
                  <c:v>-0.84787900000000005</c:v>
                </c:pt>
                <c:pt idx="524">
                  <c:v>-2.0424500000000001</c:v>
                </c:pt>
                <c:pt idx="525">
                  <c:v>-2.6913800000000001</c:v>
                </c:pt>
                <c:pt idx="526">
                  <c:v>-3.0076000000000001</c:v>
                </c:pt>
                <c:pt idx="527">
                  <c:v>-1.91204</c:v>
                </c:pt>
                <c:pt idx="528">
                  <c:v>-3.0173100000000002</c:v>
                </c:pt>
                <c:pt idx="529">
                  <c:v>-0.50136999999999998</c:v>
                </c:pt>
                <c:pt idx="530">
                  <c:v>-1.1463699999999999</c:v>
                </c:pt>
                <c:pt idx="531">
                  <c:v>-0.86262899999999998</c:v>
                </c:pt>
                <c:pt idx="532">
                  <c:v>-1.33195</c:v>
                </c:pt>
                <c:pt idx="533">
                  <c:v>-3.5501299999999998</c:v>
                </c:pt>
                <c:pt idx="534">
                  <c:v>-4.3375199999999996</c:v>
                </c:pt>
                <c:pt idx="535">
                  <c:v>-1.7510600000000001</c:v>
                </c:pt>
                <c:pt idx="536">
                  <c:v>-2.8460800000000002</c:v>
                </c:pt>
                <c:pt idx="537">
                  <c:v>-0.28804099999999999</c:v>
                </c:pt>
                <c:pt idx="538">
                  <c:v>-2.3897499999999998</c:v>
                </c:pt>
                <c:pt idx="539">
                  <c:v>-2.62303</c:v>
                </c:pt>
                <c:pt idx="540">
                  <c:v>-1.6881699999999999</c:v>
                </c:pt>
                <c:pt idx="541">
                  <c:v>-3.41987</c:v>
                </c:pt>
                <c:pt idx="542">
                  <c:v>-2.3829899999999999</c:v>
                </c:pt>
                <c:pt idx="543">
                  <c:v>-1.9620299999999999</c:v>
                </c:pt>
                <c:pt idx="544">
                  <c:v>-2.3387600000000002</c:v>
                </c:pt>
                <c:pt idx="545">
                  <c:v>-1.26288</c:v>
                </c:pt>
                <c:pt idx="546">
                  <c:v>-1.0961099999999999</c:v>
                </c:pt>
                <c:pt idx="547">
                  <c:v>-0.73851</c:v>
                </c:pt>
                <c:pt idx="548">
                  <c:v>-3.00623</c:v>
                </c:pt>
                <c:pt idx="549">
                  <c:v>-2.6784300000000001</c:v>
                </c:pt>
                <c:pt idx="550">
                  <c:v>-2.3548300000000002</c:v>
                </c:pt>
                <c:pt idx="551">
                  <c:v>-1.37757</c:v>
                </c:pt>
                <c:pt idx="552">
                  <c:v>-1.3882399999999999</c:v>
                </c:pt>
                <c:pt idx="553">
                  <c:v>-0.97878100000000001</c:v>
                </c:pt>
                <c:pt idx="554">
                  <c:v>-1.7930999999999999</c:v>
                </c:pt>
                <c:pt idx="555">
                  <c:v>-0.67881899999999995</c:v>
                </c:pt>
                <c:pt idx="556">
                  <c:v>-2.20635</c:v>
                </c:pt>
                <c:pt idx="557">
                  <c:v>-0.70810600000000001</c:v>
                </c:pt>
                <c:pt idx="558">
                  <c:v>-1.5224599999999999</c:v>
                </c:pt>
                <c:pt idx="559">
                  <c:v>-1.9833000000000001</c:v>
                </c:pt>
                <c:pt idx="560">
                  <c:v>-2.2592400000000001</c:v>
                </c:pt>
                <c:pt idx="561">
                  <c:v>-1.9913700000000001</c:v>
                </c:pt>
                <c:pt idx="562">
                  <c:v>-0.71479300000000001</c:v>
                </c:pt>
                <c:pt idx="563">
                  <c:v>-3.1503000000000001</c:v>
                </c:pt>
                <c:pt idx="564">
                  <c:v>-0.48010700000000001</c:v>
                </c:pt>
                <c:pt idx="565">
                  <c:v>-4.1295500000000001</c:v>
                </c:pt>
                <c:pt idx="566">
                  <c:v>-1.5571200000000001</c:v>
                </c:pt>
                <c:pt idx="567">
                  <c:v>-1.5069999999999999</c:v>
                </c:pt>
                <c:pt idx="568">
                  <c:v>-2.3511099999999998</c:v>
                </c:pt>
                <c:pt idx="569">
                  <c:v>-1.7931900000000001</c:v>
                </c:pt>
                <c:pt idx="570">
                  <c:v>-1.50335</c:v>
                </c:pt>
                <c:pt idx="571">
                  <c:v>-2.4708100000000002</c:v>
                </c:pt>
                <c:pt idx="572">
                  <c:v>-2.6051700000000002</c:v>
                </c:pt>
                <c:pt idx="573">
                  <c:v>-1.76613</c:v>
                </c:pt>
                <c:pt idx="574">
                  <c:v>-2.9480300000000002</c:v>
                </c:pt>
                <c:pt idx="575">
                  <c:v>-3.1988400000000001</c:v>
                </c:pt>
                <c:pt idx="576">
                  <c:v>-0.93855100000000002</c:v>
                </c:pt>
                <c:pt idx="577">
                  <c:v>-1.6648799999999999</c:v>
                </c:pt>
                <c:pt idx="578">
                  <c:v>-1.7713399999999999</c:v>
                </c:pt>
                <c:pt idx="579">
                  <c:v>-1.91642</c:v>
                </c:pt>
                <c:pt idx="580">
                  <c:v>-2.87784</c:v>
                </c:pt>
                <c:pt idx="581">
                  <c:v>-0.55874500000000005</c:v>
                </c:pt>
                <c:pt idx="582">
                  <c:v>-1.66367</c:v>
                </c:pt>
                <c:pt idx="583">
                  <c:v>-1.68699</c:v>
                </c:pt>
                <c:pt idx="584">
                  <c:v>-2.8113999999999999</c:v>
                </c:pt>
                <c:pt idx="585">
                  <c:v>-3.65076</c:v>
                </c:pt>
                <c:pt idx="586">
                  <c:v>-2.0688800000000001</c:v>
                </c:pt>
                <c:pt idx="587">
                  <c:v>-2.2230099999999999</c:v>
                </c:pt>
                <c:pt idx="588">
                  <c:v>-2.4024700000000001</c:v>
                </c:pt>
                <c:pt idx="589">
                  <c:v>-3.09958</c:v>
                </c:pt>
                <c:pt idx="590">
                  <c:v>-0.979186</c:v>
                </c:pt>
                <c:pt idx="591">
                  <c:v>-3.1209600000000002</c:v>
                </c:pt>
                <c:pt idx="592">
                  <c:v>-3.2404600000000001</c:v>
                </c:pt>
                <c:pt idx="593">
                  <c:v>-1.6000399999999999</c:v>
                </c:pt>
                <c:pt idx="594">
                  <c:v>-2.60195</c:v>
                </c:pt>
                <c:pt idx="595">
                  <c:v>-3.2262200000000001</c:v>
                </c:pt>
                <c:pt idx="596">
                  <c:v>-1.5387200000000001</c:v>
                </c:pt>
                <c:pt idx="597">
                  <c:v>-2.76065</c:v>
                </c:pt>
                <c:pt idx="598">
                  <c:v>-2.0927600000000002</c:v>
                </c:pt>
                <c:pt idx="599">
                  <c:v>-3.96496</c:v>
                </c:pt>
                <c:pt idx="600">
                  <c:v>-4.3747100000000003</c:v>
                </c:pt>
                <c:pt idx="601">
                  <c:v>-3.4065799999999999</c:v>
                </c:pt>
                <c:pt idx="602">
                  <c:v>-0.801952</c:v>
                </c:pt>
                <c:pt idx="603">
                  <c:v>-1.7889900000000001</c:v>
                </c:pt>
                <c:pt idx="604">
                  <c:v>-0.79474199999999995</c:v>
                </c:pt>
                <c:pt idx="605">
                  <c:v>-1.3794999999999999</c:v>
                </c:pt>
                <c:pt idx="606">
                  <c:v>-2.3123499999999999</c:v>
                </c:pt>
                <c:pt idx="607">
                  <c:v>-1.17652</c:v>
                </c:pt>
                <c:pt idx="608">
                  <c:v>-2.2459899999999999</c:v>
                </c:pt>
                <c:pt idx="609">
                  <c:v>-2.2845300000000002</c:v>
                </c:pt>
                <c:pt idx="610">
                  <c:v>-1.68089</c:v>
                </c:pt>
                <c:pt idx="611">
                  <c:v>-2.6989000000000001</c:v>
                </c:pt>
                <c:pt idx="612">
                  <c:v>-1.50481</c:v>
                </c:pt>
                <c:pt idx="613">
                  <c:v>-3.7662300000000002</c:v>
                </c:pt>
                <c:pt idx="614">
                  <c:v>-0.58880900000000003</c:v>
                </c:pt>
                <c:pt idx="615">
                  <c:v>-3.6261999999999999</c:v>
                </c:pt>
                <c:pt idx="616">
                  <c:v>-3.3022800000000001</c:v>
                </c:pt>
                <c:pt idx="617">
                  <c:v>-1.2474099999999999</c:v>
                </c:pt>
                <c:pt idx="618">
                  <c:v>-0.68627199999999999</c:v>
                </c:pt>
                <c:pt idx="619">
                  <c:v>-2.83324</c:v>
                </c:pt>
                <c:pt idx="620">
                  <c:v>-1.3599699999999999</c:v>
                </c:pt>
                <c:pt idx="621">
                  <c:v>-3.0358999999999998</c:v>
                </c:pt>
                <c:pt idx="622">
                  <c:v>-0.80944400000000005</c:v>
                </c:pt>
                <c:pt idx="623">
                  <c:v>-3.18893</c:v>
                </c:pt>
                <c:pt idx="624">
                  <c:v>-0.54196100000000003</c:v>
                </c:pt>
                <c:pt idx="625">
                  <c:v>-1.6131800000000001</c:v>
                </c:pt>
                <c:pt idx="626">
                  <c:v>-2.2246899999999998</c:v>
                </c:pt>
                <c:pt idx="627">
                  <c:v>-3.3688600000000002</c:v>
                </c:pt>
                <c:pt idx="628">
                  <c:v>-1.8138700000000001</c:v>
                </c:pt>
                <c:pt idx="629">
                  <c:v>-1.46326</c:v>
                </c:pt>
                <c:pt idx="630">
                  <c:v>-1.02332</c:v>
                </c:pt>
                <c:pt idx="631">
                  <c:v>-0.72208799999999995</c:v>
                </c:pt>
                <c:pt idx="632">
                  <c:v>-2.4221599999999999</c:v>
                </c:pt>
                <c:pt idx="633">
                  <c:v>-2.00664</c:v>
                </c:pt>
                <c:pt idx="634">
                  <c:v>-2.9726300000000001</c:v>
                </c:pt>
                <c:pt idx="635">
                  <c:v>-0.42518400000000001</c:v>
                </c:pt>
                <c:pt idx="636">
                  <c:v>-3.1915800000000001</c:v>
                </c:pt>
                <c:pt idx="637">
                  <c:v>5.8291000000000003E-2</c:v>
                </c:pt>
                <c:pt idx="638">
                  <c:v>-2.31453</c:v>
                </c:pt>
                <c:pt idx="639">
                  <c:v>-1.7797499999999999</c:v>
                </c:pt>
                <c:pt idx="640">
                  <c:v>-2.7624499999999999</c:v>
                </c:pt>
                <c:pt idx="641">
                  <c:v>-1.07222</c:v>
                </c:pt>
                <c:pt idx="642">
                  <c:v>-2.03247</c:v>
                </c:pt>
                <c:pt idx="643">
                  <c:v>-0.51089899999999999</c:v>
                </c:pt>
                <c:pt idx="644">
                  <c:v>-1.8450599999999999</c:v>
                </c:pt>
                <c:pt idx="645">
                  <c:v>-1.9005399999999999</c:v>
                </c:pt>
                <c:pt idx="646">
                  <c:v>-2.4792200000000002</c:v>
                </c:pt>
                <c:pt idx="647">
                  <c:v>-1.1782999999999999</c:v>
                </c:pt>
                <c:pt idx="648">
                  <c:v>-2.1061399999999999</c:v>
                </c:pt>
                <c:pt idx="649">
                  <c:v>-2.3418000000000001</c:v>
                </c:pt>
                <c:pt idx="650">
                  <c:v>-2.6964399999999999</c:v>
                </c:pt>
                <c:pt idx="651">
                  <c:v>-2.4353400000000001</c:v>
                </c:pt>
                <c:pt idx="652">
                  <c:v>-1.9366000000000001</c:v>
                </c:pt>
                <c:pt idx="653">
                  <c:v>-3.2085300000000001</c:v>
                </c:pt>
                <c:pt idx="654">
                  <c:v>-1.18055</c:v>
                </c:pt>
                <c:pt idx="655">
                  <c:v>-3.2486999999999999</c:v>
                </c:pt>
                <c:pt idx="656">
                  <c:v>-2.7000999999999999</c:v>
                </c:pt>
                <c:pt idx="657">
                  <c:v>-1.31891</c:v>
                </c:pt>
                <c:pt idx="658">
                  <c:v>-0.89150099999999999</c:v>
                </c:pt>
                <c:pt idx="659">
                  <c:v>-3.73658</c:v>
                </c:pt>
                <c:pt idx="660">
                  <c:v>-2.5803400000000001</c:v>
                </c:pt>
                <c:pt idx="661">
                  <c:v>-2.1714699999999998</c:v>
                </c:pt>
                <c:pt idx="662">
                  <c:v>-1.13507</c:v>
                </c:pt>
                <c:pt idx="663">
                  <c:v>-1.1762999999999999</c:v>
                </c:pt>
                <c:pt idx="664">
                  <c:v>-2.10114</c:v>
                </c:pt>
                <c:pt idx="665">
                  <c:v>-2.3552200000000001</c:v>
                </c:pt>
                <c:pt idx="666">
                  <c:v>-1.01227</c:v>
                </c:pt>
                <c:pt idx="667">
                  <c:v>-2.8599100000000002</c:v>
                </c:pt>
                <c:pt idx="668">
                  <c:v>-1.7974600000000001</c:v>
                </c:pt>
                <c:pt idx="669">
                  <c:v>-2.7258900000000001</c:v>
                </c:pt>
                <c:pt idx="670">
                  <c:v>-2.61158</c:v>
                </c:pt>
                <c:pt idx="671">
                  <c:v>-2.8821699999999999</c:v>
                </c:pt>
                <c:pt idx="672">
                  <c:v>-0.86499999999999999</c:v>
                </c:pt>
                <c:pt idx="673">
                  <c:v>-1.64289</c:v>
                </c:pt>
                <c:pt idx="674">
                  <c:v>-1.58806</c:v>
                </c:pt>
                <c:pt idx="675">
                  <c:v>-0.97490600000000005</c:v>
                </c:pt>
                <c:pt idx="676">
                  <c:v>-2.23428</c:v>
                </c:pt>
                <c:pt idx="677">
                  <c:v>-3.6933600000000002</c:v>
                </c:pt>
                <c:pt idx="678">
                  <c:v>-2.6021200000000002</c:v>
                </c:pt>
                <c:pt idx="679">
                  <c:v>-1.9450000000000001</c:v>
                </c:pt>
                <c:pt idx="680">
                  <c:v>-1.6037999999999999</c:v>
                </c:pt>
                <c:pt idx="681">
                  <c:v>-0.93435699999999999</c:v>
                </c:pt>
                <c:pt idx="682">
                  <c:v>-1.76511</c:v>
                </c:pt>
                <c:pt idx="683">
                  <c:v>-1.5286999999999999</c:v>
                </c:pt>
                <c:pt idx="684">
                  <c:v>-1.1974100000000001</c:v>
                </c:pt>
                <c:pt idx="685">
                  <c:v>-0.54135200000000006</c:v>
                </c:pt>
                <c:pt idx="686">
                  <c:v>-3.4870000000000001</c:v>
                </c:pt>
                <c:pt idx="687">
                  <c:v>-3.0572699999999999</c:v>
                </c:pt>
                <c:pt idx="688">
                  <c:v>-3.3038799999999999</c:v>
                </c:pt>
                <c:pt idx="689">
                  <c:v>-5.3152900000000001</c:v>
                </c:pt>
                <c:pt idx="690">
                  <c:v>-3.0275699999999999</c:v>
                </c:pt>
                <c:pt idx="691">
                  <c:v>-1.2824899999999999</c:v>
                </c:pt>
                <c:pt idx="692">
                  <c:v>-2.73888</c:v>
                </c:pt>
                <c:pt idx="693">
                  <c:v>-3.8057500000000002</c:v>
                </c:pt>
                <c:pt idx="694">
                  <c:v>-2.6929500000000002</c:v>
                </c:pt>
                <c:pt idx="695">
                  <c:v>-3.5411700000000002</c:v>
                </c:pt>
                <c:pt idx="696">
                  <c:v>-1.9410400000000001</c:v>
                </c:pt>
                <c:pt idx="697">
                  <c:v>-1.7272400000000001</c:v>
                </c:pt>
                <c:pt idx="698">
                  <c:v>-1.5577799999999999</c:v>
                </c:pt>
                <c:pt idx="699">
                  <c:v>0.122922</c:v>
                </c:pt>
                <c:pt idx="700">
                  <c:v>-1.88442</c:v>
                </c:pt>
                <c:pt idx="701">
                  <c:v>-2.05592</c:v>
                </c:pt>
                <c:pt idx="702">
                  <c:v>-0.84048900000000004</c:v>
                </c:pt>
                <c:pt idx="703">
                  <c:v>-0.94461499999999998</c:v>
                </c:pt>
                <c:pt idx="704">
                  <c:v>-3.4775499999999999</c:v>
                </c:pt>
                <c:pt idx="705">
                  <c:v>-1.1482399999999999</c:v>
                </c:pt>
                <c:pt idx="706">
                  <c:v>-1.37808</c:v>
                </c:pt>
                <c:pt idx="707">
                  <c:v>-3.9368099999999999</c:v>
                </c:pt>
                <c:pt idx="708">
                  <c:v>-0.75867300000000004</c:v>
                </c:pt>
                <c:pt idx="709">
                  <c:v>-1.6315500000000001</c:v>
                </c:pt>
                <c:pt idx="710">
                  <c:v>-3.3223099999999999</c:v>
                </c:pt>
                <c:pt idx="711">
                  <c:v>-0.92926900000000001</c:v>
                </c:pt>
                <c:pt idx="712">
                  <c:v>-1.0745400000000001</c:v>
                </c:pt>
                <c:pt idx="713">
                  <c:v>-2.4041399999999999</c:v>
                </c:pt>
                <c:pt idx="714">
                  <c:v>-3.67801</c:v>
                </c:pt>
                <c:pt idx="715">
                  <c:v>-0.84121999999999997</c:v>
                </c:pt>
                <c:pt idx="716">
                  <c:v>-2.9775499999999999</c:v>
                </c:pt>
                <c:pt idx="717">
                  <c:v>-2.69286</c:v>
                </c:pt>
                <c:pt idx="718">
                  <c:v>-3.1083500000000002</c:v>
                </c:pt>
                <c:pt idx="719">
                  <c:v>-2.4932699999999999</c:v>
                </c:pt>
                <c:pt idx="720">
                  <c:v>-1.0806199999999999</c:v>
                </c:pt>
                <c:pt idx="721">
                  <c:v>-2.5302899999999999</c:v>
                </c:pt>
                <c:pt idx="722">
                  <c:v>-1.9650399999999999</c:v>
                </c:pt>
                <c:pt idx="723">
                  <c:v>-1.3795900000000001</c:v>
                </c:pt>
                <c:pt idx="724">
                  <c:v>-1.78217</c:v>
                </c:pt>
                <c:pt idx="725">
                  <c:v>-2.3939400000000002</c:v>
                </c:pt>
                <c:pt idx="726">
                  <c:v>-1.6991499999999999</c:v>
                </c:pt>
                <c:pt idx="727">
                  <c:v>-1.34985</c:v>
                </c:pt>
                <c:pt idx="728">
                  <c:v>-2.3556400000000002</c:v>
                </c:pt>
                <c:pt idx="729">
                  <c:v>-1.50922</c:v>
                </c:pt>
                <c:pt idx="730">
                  <c:v>-1.5339400000000001</c:v>
                </c:pt>
                <c:pt idx="731">
                  <c:v>-2.8693200000000001</c:v>
                </c:pt>
                <c:pt idx="732">
                  <c:v>-1.7025600000000001</c:v>
                </c:pt>
                <c:pt idx="733">
                  <c:v>-1.78461</c:v>
                </c:pt>
                <c:pt idx="734">
                  <c:v>1.0448</c:v>
                </c:pt>
                <c:pt idx="735">
                  <c:v>-2.1881699999999999</c:v>
                </c:pt>
                <c:pt idx="736">
                  <c:v>-3.1553900000000001</c:v>
                </c:pt>
                <c:pt idx="737">
                  <c:v>0.78498000000000001</c:v>
                </c:pt>
                <c:pt idx="738">
                  <c:v>-1.37843</c:v>
                </c:pt>
                <c:pt idx="739">
                  <c:v>-1.9975799999999999</c:v>
                </c:pt>
                <c:pt idx="740">
                  <c:v>-2.17347</c:v>
                </c:pt>
                <c:pt idx="741">
                  <c:v>-1.8099000000000001</c:v>
                </c:pt>
                <c:pt idx="742">
                  <c:v>-1.5619499999999999</c:v>
                </c:pt>
                <c:pt idx="743">
                  <c:v>-1.6874199999999999</c:v>
                </c:pt>
                <c:pt idx="744">
                  <c:v>-4.2241299999999997</c:v>
                </c:pt>
                <c:pt idx="745">
                  <c:v>-2.0667900000000001</c:v>
                </c:pt>
                <c:pt idx="746">
                  <c:v>-1.68144</c:v>
                </c:pt>
                <c:pt idx="747">
                  <c:v>-2.5927199999999999</c:v>
                </c:pt>
                <c:pt idx="748">
                  <c:v>-3.0632100000000002</c:v>
                </c:pt>
                <c:pt idx="749">
                  <c:v>-2.9924599999999999</c:v>
                </c:pt>
                <c:pt idx="750">
                  <c:v>-2.1190799999999999</c:v>
                </c:pt>
                <c:pt idx="751">
                  <c:v>-2.72132</c:v>
                </c:pt>
                <c:pt idx="752">
                  <c:v>-1.9406099999999999</c:v>
                </c:pt>
                <c:pt idx="753">
                  <c:v>-1.7197499999999999</c:v>
                </c:pt>
                <c:pt idx="754">
                  <c:v>-1.3149200000000001</c:v>
                </c:pt>
                <c:pt idx="755">
                  <c:v>-1.02668</c:v>
                </c:pt>
                <c:pt idx="756">
                  <c:v>-1.9681900000000001</c:v>
                </c:pt>
                <c:pt idx="757">
                  <c:v>-1.88175</c:v>
                </c:pt>
                <c:pt idx="758">
                  <c:v>-1.61049</c:v>
                </c:pt>
                <c:pt idx="759">
                  <c:v>-3.5958199999999998</c:v>
                </c:pt>
                <c:pt idx="760">
                  <c:v>-3.0641099999999999</c:v>
                </c:pt>
                <c:pt idx="761">
                  <c:v>0.13592399999999999</c:v>
                </c:pt>
                <c:pt idx="762">
                  <c:v>0.51364799999999999</c:v>
                </c:pt>
                <c:pt idx="763">
                  <c:v>-3.7780499999999999</c:v>
                </c:pt>
                <c:pt idx="764">
                  <c:v>-1.8622700000000001</c:v>
                </c:pt>
                <c:pt idx="765">
                  <c:v>-2.3445999999999998</c:v>
                </c:pt>
                <c:pt idx="766">
                  <c:v>-1.78467</c:v>
                </c:pt>
                <c:pt idx="767">
                  <c:v>-2.0858099999999999</c:v>
                </c:pt>
                <c:pt idx="768">
                  <c:v>-1.8969100000000001</c:v>
                </c:pt>
                <c:pt idx="769">
                  <c:v>-2.8041499999999999</c:v>
                </c:pt>
                <c:pt idx="770">
                  <c:v>-0.29531000000000002</c:v>
                </c:pt>
                <c:pt idx="771">
                  <c:v>-4.1058700000000004</c:v>
                </c:pt>
                <c:pt idx="772">
                  <c:v>-1.99211</c:v>
                </c:pt>
                <c:pt idx="773">
                  <c:v>-3.8653300000000002</c:v>
                </c:pt>
                <c:pt idx="774">
                  <c:v>-3.3607</c:v>
                </c:pt>
                <c:pt idx="775">
                  <c:v>-0.59330000000000005</c:v>
                </c:pt>
                <c:pt idx="776">
                  <c:v>-1.3993199999999999</c:v>
                </c:pt>
                <c:pt idx="777">
                  <c:v>-0.37238900000000003</c:v>
                </c:pt>
                <c:pt idx="778">
                  <c:v>-2.0502199999999999</c:v>
                </c:pt>
                <c:pt idx="779">
                  <c:v>-2.5914700000000002</c:v>
                </c:pt>
                <c:pt idx="780">
                  <c:v>-1.3339099999999999</c:v>
                </c:pt>
                <c:pt idx="781">
                  <c:v>-2.20208</c:v>
                </c:pt>
                <c:pt idx="782">
                  <c:v>-2.8364799999999999</c:v>
                </c:pt>
                <c:pt idx="783">
                  <c:v>-2.40327</c:v>
                </c:pt>
                <c:pt idx="784">
                  <c:v>-4.2606999999999999</c:v>
                </c:pt>
                <c:pt idx="785">
                  <c:v>-1.4848399999999999</c:v>
                </c:pt>
                <c:pt idx="786">
                  <c:v>-1.8742000000000001</c:v>
                </c:pt>
                <c:pt idx="787">
                  <c:v>-2.5909800000000001</c:v>
                </c:pt>
                <c:pt idx="788">
                  <c:v>-2.3898000000000001</c:v>
                </c:pt>
                <c:pt idx="789">
                  <c:v>-2.8235100000000002</c:v>
                </c:pt>
                <c:pt idx="790">
                  <c:v>-1.71082</c:v>
                </c:pt>
                <c:pt idx="791">
                  <c:v>-1.4918800000000001</c:v>
                </c:pt>
                <c:pt idx="792">
                  <c:v>-3.2264200000000001</c:v>
                </c:pt>
                <c:pt idx="793">
                  <c:v>-3.2038099999999998</c:v>
                </c:pt>
                <c:pt idx="794">
                  <c:v>-1.61121</c:v>
                </c:pt>
                <c:pt idx="795">
                  <c:v>-3.0787499999999999</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text!$B$1:$B$1174</c:f>
              <c:numCache>
                <c:formatCode>General</c:formatCode>
                <c:ptCount val="1174"/>
                <c:pt idx="0">
                  <c:v>-2.1463800000000002</c:v>
                </c:pt>
                <c:pt idx="1">
                  <c:v>-1.86547</c:v>
                </c:pt>
                <c:pt idx="2">
                  <c:v>-2.2142499999999998</c:v>
                </c:pt>
                <c:pt idx="3">
                  <c:v>-1.83629</c:v>
                </c:pt>
                <c:pt idx="4">
                  <c:v>-0.94453399999999998</c:v>
                </c:pt>
                <c:pt idx="5">
                  <c:v>-1.9897800000000001</c:v>
                </c:pt>
                <c:pt idx="6">
                  <c:v>-3.0494400000000002</c:v>
                </c:pt>
                <c:pt idx="7">
                  <c:v>-1.3393200000000001</c:v>
                </c:pt>
                <c:pt idx="8">
                  <c:v>-2.8290799999999998</c:v>
                </c:pt>
                <c:pt idx="9">
                  <c:v>-4.5591200000000001</c:v>
                </c:pt>
                <c:pt idx="10">
                  <c:v>-0.98077599999999998</c:v>
                </c:pt>
                <c:pt idx="11">
                  <c:v>-2.6289600000000002</c:v>
                </c:pt>
                <c:pt idx="12">
                  <c:v>-2.1213099999999998</c:v>
                </c:pt>
                <c:pt idx="13">
                  <c:v>0.108857</c:v>
                </c:pt>
                <c:pt idx="14">
                  <c:v>-4.3014400000000004</c:v>
                </c:pt>
                <c:pt idx="15">
                  <c:v>-3.0593499999999998</c:v>
                </c:pt>
                <c:pt idx="16">
                  <c:v>-0.64567399999999997</c:v>
                </c:pt>
                <c:pt idx="17">
                  <c:v>-1.07467</c:v>
                </c:pt>
                <c:pt idx="18">
                  <c:v>-1.8025</c:v>
                </c:pt>
                <c:pt idx="19">
                  <c:v>-0.99113499999999999</c:v>
                </c:pt>
                <c:pt idx="20">
                  <c:v>-1.35426</c:v>
                </c:pt>
                <c:pt idx="21">
                  <c:v>-2.1281500000000002</c:v>
                </c:pt>
                <c:pt idx="22">
                  <c:v>-2.6138599999999999</c:v>
                </c:pt>
                <c:pt idx="23">
                  <c:v>-1.5301400000000001</c:v>
                </c:pt>
                <c:pt idx="24">
                  <c:v>-2.1036899999999998</c:v>
                </c:pt>
                <c:pt idx="25">
                  <c:v>-1.8506100000000001</c:v>
                </c:pt>
                <c:pt idx="26">
                  <c:v>-0.87939030000000007</c:v>
                </c:pt>
                <c:pt idx="27">
                  <c:v>-0.92175200000000002</c:v>
                </c:pt>
                <c:pt idx="28">
                  <c:v>-3.4547300000000001</c:v>
                </c:pt>
                <c:pt idx="29">
                  <c:v>-1.8635999999999999</c:v>
                </c:pt>
                <c:pt idx="30">
                  <c:v>-0.87577899999999997</c:v>
                </c:pt>
                <c:pt idx="31">
                  <c:v>-3.7398500000000001</c:v>
                </c:pt>
                <c:pt idx="32">
                  <c:v>-0.51753099999999996</c:v>
                </c:pt>
                <c:pt idx="33">
                  <c:v>-2.7278600000000002</c:v>
                </c:pt>
                <c:pt idx="34">
                  <c:v>-1.0157700000000001</c:v>
                </c:pt>
                <c:pt idx="35">
                  <c:v>-1.67337</c:v>
                </c:pt>
                <c:pt idx="36">
                  <c:v>-4.0840199999999998</c:v>
                </c:pt>
                <c:pt idx="37">
                  <c:v>-1.61077</c:v>
                </c:pt>
                <c:pt idx="38">
                  <c:v>-1.72481</c:v>
                </c:pt>
                <c:pt idx="39">
                  <c:v>0.91628299999999996</c:v>
                </c:pt>
                <c:pt idx="40">
                  <c:v>-0.13775399999999999</c:v>
                </c:pt>
                <c:pt idx="41">
                  <c:v>-4.0950100000000003</c:v>
                </c:pt>
                <c:pt idx="42">
                  <c:v>-2.0012300000000001</c:v>
                </c:pt>
                <c:pt idx="43">
                  <c:v>-1.59517</c:v>
                </c:pt>
                <c:pt idx="44">
                  <c:v>-2.40015</c:v>
                </c:pt>
                <c:pt idx="45">
                  <c:v>-1.0739000000000001</c:v>
                </c:pt>
                <c:pt idx="46">
                  <c:v>-1.6121099999999999</c:v>
                </c:pt>
                <c:pt idx="47">
                  <c:v>-2.5695700000000001</c:v>
                </c:pt>
                <c:pt idx="48">
                  <c:v>-2.6770999999999998</c:v>
                </c:pt>
                <c:pt idx="49">
                  <c:v>-1.79582</c:v>
                </c:pt>
                <c:pt idx="50">
                  <c:v>-2.3153199999999998</c:v>
                </c:pt>
                <c:pt idx="51">
                  <c:v>-2.3799199999999998</c:v>
                </c:pt>
                <c:pt idx="52">
                  <c:v>-1.9804299999999999</c:v>
                </c:pt>
                <c:pt idx="53">
                  <c:v>-0.67640699999999998</c:v>
                </c:pt>
                <c:pt idx="54">
                  <c:v>-3.6120899999999998</c:v>
                </c:pt>
                <c:pt idx="55">
                  <c:v>-1.71834</c:v>
                </c:pt>
                <c:pt idx="56">
                  <c:v>-1.6462000000000001</c:v>
                </c:pt>
                <c:pt idx="57">
                  <c:v>-2.2716099999999999</c:v>
                </c:pt>
                <c:pt idx="58">
                  <c:v>-3.5372300000000001</c:v>
                </c:pt>
                <c:pt idx="59">
                  <c:v>-2.0539000000000001</c:v>
                </c:pt>
                <c:pt idx="60">
                  <c:v>-0.45692199999999999</c:v>
                </c:pt>
                <c:pt idx="61">
                  <c:v>-2.3880400000000002</c:v>
                </c:pt>
                <c:pt idx="62">
                  <c:v>-3.6817299999999999</c:v>
                </c:pt>
                <c:pt idx="63">
                  <c:v>-2.9003100000000002</c:v>
                </c:pt>
                <c:pt idx="64">
                  <c:v>-2.1303899999999998</c:v>
                </c:pt>
                <c:pt idx="65">
                  <c:v>-4.3739800000000004</c:v>
                </c:pt>
                <c:pt idx="66">
                  <c:v>-1.53494</c:v>
                </c:pt>
                <c:pt idx="67">
                  <c:v>-0.82496700000000001</c:v>
                </c:pt>
                <c:pt idx="68">
                  <c:v>-2.5245099999999998</c:v>
                </c:pt>
                <c:pt idx="69">
                  <c:v>-0.93879500000000005</c:v>
                </c:pt>
                <c:pt idx="70">
                  <c:v>-2.39507</c:v>
                </c:pt>
                <c:pt idx="71">
                  <c:v>-3.8694000000000002</c:v>
                </c:pt>
                <c:pt idx="72">
                  <c:v>-1.71898</c:v>
                </c:pt>
                <c:pt idx="73">
                  <c:v>-2.43059</c:v>
                </c:pt>
                <c:pt idx="74">
                  <c:v>-2.2268500000000002</c:v>
                </c:pt>
                <c:pt idx="75">
                  <c:v>-1.3199399999999999</c:v>
                </c:pt>
                <c:pt idx="76">
                  <c:v>-2.1714799999999999</c:v>
                </c:pt>
                <c:pt idx="77">
                  <c:v>-2.0395099999999999</c:v>
                </c:pt>
                <c:pt idx="78">
                  <c:v>-1.9693099999999999</c:v>
                </c:pt>
                <c:pt idx="79">
                  <c:v>-2.3682500000000002</c:v>
                </c:pt>
                <c:pt idx="80">
                  <c:v>-2.5848200000000001</c:v>
                </c:pt>
                <c:pt idx="81">
                  <c:v>-2.4325899999999998</c:v>
                </c:pt>
                <c:pt idx="82">
                  <c:v>-2.7044899999999998</c:v>
                </c:pt>
                <c:pt idx="83">
                  <c:v>-1.75173</c:v>
                </c:pt>
                <c:pt idx="84">
                  <c:v>-0.67554899999999996</c:v>
                </c:pt>
                <c:pt idx="85">
                  <c:v>-2.8494199999999998</c:v>
                </c:pt>
                <c:pt idx="86">
                  <c:v>-2.0821399999999999</c:v>
                </c:pt>
                <c:pt idx="87">
                  <c:v>-2.0891000000000002</c:v>
                </c:pt>
                <c:pt idx="88">
                  <c:v>-1.5493699999999999</c:v>
                </c:pt>
                <c:pt idx="89">
                  <c:v>-2.50379</c:v>
                </c:pt>
                <c:pt idx="90">
                  <c:v>-0.176375</c:v>
                </c:pt>
                <c:pt idx="91">
                  <c:v>-2.9342899999999998</c:v>
                </c:pt>
                <c:pt idx="92">
                  <c:v>-1.11514</c:v>
                </c:pt>
                <c:pt idx="93">
                  <c:v>-2.78776</c:v>
                </c:pt>
                <c:pt idx="94">
                  <c:v>-2.9163100000000002</c:v>
                </c:pt>
                <c:pt idx="95">
                  <c:v>-3.2853699999999999</c:v>
                </c:pt>
                <c:pt idx="96">
                  <c:v>-3.2496399999999999</c:v>
                </c:pt>
                <c:pt idx="97">
                  <c:v>-2.3966500000000002</c:v>
                </c:pt>
                <c:pt idx="98">
                  <c:v>-3.4057900000000001</c:v>
                </c:pt>
                <c:pt idx="99">
                  <c:v>-1.0452900000000001</c:v>
                </c:pt>
                <c:pt idx="100">
                  <c:v>-2.2939500000000002</c:v>
                </c:pt>
                <c:pt idx="101">
                  <c:v>-1.94947</c:v>
                </c:pt>
                <c:pt idx="102">
                  <c:v>-2.70174</c:v>
                </c:pt>
                <c:pt idx="103">
                  <c:v>-2.39357</c:v>
                </c:pt>
                <c:pt idx="104">
                  <c:v>-1.9995499999999999</c:v>
                </c:pt>
                <c:pt idx="105">
                  <c:v>-2.1130100000000001</c:v>
                </c:pt>
                <c:pt idx="106">
                  <c:v>-2.88008</c:v>
                </c:pt>
                <c:pt idx="107">
                  <c:v>-0.66165799999999997</c:v>
                </c:pt>
                <c:pt idx="108">
                  <c:v>-2.7032099999999999</c:v>
                </c:pt>
                <c:pt idx="109">
                  <c:v>-0.244312</c:v>
                </c:pt>
                <c:pt idx="110">
                  <c:v>-2.1046900000000002</c:v>
                </c:pt>
                <c:pt idx="111">
                  <c:v>-1.80698</c:v>
                </c:pt>
                <c:pt idx="112">
                  <c:v>-4.2649100000000004</c:v>
                </c:pt>
                <c:pt idx="113">
                  <c:v>0.83541799999999999</c:v>
                </c:pt>
                <c:pt idx="114">
                  <c:v>-1.93685</c:v>
                </c:pt>
                <c:pt idx="115">
                  <c:v>0.56776700000000002</c:v>
                </c:pt>
                <c:pt idx="116">
                  <c:v>-3.1497199999999999</c:v>
                </c:pt>
                <c:pt idx="117">
                  <c:v>-3.1775799999999998</c:v>
                </c:pt>
                <c:pt idx="118">
                  <c:v>-1.0192600000000001</c:v>
                </c:pt>
                <c:pt idx="119">
                  <c:v>-3.2342499999999998</c:v>
                </c:pt>
                <c:pt idx="120">
                  <c:v>-2.1222599999999998</c:v>
                </c:pt>
                <c:pt idx="121">
                  <c:v>-1.3146</c:v>
                </c:pt>
                <c:pt idx="122">
                  <c:v>-3.1181899999999998</c:v>
                </c:pt>
                <c:pt idx="123">
                  <c:v>-4.58622</c:v>
                </c:pt>
                <c:pt idx="124">
                  <c:v>-0.51397899999999996</c:v>
                </c:pt>
                <c:pt idx="125">
                  <c:v>-1.1857599999999999</c:v>
                </c:pt>
                <c:pt idx="126">
                  <c:v>-2.4359600000000001</c:v>
                </c:pt>
                <c:pt idx="127">
                  <c:v>-1.2978400000000001</c:v>
                </c:pt>
                <c:pt idx="128">
                  <c:v>-3.3367900000000001</c:v>
                </c:pt>
                <c:pt idx="129">
                  <c:v>-1.9370799999999999</c:v>
                </c:pt>
                <c:pt idx="130">
                  <c:v>-1.11311</c:v>
                </c:pt>
                <c:pt idx="131">
                  <c:v>-2.5796600000000001</c:v>
                </c:pt>
                <c:pt idx="132">
                  <c:v>-2.29108</c:v>
                </c:pt>
                <c:pt idx="133">
                  <c:v>-1.65195</c:v>
                </c:pt>
                <c:pt idx="134">
                  <c:v>-1.0562499999999999</c:v>
                </c:pt>
                <c:pt idx="135">
                  <c:v>-2.26844</c:v>
                </c:pt>
                <c:pt idx="136">
                  <c:v>-1.73214</c:v>
                </c:pt>
                <c:pt idx="137">
                  <c:v>-3.00421</c:v>
                </c:pt>
                <c:pt idx="138">
                  <c:v>-2.3627899999999999</c:v>
                </c:pt>
                <c:pt idx="139">
                  <c:v>-2.72621</c:v>
                </c:pt>
                <c:pt idx="140">
                  <c:v>-1.5386200000000001</c:v>
                </c:pt>
                <c:pt idx="141">
                  <c:v>-2.4494699999999998</c:v>
                </c:pt>
                <c:pt idx="142">
                  <c:v>-1.1476900000000001</c:v>
                </c:pt>
                <c:pt idx="143">
                  <c:v>-0.82926800000000001</c:v>
                </c:pt>
                <c:pt idx="144">
                  <c:v>1.34928</c:v>
                </c:pt>
                <c:pt idx="145">
                  <c:v>-2.23976</c:v>
                </c:pt>
                <c:pt idx="146">
                  <c:v>-2.5217299999999998</c:v>
                </c:pt>
                <c:pt idx="147">
                  <c:v>-2.6402700000000001</c:v>
                </c:pt>
                <c:pt idx="148">
                  <c:v>-1.32257</c:v>
                </c:pt>
                <c:pt idx="149">
                  <c:v>-1.62832</c:v>
                </c:pt>
                <c:pt idx="150">
                  <c:v>-1.7750999999999999</c:v>
                </c:pt>
                <c:pt idx="151">
                  <c:v>-2.6133000000000002</c:v>
                </c:pt>
                <c:pt idx="152">
                  <c:v>-1.9246300000000001</c:v>
                </c:pt>
                <c:pt idx="153">
                  <c:v>-1.0621</c:v>
                </c:pt>
                <c:pt idx="154">
                  <c:v>-1.2344900000000001</c:v>
                </c:pt>
                <c:pt idx="155">
                  <c:v>-2.2353999999999998</c:v>
                </c:pt>
                <c:pt idx="156">
                  <c:v>-3.27854</c:v>
                </c:pt>
                <c:pt idx="157">
                  <c:v>-0.82515899999999998</c:v>
                </c:pt>
                <c:pt idx="158">
                  <c:v>-0.43121399999999999</c:v>
                </c:pt>
                <c:pt idx="159">
                  <c:v>-2.04793</c:v>
                </c:pt>
                <c:pt idx="160">
                  <c:v>-2.5156299999999998</c:v>
                </c:pt>
                <c:pt idx="161">
                  <c:v>-0.64590899999999996</c:v>
                </c:pt>
                <c:pt idx="162">
                  <c:v>0.22731299999999999</c:v>
                </c:pt>
                <c:pt idx="163">
                  <c:v>-1.5169900000000001</c:v>
                </c:pt>
                <c:pt idx="164">
                  <c:v>-1.87256</c:v>
                </c:pt>
                <c:pt idx="165">
                  <c:v>-0.217499</c:v>
                </c:pt>
                <c:pt idx="166">
                  <c:v>-0.88133799999999995</c:v>
                </c:pt>
                <c:pt idx="167">
                  <c:v>-1.1767099999999999</c:v>
                </c:pt>
                <c:pt idx="168">
                  <c:v>-2.3860000000000001</c:v>
                </c:pt>
                <c:pt idx="169">
                  <c:v>-0.13739499999999999</c:v>
                </c:pt>
                <c:pt idx="170">
                  <c:v>-2.0494599999999998</c:v>
                </c:pt>
                <c:pt idx="171">
                  <c:v>-3.0984699999999998</c:v>
                </c:pt>
                <c:pt idx="172">
                  <c:v>-4.5252699999999999</c:v>
                </c:pt>
                <c:pt idx="173">
                  <c:v>-2.7578900000000002</c:v>
                </c:pt>
                <c:pt idx="174">
                  <c:v>-2.0213399999999999</c:v>
                </c:pt>
                <c:pt idx="175">
                  <c:v>-1.07992</c:v>
                </c:pt>
                <c:pt idx="176">
                  <c:v>-3.50407</c:v>
                </c:pt>
                <c:pt idx="177">
                  <c:v>-2.2804500000000001</c:v>
                </c:pt>
                <c:pt idx="178">
                  <c:v>-1.1287400000000001</c:v>
                </c:pt>
                <c:pt idx="179">
                  <c:v>-3.2760799999999999</c:v>
                </c:pt>
                <c:pt idx="180">
                  <c:v>-2.05226</c:v>
                </c:pt>
                <c:pt idx="181">
                  <c:v>-1.5406299999999999</c:v>
                </c:pt>
                <c:pt idx="182">
                  <c:v>-2.61063</c:v>
                </c:pt>
                <c:pt idx="183">
                  <c:v>-1.25865</c:v>
                </c:pt>
                <c:pt idx="184">
                  <c:v>-3.4744799999999998</c:v>
                </c:pt>
                <c:pt idx="185">
                  <c:v>-1.79129</c:v>
                </c:pt>
                <c:pt idx="186">
                  <c:v>-1.73245</c:v>
                </c:pt>
                <c:pt idx="187">
                  <c:v>-0.402505</c:v>
                </c:pt>
                <c:pt idx="188">
                  <c:v>-1.06145</c:v>
                </c:pt>
                <c:pt idx="189">
                  <c:v>-1.7730399999999999</c:v>
                </c:pt>
                <c:pt idx="190">
                  <c:v>-2.3253499999999998</c:v>
                </c:pt>
                <c:pt idx="191">
                  <c:v>-2.7366899999999998</c:v>
                </c:pt>
                <c:pt idx="192">
                  <c:v>-1.8194699999999999</c:v>
                </c:pt>
                <c:pt idx="193">
                  <c:v>-2.37385</c:v>
                </c:pt>
                <c:pt idx="194">
                  <c:v>-3.0841599999999998</c:v>
                </c:pt>
                <c:pt idx="195">
                  <c:v>-3.2971499999999998</c:v>
                </c:pt>
                <c:pt idx="196">
                  <c:v>-1.5276000000000001</c:v>
                </c:pt>
                <c:pt idx="197">
                  <c:v>-1.33982</c:v>
                </c:pt>
                <c:pt idx="198">
                  <c:v>-2.5473400000000002</c:v>
                </c:pt>
                <c:pt idx="199">
                  <c:v>-3.12765</c:v>
                </c:pt>
                <c:pt idx="200">
                  <c:v>-2.5276299999999998</c:v>
                </c:pt>
                <c:pt idx="201">
                  <c:v>-3.9911699999999999</c:v>
                </c:pt>
                <c:pt idx="202">
                  <c:v>-2.3532700000000002</c:v>
                </c:pt>
                <c:pt idx="203">
                  <c:v>-2.2681800000000001</c:v>
                </c:pt>
                <c:pt idx="204">
                  <c:v>-0.732684</c:v>
                </c:pt>
                <c:pt idx="205">
                  <c:v>-2.6980200000000001</c:v>
                </c:pt>
                <c:pt idx="206">
                  <c:v>-2.14439</c:v>
                </c:pt>
                <c:pt idx="207">
                  <c:v>-2.4885600000000001</c:v>
                </c:pt>
                <c:pt idx="208">
                  <c:v>-0.55832400000000004</c:v>
                </c:pt>
                <c:pt idx="209">
                  <c:v>-1.29331</c:v>
                </c:pt>
                <c:pt idx="210">
                  <c:v>-2.1954199999999999</c:v>
                </c:pt>
                <c:pt idx="211">
                  <c:v>-1.6499200000000001</c:v>
                </c:pt>
                <c:pt idx="212">
                  <c:v>-1.516</c:v>
                </c:pt>
                <c:pt idx="213">
                  <c:v>-2.3464399999999999</c:v>
                </c:pt>
                <c:pt idx="214">
                  <c:v>-1.30816</c:v>
                </c:pt>
                <c:pt idx="215">
                  <c:v>-1.9942200000000001</c:v>
                </c:pt>
                <c:pt idx="216">
                  <c:v>-1.7520800000000001</c:v>
                </c:pt>
                <c:pt idx="217">
                  <c:v>-1.9299200000000001</c:v>
                </c:pt>
                <c:pt idx="218">
                  <c:v>-2.0940500000000002</c:v>
                </c:pt>
                <c:pt idx="219">
                  <c:v>-0.98010699999999995</c:v>
                </c:pt>
                <c:pt idx="220">
                  <c:v>-1.8050299999999999</c:v>
                </c:pt>
                <c:pt idx="221">
                  <c:v>-2.9042400000000002</c:v>
                </c:pt>
                <c:pt idx="222">
                  <c:v>-4.5409699999999997</c:v>
                </c:pt>
                <c:pt idx="223">
                  <c:v>-3.08378</c:v>
                </c:pt>
                <c:pt idx="224">
                  <c:v>-2.9822099999999998</c:v>
                </c:pt>
                <c:pt idx="225">
                  <c:v>-1.6110199999999999</c:v>
                </c:pt>
                <c:pt idx="226">
                  <c:v>-2.84449</c:v>
                </c:pt>
                <c:pt idx="227">
                  <c:v>-1.93848</c:v>
                </c:pt>
                <c:pt idx="228">
                  <c:v>-2.7871100000000002</c:v>
                </c:pt>
                <c:pt idx="229">
                  <c:v>-2.6050499999999999</c:v>
                </c:pt>
                <c:pt idx="230">
                  <c:v>-1.4728699999999999</c:v>
                </c:pt>
                <c:pt idx="231">
                  <c:v>-2.9807100000000002</c:v>
                </c:pt>
                <c:pt idx="232">
                  <c:v>-2.4165299999999998</c:v>
                </c:pt>
                <c:pt idx="233">
                  <c:v>-2.58433</c:v>
                </c:pt>
                <c:pt idx="234">
                  <c:v>-2.4431099999999999</c:v>
                </c:pt>
                <c:pt idx="235">
                  <c:v>-2.0861800000000001</c:v>
                </c:pt>
                <c:pt idx="236">
                  <c:v>-2.47363</c:v>
                </c:pt>
                <c:pt idx="237">
                  <c:v>-2.2638500000000001</c:v>
                </c:pt>
                <c:pt idx="238">
                  <c:v>-0.68378499999999998</c:v>
                </c:pt>
                <c:pt idx="239">
                  <c:v>-1.6234200000000001</c:v>
                </c:pt>
                <c:pt idx="240">
                  <c:v>-1.7171799999999999</c:v>
                </c:pt>
                <c:pt idx="241">
                  <c:v>-3.29467</c:v>
                </c:pt>
                <c:pt idx="242">
                  <c:v>0.115411</c:v>
                </c:pt>
                <c:pt idx="243">
                  <c:v>-0.80725999999999998</c:v>
                </c:pt>
                <c:pt idx="244">
                  <c:v>-0.33460899999999999</c:v>
                </c:pt>
                <c:pt idx="245">
                  <c:v>-3.6980300000000002</c:v>
                </c:pt>
                <c:pt idx="246">
                  <c:v>-4.8937999999999997</c:v>
                </c:pt>
                <c:pt idx="247">
                  <c:v>-2.9046500000000002</c:v>
                </c:pt>
                <c:pt idx="248">
                  <c:v>-2.7466400000000002</c:v>
                </c:pt>
                <c:pt idx="249">
                  <c:v>-0.24786</c:v>
                </c:pt>
                <c:pt idx="250">
                  <c:v>-1.90903</c:v>
                </c:pt>
                <c:pt idx="251">
                  <c:v>-2.0118399999999999</c:v>
                </c:pt>
                <c:pt idx="252">
                  <c:v>-1.4926299999999999</c:v>
                </c:pt>
                <c:pt idx="253">
                  <c:v>-1.2392000000000001</c:v>
                </c:pt>
                <c:pt idx="254">
                  <c:v>-3.5640900000000002</c:v>
                </c:pt>
                <c:pt idx="255">
                  <c:v>-3.2076199999999999</c:v>
                </c:pt>
                <c:pt idx="256">
                  <c:v>-2.4963700000000002</c:v>
                </c:pt>
                <c:pt idx="257">
                  <c:v>-1.8127</c:v>
                </c:pt>
                <c:pt idx="258">
                  <c:v>-3.08473</c:v>
                </c:pt>
                <c:pt idx="259">
                  <c:v>-2.3262200000000002</c:v>
                </c:pt>
                <c:pt idx="260">
                  <c:v>-2.1136900000000001</c:v>
                </c:pt>
                <c:pt idx="261">
                  <c:v>-2.91344</c:v>
                </c:pt>
                <c:pt idx="262">
                  <c:v>-1.08135</c:v>
                </c:pt>
                <c:pt idx="263">
                  <c:v>-1.1543600000000001</c:v>
                </c:pt>
                <c:pt idx="264">
                  <c:v>-2.6508699999999998</c:v>
                </c:pt>
                <c:pt idx="265">
                  <c:v>-2.11592</c:v>
                </c:pt>
                <c:pt idx="266">
                  <c:v>-1.05355</c:v>
                </c:pt>
                <c:pt idx="267">
                  <c:v>-2.22397</c:v>
                </c:pt>
                <c:pt idx="268">
                  <c:v>-2.58636</c:v>
                </c:pt>
                <c:pt idx="269">
                  <c:v>-2.2387700000000001</c:v>
                </c:pt>
                <c:pt idx="270">
                  <c:v>-2.2656399999999999</c:v>
                </c:pt>
                <c:pt idx="271">
                  <c:v>-2.1285400000000001</c:v>
                </c:pt>
                <c:pt idx="272">
                  <c:v>-1.16631</c:v>
                </c:pt>
                <c:pt idx="273">
                  <c:v>-2.1964199999999998</c:v>
                </c:pt>
                <c:pt idx="274">
                  <c:v>-0.99492899999999995</c:v>
                </c:pt>
                <c:pt idx="275">
                  <c:v>-2.3900899999999998</c:v>
                </c:pt>
                <c:pt idx="276">
                  <c:v>-1.2524200000000001</c:v>
                </c:pt>
                <c:pt idx="277">
                  <c:v>-4.3393899999999999</c:v>
                </c:pt>
                <c:pt idx="278">
                  <c:v>-1.68842</c:v>
                </c:pt>
                <c:pt idx="279">
                  <c:v>-2.2790599999999999</c:v>
                </c:pt>
                <c:pt idx="280">
                  <c:v>-2.81332</c:v>
                </c:pt>
                <c:pt idx="281">
                  <c:v>-3.1662400000000002</c:v>
                </c:pt>
                <c:pt idx="282">
                  <c:v>-2.70655</c:v>
                </c:pt>
                <c:pt idx="283">
                  <c:v>-0.931751</c:v>
                </c:pt>
                <c:pt idx="284">
                  <c:v>-0.61192000000000002</c:v>
                </c:pt>
                <c:pt idx="285">
                  <c:v>-1.08345</c:v>
                </c:pt>
                <c:pt idx="286">
                  <c:v>-0.40960200000000002</c:v>
                </c:pt>
                <c:pt idx="287">
                  <c:v>-1.3428100000000001</c:v>
                </c:pt>
                <c:pt idx="288">
                  <c:v>-3.8524099999999999</c:v>
                </c:pt>
                <c:pt idx="289">
                  <c:v>-2.3225600000000002</c:v>
                </c:pt>
                <c:pt idx="290">
                  <c:v>-1.9896400000000001</c:v>
                </c:pt>
                <c:pt idx="291">
                  <c:v>-3.1137199999999998</c:v>
                </c:pt>
                <c:pt idx="292">
                  <c:v>-1.2413400000000001</c:v>
                </c:pt>
                <c:pt idx="293">
                  <c:v>-1.7437800000000001</c:v>
                </c:pt>
                <c:pt idx="294">
                  <c:v>-1.1295500000000001</c:v>
                </c:pt>
                <c:pt idx="295">
                  <c:v>-3.2519399999999998</c:v>
                </c:pt>
                <c:pt idx="296">
                  <c:v>-0.93772599999999995</c:v>
                </c:pt>
                <c:pt idx="297">
                  <c:v>-2.5898699999999999</c:v>
                </c:pt>
                <c:pt idx="298">
                  <c:v>-2.1261399999999999</c:v>
                </c:pt>
                <c:pt idx="299">
                  <c:v>-1.7961499999999999</c:v>
                </c:pt>
                <c:pt idx="300">
                  <c:v>-0.47812300000000002</c:v>
                </c:pt>
                <c:pt idx="301">
                  <c:v>-2.0271400000000002</c:v>
                </c:pt>
                <c:pt idx="302">
                  <c:v>-2.8111700000000002</c:v>
                </c:pt>
                <c:pt idx="303">
                  <c:v>-2.9405199999999998</c:v>
                </c:pt>
                <c:pt idx="304">
                  <c:v>-1.48115</c:v>
                </c:pt>
                <c:pt idx="305">
                  <c:v>-0.66500599999999999</c:v>
                </c:pt>
                <c:pt idx="306">
                  <c:v>-1.91164</c:v>
                </c:pt>
                <c:pt idx="307">
                  <c:v>-2.0994000000000002</c:v>
                </c:pt>
                <c:pt idx="308">
                  <c:v>-1.2661100000000001</c:v>
                </c:pt>
                <c:pt idx="309">
                  <c:v>-2.8947699999999998</c:v>
                </c:pt>
                <c:pt idx="310">
                  <c:v>-1.73305</c:v>
                </c:pt>
                <c:pt idx="311">
                  <c:v>-1.3648800000000001</c:v>
                </c:pt>
                <c:pt idx="312">
                  <c:v>-2.2704300000000002</c:v>
                </c:pt>
                <c:pt idx="313">
                  <c:v>-0.81685200000000002</c:v>
                </c:pt>
                <c:pt idx="314">
                  <c:v>-2.59741</c:v>
                </c:pt>
                <c:pt idx="315">
                  <c:v>-1.70624</c:v>
                </c:pt>
                <c:pt idx="316">
                  <c:v>-2.7586499999999998</c:v>
                </c:pt>
                <c:pt idx="317">
                  <c:v>-2.17136</c:v>
                </c:pt>
                <c:pt idx="318">
                  <c:v>-3.7146300000000001</c:v>
                </c:pt>
                <c:pt idx="319">
                  <c:v>-1.28965</c:v>
                </c:pt>
                <c:pt idx="320">
                  <c:v>-3.2600799999999999</c:v>
                </c:pt>
                <c:pt idx="321">
                  <c:v>-2.4454099999999999</c:v>
                </c:pt>
                <c:pt idx="322">
                  <c:v>-2.95242</c:v>
                </c:pt>
                <c:pt idx="323">
                  <c:v>-3.0251999999999999</c:v>
                </c:pt>
                <c:pt idx="324">
                  <c:v>-2.9443700000000002</c:v>
                </c:pt>
                <c:pt idx="325">
                  <c:v>-2.7401599999999999</c:v>
                </c:pt>
                <c:pt idx="326">
                  <c:v>-2.5501200000000002</c:v>
                </c:pt>
                <c:pt idx="327">
                  <c:v>-1.9210242</c:v>
                </c:pt>
                <c:pt idx="328">
                  <c:v>-2.9573399999999999</c:v>
                </c:pt>
                <c:pt idx="329">
                  <c:v>-1.7013</c:v>
                </c:pt>
                <c:pt idx="330">
                  <c:v>-0.82599699999999998</c:v>
                </c:pt>
                <c:pt idx="331">
                  <c:v>-1.2398499999999999</c:v>
                </c:pt>
                <c:pt idx="332">
                  <c:v>-0.47820499999999999</c:v>
                </c:pt>
                <c:pt idx="333">
                  <c:v>-2.06176</c:v>
                </c:pt>
                <c:pt idx="334">
                  <c:v>-2.2053400000000001</c:v>
                </c:pt>
                <c:pt idx="335">
                  <c:v>-2.6782499999999998</c:v>
                </c:pt>
                <c:pt idx="336">
                  <c:v>-2.4675600000000002</c:v>
                </c:pt>
                <c:pt idx="337">
                  <c:v>-3.7191000000000001</c:v>
                </c:pt>
                <c:pt idx="338">
                  <c:v>-2.9420700000000002</c:v>
                </c:pt>
                <c:pt idx="339">
                  <c:v>-1.75684</c:v>
                </c:pt>
                <c:pt idx="340">
                  <c:v>-2.74465</c:v>
                </c:pt>
                <c:pt idx="341">
                  <c:v>-2.3051900000000001</c:v>
                </c:pt>
                <c:pt idx="342">
                  <c:v>-1.6440999999999999</c:v>
                </c:pt>
                <c:pt idx="343">
                  <c:v>-0.81608199999999997</c:v>
                </c:pt>
                <c:pt idx="344">
                  <c:v>-1.8359099999999999</c:v>
                </c:pt>
                <c:pt idx="345">
                  <c:v>-1.84287</c:v>
                </c:pt>
                <c:pt idx="346">
                  <c:v>-0.43756299999999998</c:v>
                </c:pt>
                <c:pt idx="347">
                  <c:v>-1.4240200000000001</c:v>
                </c:pt>
                <c:pt idx="348">
                  <c:v>-1.7758799999999999</c:v>
                </c:pt>
                <c:pt idx="349">
                  <c:v>-2.84904</c:v>
                </c:pt>
                <c:pt idx="350">
                  <c:v>-3.1617899999999999</c:v>
                </c:pt>
                <c:pt idx="351">
                  <c:v>-3.0080499999999999</c:v>
                </c:pt>
                <c:pt idx="352">
                  <c:v>-0.81016699999999997</c:v>
                </c:pt>
                <c:pt idx="353">
                  <c:v>-1.43387</c:v>
                </c:pt>
                <c:pt idx="354">
                  <c:v>8.8667899999999994E-2</c:v>
                </c:pt>
                <c:pt idx="355">
                  <c:v>-3.6098400000000002</c:v>
                </c:pt>
                <c:pt idx="356">
                  <c:v>-0.54939099999999996</c:v>
                </c:pt>
                <c:pt idx="357">
                  <c:v>-2.48136</c:v>
                </c:pt>
                <c:pt idx="358">
                  <c:v>-3.2877399999999999</c:v>
                </c:pt>
                <c:pt idx="359">
                  <c:v>-1.8860300000000001</c:v>
                </c:pt>
                <c:pt idx="360">
                  <c:v>-2.33284</c:v>
                </c:pt>
                <c:pt idx="361">
                  <c:v>-4.0423600000000004</c:v>
                </c:pt>
                <c:pt idx="362">
                  <c:v>-0.80054400000000003</c:v>
                </c:pt>
                <c:pt idx="363">
                  <c:v>-2.8925800000000002</c:v>
                </c:pt>
                <c:pt idx="364">
                  <c:v>-2.83433</c:v>
                </c:pt>
                <c:pt idx="365">
                  <c:v>-2.22376</c:v>
                </c:pt>
                <c:pt idx="366">
                  <c:v>-2.1899700000000002</c:v>
                </c:pt>
                <c:pt idx="367">
                  <c:v>-3.4584100000000002</c:v>
                </c:pt>
                <c:pt idx="368">
                  <c:v>-2.02765</c:v>
                </c:pt>
                <c:pt idx="369">
                  <c:v>-3.0051399999999999</c:v>
                </c:pt>
                <c:pt idx="370">
                  <c:v>-2.8414600000000001</c:v>
                </c:pt>
                <c:pt idx="371">
                  <c:v>-3.17754</c:v>
                </c:pt>
                <c:pt idx="372">
                  <c:v>-1.5383599999999999</c:v>
                </c:pt>
                <c:pt idx="373">
                  <c:v>-1.7178899999999999</c:v>
                </c:pt>
                <c:pt idx="374">
                  <c:v>-1.7326900000000001</c:v>
                </c:pt>
                <c:pt idx="375">
                  <c:v>-2.16629</c:v>
                </c:pt>
                <c:pt idx="376">
                  <c:v>-1.17496</c:v>
                </c:pt>
                <c:pt idx="377">
                  <c:v>-3.9593799999999999</c:v>
                </c:pt>
                <c:pt idx="378">
                  <c:v>-2.6738400000000002</c:v>
                </c:pt>
                <c:pt idx="379">
                  <c:v>-0.80181199999999997</c:v>
                </c:pt>
                <c:pt idx="380">
                  <c:v>-1.1223700000000001</c:v>
                </c:pt>
                <c:pt idx="381">
                  <c:v>-2.3936999999999999</c:v>
                </c:pt>
                <c:pt idx="382">
                  <c:v>-2.0520399999999999</c:v>
                </c:pt>
                <c:pt idx="383">
                  <c:v>-2.2508300000000001</c:v>
                </c:pt>
                <c:pt idx="384">
                  <c:v>-1.7162900000000001</c:v>
                </c:pt>
                <c:pt idx="385">
                  <c:v>-1.7363500000000001</c:v>
                </c:pt>
                <c:pt idx="386">
                  <c:v>-0.17338500000000001</c:v>
                </c:pt>
                <c:pt idx="387">
                  <c:v>-3.0305399999999998</c:v>
                </c:pt>
                <c:pt idx="388">
                  <c:v>-1.8053900000000001</c:v>
                </c:pt>
                <c:pt idx="389">
                  <c:v>-1.51905</c:v>
                </c:pt>
                <c:pt idx="390">
                  <c:v>-2.2504200000000001</c:v>
                </c:pt>
                <c:pt idx="391">
                  <c:v>-1.4218500000000001</c:v>
                </c:pt>
                <c:pt idx="392">
                  <c:v>-2.46732</c:v>
                </c:pt>
                <c:pt idx="393">
                  <c:v>-1.6797</c:v>
                </c:pt>
                <c:pt idx="394">
                  <c:v>-3.72939</c:v>
                </c:pt>
                <c:pt idx="395">
                  <c:v>-2.8770799999999999</c:v>
                </c:pt>
                <c:pt idx="396">
                  <c:v>-0.53345600000000004</c:v>
                </c:pt>
                <c:pt idx="397">
                  <c:v>-2.2564000000000002</c:v>
                </c:pt>
                <c:pt idx="398">
                  <c:v>0.29280099999999998</c:v>
                </c:pt>
                <c:pt idx="399">
                  <c:v>-0.16092699999999999</c:v>
                </c:pt>
                <c:pt idx="400">
                  <c:v>0.46489200000000003</c:v>
                </c:pt>
                <c:pt idx="401">
                  <c:v>1.4899100000000001</c:v>
                </c:pt>
                <c:pt idx="402">
                  <c:v>1.1434299999999999</c:v>
                </c:pt>
                <c:pt idx="403">
                  <c:v>0.49017899999999998</c:v>
                </c:pt>
                <c:pt idx="404">
                  <c:v>1.869</c:v>
                </c:pt>
                <c:pt idx="405">
                  <c:v>1.6392899999999999</c:v>
                </c:pt>
                <c:pt idx="406">
                  <c:v>3.1987399999999999</c:v>
                </c:pt>
                <c:pt idx="407">
                  <c:v>3.0928</c:v>
                </c:pt>
                <c:pt idx="408">
                  <c:v>1.00369</c:v>
                </c:pt>
                <c:pt idx="409">
                  <c:v>0.51574200000000003</c:v>
                </c:pt>
                <c:pt idx="410">
                  <c:v>2.3829899999999999</c:v>
                </c:pt>
                <c:pt idx="411">
                  <c:v>1.33362</c:v>
                </c:pt>
                <c:pt idx="412">
                  <c:v>1.1162000000000001</c:v>
                </c:pt>
                <c:pt idx="413">
                  <c:v>0.25069200000000003</c:v>
                </c:pt>
                <c:pt idx="414">
                  <c:v>3.1008499999999999</c:v>
                </c:pt>
                <c:pt idx="415">
                  <c:v>2.66106</c:v>
                </c:pt>
                <c:pt idx="416">
                  <c:v>3.3468800000000001</c:v>
                </c:pt>
                <c:pt idx="417">
                  <c:v>2.81758</c:v>
                </c:pt>
                <c:pt idx="418">
                  <c:v>1.0101100000000001</c:v>
                </c:pt>
                <c:pt idx="419">
                  <c:v>2.1440899999999998</c:v>
                </c:pt>
                <c:pt idx="420">
                  <c:v>2.0457800000000002</c:v>
                </c:pt>
                <c:pt idx="421">
                  <c:v>2.4719000000000002</c:v>
                </c:pt>
                <c:pt idx="422">
                  <c:v>2.6808800000000002</c:v>
                </c:pt>
                <c:pt idx="423">
                  <c:v>2.8397399999999999</c:v>
                </c:pt>
                <c:pt idx="424">
                  <c:v>1.6797599999999999</c:v>
                </c:pt>
                <c:pt idx="425">
                  <c:v>1.5852200000000001</c:v>
                </c:pt>
                <c:pt idx="426">
                  <c:v>3.3150400000000002</c:v>
                </c:pt>
                <c:pt idx="427">
                  <c:v>1.8858699999999999</c:v>
                </c:pt>
                <c:pt idx="428">
                  <c:v>2.7842199999999999</c:v>
                </c:pt>
                <c:pt idx="429">
                  <c:v>1.238</c:v>
                </c:pt>
                <c:pt idx="430">
                  <c:v>0.65378199999999997</c:v>
                </c:pt>
                <c:pt idx="431">
                  <c:v>2.3845200000000002</c:v>
                </c:pt>
                <c:pt idx="432">
                  <c:v>0.56737400000000004</c:v>
                </c:pt>
                <c:pt idx="433">
                  <c:v>0.19933600000000001</c:v>
                </c:pt>
                <c:pt idx="434">
                  <c:v>2.30768</c:v>
                </c:pt>
                <c:pt idx="435">
                  <c:v>3.4477799999999998</c:v>
                </c:pt>
                <c:pt idx="436">
                  <c:v>3.2960400000000001</c:v>
                </c:pt>
                <c:pt idx="437">
                  <c:v>0.99778800000000001</c:v>
                </c:pt>
                <c:pt idx="438">
                  <c:v>1.59819</c:v>
                </c:pt>
                <c:pt idx="439">
                  <c:v>1.1952</c:v>
                </c:pt>
                <c:pt idx="440">
                  <c:v>0.92674500000000004</c:v>
                </c:pt>
                <c:pt idx="441">
                  <c:v>1.6524399999999999</c:v>
                </c:pt>
                <c:pt idx="442">
                  <c:v>1.8918299999999999</c:v>
                </c:pt>
                <c:pt idx="443">
                  <c:v>0.97536599999999996</c:v>
                </c:pt>
                <c:pt idx="444">
                  <c:v>1.00735</c:v>
                </c:pt>
                <c:pt idx="445">
                  <c:v>2.4016099999999998</c:v>
                </c:pt>
                <c:pt idx="446">
                  <c:v>0.93480600000000003</c:v>
                </c:pt>
                <c:pt idx="447">
                  <c:v>1.4312499999999999</c:v>
                </c:pt>
                <c:pt idx="448">
                  <c:v>1.33256</c:v>
                </c:pt>
                <c:pt idx="449">
                  <c:v>2.4757500000000001</c:v>
                </c:pt>
                <c:pt idx="450">
                  <c:v>1.7666999999999999</c:v>
                </c:pt>
                <c:pt idx="451">
                  <c:v>2.2522600000000002</c:v>
                </c:pt>
                <c:pt idx="452">
                  <c:v>1.44767</c:v>
                </c:pt>
                <c:pt idx="453">
                  <c:v>0.126448</c:v>
                </c:pt>
                <c:pt idx="454">
                  <c:v>3.0761699999999998</c:v>
                </c:pt>
                <c:pt idx="455">
                  <c:v>1.7028000000000001</c:v>
                </c:pt>
                <c:pt idx="456">
                  <c:v>3.2658999999999998</c:v>
                </c:pt>
                <c:pt idx="457">
                  <c:v>1.3561799999999999</c:v>
                </c:pt>
                <c:pt idx="458">
                  <c:v>2.7254700000000001</c:v>
                </c:pt>
                <c:pt idx="459">
                  <c:v>1.8530500000000001</c:v>
                </c:pt>
                <c:pt idx="460">
                  <c:v>3.11314</c:v>
                </c:pt>
                <c:pt idx="461">
                  <c:v>1.46977</c:v>
                </c:pt>
                <c:pt idx="462">
                  <c:v>1.48848</c:v>
                </c:pt>
                <c:pt idx="463">
                  <c:v>2.2795399999999999</c:v>
                </c:pt>
                <c:pt idx="464">
                  <c:v>0.172654</c:v>
                </c:pt>
                <c:pt idx="465">
                  <c:v>1.1346499999999999</c:v>
                </c:pt>
                <c:pt idx="466">
                  <c:v>0.39655000000000001</c:v>
                </c:pt>
                <c:pt idx="467">
                  <c:v>1.6861299999999999</c:v>
                </c:pt>
                <c:pt idx="468">
                  <c:v>1.80226</c:v>
                </c:pt>
                <c:pt idx="469">
                  <c:v>0.83058200000000004</c:v>
                </c:pt>
                <c:pt idx="470">
                  <c:v>2.6073400000000002</c:v>
                </c:pt>
                <c:pt idx="471">
                  <c:v>1.56264</c:v>
                </c:pt>
                <c:pt idx="472">
                  <c:v>3.7031999999999998</c:v>
                </c:pt>
                <c:pt idx="473">
                  <c:v>2.79725</c:v>
                </c:pt>
                <c:pt idx="474">
                  <c:v>1.8671599999999999</c:v>
                </c:pt>
                <c:pt idx="475">
                  <c:v>2.0175800000000002</c:v>
                </c:pt>
                <c:pt idx="476">
                  <c:v>1.8646199999999999</c:v>
                </c:pt>
                <c:pt idx="477">
                  <c:v>2.2630499999999998</c:v>
                </c:pt>
                <c:pt idx="478">
                  <c:v>1.72465</c:v>
                </c:pt>
                <c:pt idx="479">
                  <c:v>0.85820099999999999</c:v>
                </c:pt>
                <c:pt idx="480">
                  <c:v>1.7055800000000001</c:v>
                </c:pt>
                <c:pt idx="481">
                  <c:v>2.14086</c:v>
                </c:pt>
                <c:pt idx="482">
                  <c:v>1.0797399999999999</c:v>
                </c:pt>
                <c:pt idx="483">
                  <c:v>3.2850600000000001</c:v>
                </c:pt>
                <c:pt idx="484">
                  <c:v>3.8304</c:v>
                </c:pt>
                <c:pt idx="485">
                  <c:v>0.55445500000000003</c:v>
                </c:pt>
                <c:pt idx="486">
                  <c:v>3.5858500000000002</c:v>
                </c:pt>
                <c:pt idx="487">
                  <c:v>1.6478600000000001</c:v>
                </c:pt>
                <c:pt idx="488">
                  <c:v>1.2922499999999999</c:v>
                </c:pt>
                <c:pt idx="489">
                  <c:v>4.58894</c:v>
                </c:pt>
                <c:pt idx="490">
                  <c:v>1.0401899999999999</c:v>
                </c:pt>
                <c:pt idx="491">
                  <c:v>3.0396999999999998</c:v>
                </c:pt>
                <c:pt idx="492">
                  <c:v>1.7165999999999999</c:v>
                </c:pt>
                <c:pt idx="493">
                  <c:v>2.3878900000000001</c:v>
                </c:pt>
                <c:pt idx="494">
                  <c:v>2.1481599999999998</c:v>
                </c:pt>
                <c:pt idx="495">
                  <c:v>2.4505499999999998</c:v>
                </c:pt>
                <c:pt idx="496">
                  <c:v>-0.240513</c:v>
                </c:pt>
                <c:pt idx="497">
                  <c:v>1.36554</c:v>
                </c:pt>
                <c:pt idx="498">
                  <c:v>1.8242100000000001</c:v>
                </c:pt>
                <c:pt idx="499">
                  <c:v>2.2553299999999998</c:v>
                </c:pt>
                <c:pt idx="500">
                  <c:v>1.60745</c:v>
                </c:pt>
                <c:pt idx="501">
                  <c:v>0.84575</c:v>
                </c:pt>
                <c:pt idx="502">
                  <c:v>1.13598</c:v>
                </c:pt>
                <c:pt idx="503">
                  <c:v>1.06755</c:v>
                </c:pt>
                <c:pt idx="504">
                  <c:v>1.6502600000000001</c:v>
                </c:pt>
                <c:pt idx="505">
                  <c:v>0.343636</c:v>
                </c:pt>
                <c:pt idx="506">
                  <c:v>0.76846700000000001</c:v>
                </c:pt>
                <c:pt idx="507">
                  <c:v>1.2750600000000001</c:v>
                </c:pt>
                <c:pt idx="508">
                  <c:v>2.34639</c:v>
                </c:pt>
                <c:pt idx="509">
                  <c:v>2.2471399999999999</c:v>
                </c:pt>
                <c:pt idx="510">
                  <c:v>1.6882699999999999</c:v>
                </c:pt>
                <c:pt idx="511">
                  <c:v>3.7172299999999998</c:v>
                </c:pt>
                <c:pt idx="512">
                  <c:v>-0.237731</c:v>
                </c:pt>
                <c:pt idx="513">
                  <c:v>2.7382499999999999</c:v>
                </c:pt>
                <c:pt idx="514">
                  <c:v>1.9823299999999999</c:v>
                </c:pt>
                <c:pt idx="515">
                  <c:v>3.2242600000000001</c:v>
                </c:pt>
                <c:pt idx="516">
                  <c:v>1.43296</c:v>
                </c:pt>
                <c:pt idx="517">
                  <c:v>3.22479</c:v>
                </c:pt>
                <c:pt idx="518">
                  <c:v>2.73136</c:v>
                </c:pt>
                <c:pt idx="519">
                  <c:v>2.0493600000000001</c:v>
                </c:pt>
                <c:pt idx="520">
                  <c:v>3.1486000000000001</c:v>
                </c:pt>
                <c:pt idx="521">
                  <c:v>2.40578</c:v>
                </c:pt>
                <c:pt idx="522">
                  <c:v>2.3709199999999999</c:v>
                </c:pt>
                <c:pt idx="523">
                  <c:v>1.3654599999999999</c:v>
                </c:pt>
                <c:pt idx="524">
                  <c:v>3.2366700000000002</c:v>
                </c:pt>
                <c:pt idx="525">
                  <c:v>3.1770999999999998</c:v>
                </c:pt>
                <c:pt idx="526">
                  <c:v>0.55876199999999998</c:v>
                </c:pt>
                <c:pt idx="527">
                  <c:v>3.45058</c:v>
                </c:pt>
                <c:pt idx="528">
                  <c:v>2.1222599999999998</c:v>
                </c:pt>
                <c:pt idx="529">
                  <c:v>2.3611800000000001</c:v>
                </c:pt>
                <c:pt idx="530">
                  <c:v>2.2782300000000002</c:v>
                </c:pt>
                <c:pt idx="531">
                  <c:v>3.8002400000000001</c:v>
                </c:pt>
                <c:pt idx="532">
                  <c:v>2.7879700000000001</c:v>
                </c:pt>
                <c:pt idx="533">
                  <c:v>2.15124</c:v>
                </c:pt>
                <c:pt idx="534">
                  <c:v>1.93008</c:v>
                </c:pt>
                <c:pt idx="535">
                  <c:v>0.72219500000000003</c:v>
                </c:pt>
                <c:pt idx="536">
                  <c:v>2.6531600000000002</c:v>
                </c:pt>
                <c:pt idx="537">
                  <c:v>2.4039299999999999</c:v>
                </c:pt>
                <c:pt idx="538">
                  <c:v>1.0638700000000001</c:v>
                </c:pt>
                <c:pt idx="539">
                  <c:v>4.5567299999999999</c:v>
                </c:pt>
                <c:pt idx="540">
                  <c:v>1.5291399999999999</c:v>
                </c:pt>
                <c:pt idx="541">
                  <c:v>1.93476</c:v>
                </c:pt>
                <c:pt idx="542">
                  <c:v>1.01874</c:v>
                </c:pt>
                <c:pt idx="543">
                  <c:v>1.79738</c:v>
                </c:pt>
                <c:pt idx="544">
                  <c:v>1.26132</c:v>
                </c:pt>
                <c:pt idx="545">
                  <c:v>3.6501700000000001</c:v>
                </c:pt>
                <c:pt idx="546">
                  <c:v>3.1994699999999998</c:v>
                </c:pt>
                <c:pt idx="547">
                  <c:v>0.66510100000000005</c:v>
                </c:pt>
                <c:pt idx="548">
                  <c:v>1.4326700000000001</c:v>
                </c:pt>
                <c:pt idx="549">
                  <c:v>2.16974</c:v>
                </c:pt>
                <c:pt idx="550">
                  <c:v>3.3723900000000002</c:v>
                </c:pt>
                <c:pt idx="551">
                  <c:v>1.2812600000000001</c:v>
                </c:pt>
                <c:pt idx="552">
                  <c:v>3.40808</c:v>
                </c:pt>
                <c:pt idx="553">
                  <c:v>1.8073300000000001</c:v>
                </c:pt>
                <c:pt idx="554">
                  <c:v>2.90381</c:v>
                </c:pt>
                <c:pt idx="555">
                  <c:v>1.45861</c:v>
                </c:pt>
                <c:pt idx="556">
                  <c:v>2.2120799999999998</c:v>
                </c:pt>
                <c:pt idx="557">
                  <c:v>3.20533</c:v>
                </c:pt>
                <c:pt idx="558">
                  <c:v>1.47584</c:v>
                </c:pt>
                <c:pt idx="559">
                  <c:v>2.53695</c:v>
                </c:pt>
                <c:pt idx="560">
                  <c:v>0.77668499999999996</c:v>
                </c:pt>
                <c:pt idx="561">
                  <c:v>2.8467600000000002</c:v>
                </c:pt>
                <c:pt idx="562">
                  <c:v>-0.53593900000000005</c:v>
                </c:pt>
                <c:pt idx="563">
                  <c:v>1.6909099999999999</c:v>
                </c:pt>
                <c:pt idx="564">
                  <c:v>1.99342</c:v>
                </c:pt>
                <c:pt idx="565">
                  <c:v>4.50143</c:v>
                </c:pt>
                <c:pt idx="566">
                  <c:v>4.97851</c:v>
                </c:pt>
                <c:pt idx="567">
                  <c:v>4.1452600000000004</c:v>
                </c:pt>
                <c:pt idx="568">
                  <c:v>2.3836300000000001</c:v>
                </c:pt>
                <c:pt idx="569">
                  <c:v>1.0384599999999999</c:v>
                </c:pt>
                <c:pt idx="570">
                  <c:v>1.7054</c:v>
                </c:pt>
                <c:pt idx="571">
                  <c:v>2.9561000000000002</c:v>
                </c:pt>
                <c:pt idx="572">
                  <c:v>0.24182000000000001</c:v>
                </c:pt>
                <c:pt idx="573">
                  <c:v>2.3088500000000001</c:v>
                </c:pt>
                <c:pt idx="574">
                  <c:v>0.59263600000000005</c:v>
                </c:pt>
                <c:pt idx="575">
                  <c:v>4.12819</c:v>
                </c:pt>
                <c:pt idx="576">
                  <c:v>1.9548000000000001</c:v>
                </c:pt>
                <c:pt idx="577">
                  <c:v>1.9845999999999999</c:v>
                </c:pt>
                <c:pt idx="578">
                  <c:v>3.16995</c:v>
                </c:pt>
                <c:pt idx="579">
                  <c:v>1.5285</c:v>
                </c:pt>
                <c:pt idx="580">
                  <c:v>0.98311899999999997</c:v>
                </c:pt>
                <c:pt idx="581">
                  <c:v>2.0187300000000001</c:v>
                </c:pt>
                <c:pt idx="582">
                  <c:v>1.8355399999999999</c:v>
                </c:pt>
                <c:pt idx="583">
                  <c:v>0.47486899999999999</c:v>
                </c:pt>
                <c:pt idx="584">
                  <c:v>1.7734700000000001</c:v>
                </c:pt>
                <c:pt idx="585">
                  <c:v>1.4184300000000001</c:v>
                </c:pt>
                <c:pt idx="586">
                  <c:v>0.77558499999999997</c:v>
                </c:pt>
                <c:pt idx="587">
                  <c:v>-0.234458</c:v>
                </c:pt>
                <c:pt idx="588">
                  <c:v>1.1900599999999999</c:v>
                </c:pt>
                <c:pt idx="589">
                  <c:v>2.0769199999999999</c:v>
                </c:pt>
                <c:pt idx="590">
                  <c:v>2.2384599999999999</c:v>
                </c:pt>
                <c:pt idx="591">
                  <c:v>3.95241</c:v>
                </c:pt>
                <c:pt idx="592">
                  <c:v>1.9215199999999999</c:v>
                </c:pt>
                <c:pt idx="593">
                  <c:v>3.3756400000000002</c:v>
                </c:pt>
                <c:pt idx="594">
                  <c:v>0.75383900000000004</c:v>
                </c:pt>
                <c:pt idx="595">
                  <c:v>4.1002000000000001</c:v>
                </c:pt>
                <c:pt idx="596">
                  <c:v>-0.79104799999999997</c:v>
                </c:pt>
                <c:pt idx="597">
                  <c:v>1.65608</c:v>
                </c:pt>
                <c:pt idx="598">
                  <c:v>1.08887</c:v>
                </c:pt>
                <c:pt idx="599">
                  <c:v>2.1219800000000002</c:v>
                </c:pt>
                <c:pt idx="600">
                  <c:v>3.4842499999999998</c:v>
                </c:pt>
                <c:pt idx="601">
                  <c:v>3.6256499999999998</c:v>
                </c:pt>
                <c:pt idx="602">
                  <c:v>0.89966500000000005</c:v>
                </c:pt>
                <c:pt idx="603">
                  <c:v>-0.609074</c:v>
                </c:pt>
                <c:pt idx="604">
                  <c:v>1.0042</c:v>
                </c:pt>
                <c:pt idx="605">
                  <c:v>1.2484299999999999</c:v>
                </c:pt>
                <c:pt idx="606">
                  <c:v>1.3902699999999999</c:v>
                </c:pt>
                <c:pt idx="607">
                  <c:v>2.4187099999999999</c:v>
                </c:pt>
                <c:pt idx="608">
                  <c:v>2.1236799999999998</c:v>
                </c:pt>
                <c:pt idx="609">
                  <c:v>3.2104699999999999</c:v>
                </c:pt>
                <c:pt idx="610">
                  <c:v>2.4915799999999999</c:v>
                </c:pt>
                <c:pt idx="611">
                  <c:v>1.4841800000000001</c:v>
                </c:pt>
                <c:pt idx="612">
                  <c:v>0.95533999999999997</c:v>
                </c:pt>
                <c:pt idx="613">
                  <c:v>1.7427900000000001</c:v>
                </c:pt>
                <c:pt idx="614">
                  <c:v>1.7462599999999999</c:v>
                </c:pt>
                <c:pt idx="615">
                  <c:v>2.17889</c:v>
                </c:pt>
                <c:pt idx="616">
                  <c:v>1.4324399999999999</c:v>
                </c:pt>
                <c:pt idx="617">
                  <c:v>2.9846400000000002</c:v>
                </c:pt>
                <c:pt idx="618">
                  <c:v>3.0990600000000001</c:v>
                </c:pt>
                <c:pt idx="619">
                  <c:v>2.0582099999999999</c:v>
                </c:pt>
                <c:pt idx="620">
                  <c:v>0.43447000000000002</c:v>
                </c:pt>
                <c:pt idx="621">
                  <c:v>2.9490599999999998</c:v>
                </c:pt>
                <c:pt idx="622">
                  <c:v>3.33324</c:v>
                </c:pt>
                <c:pt idx="623">
                  <c:v>3.1713100000000001</c:v>
                </c:pt>
                <c:pt idx="624">
                  <c:v>1.93045</c:v>
                </c:pt>
                <c:pt idx="625">
                  <c:v>3.5033099999999999</c:v>
                </c:pt>
                <c:pt idx="626">
                  <c:v>2.13808</c:v>
                </c:pt>
                <c:pt idx="627">
                  <c:v>2.56494</c:v>
                </c:pt>
                <c:pt idx="628">
                  <c:v>3.9889399999999999</c:v>
                </c:pt>
                <c:pt idx="629">
                  <c:v>1.2182999999999999</c:v>
                </c:pt>
                <c:pt idx="630">
                  <c:v>2.2217699999999998</c:v>
                </c:pt>
                <c:pt idx="631">
                  <c:v>1.27478</c:v>
                </c:pt>
                <c:pt idx="632">
                  <c:v>2.3346300000000002</c:v>
                </c:pt>
                <c:pt idx="633">
                  <c:v>3.2040199999999999</c:v>
                </c:pt>
                <c:pt idx="634">
                  <c:v>3.3152200000000001</c:v>
                </c:pt>
                <c:pt idx="635">
                  <c:v>4.1724399999999999</c:v>
                </c:pt>
                <c:pt idx="636">
                  <c:v>2.1081500000000002</c:v>
                </c:pt>
                <c:pt idx="637">
                  <c:v>0.42166500000000001</c:v>
                </c:pt>
                <c:pt idx="638">
                  <c:v>2.1836199999999999</c:v>
                </c:pt>
                <c:pt idx="639">
                  <c:v>3.5873699999999999</c:v>
                </c:pt>
                <c:pt idx="640">
                  <c:v>0.46925899999999998</c:v>
                </c:pt>
                <c:pt idx="641">
                  <c:v>1.9523999999999999</c:v>
                </c:pt>
                <c:pt idx="642">
                  <c:v>1.6740299999999999</c:v>
                </c:pt>
                <c:pt idx="643">
                  <c:v>3.1070700000000002</c:v>
                </c:pt>
                <c:pt idx="644">
                  <c:v>2.1005699999999998</c:v>
                </c:pt>
                <c:pt idx="645">
                  <c:v>2.7172000000000001</c:v>
                </c:pt>
                <c:pt idx="646">
                  <c:v>1.08691</c:v>
                </c:pt>
                <c:pt idx="647">
                  <c:v>2.7963499999999999</c:v>
                </c:pt>
                <c:pt idx="648">
                  <c:v>2.1866500000000002</c:v>
                </c:pt>
                <c:pt idx="649">
                  <c:v>3.8385199999999999</c:v>
                </c:pt>
                <c:pt idx="650">
                  <c:v>2.5377900000000002</c:v>
                </c:pt>
                <c:pt idx="651">
                  <c:v>3.7410100000000002</c:v>
                </c:pt>
                <c:pt idx="652">
                  <c:v>2.7706400000000002</c:v>
                </c:pt>
                <c:pt idx="653">
                  <c:v>0.47609200000000002</c:v>
                </c:pt>
                <c:pt idx="654">
                  <c:v>3.27935</c:v>
                </c:pt>
                <c:pt idx="655">
                  <c:v>2.1554600000000002</c:v>
                </c:pt>
                <c:pt idx="656">
                  <c:v>2.4311199999999999</c:v>
                </c:pt>
                <c:pt idx="657">
                  <c:v>2.4203600000000001</c:v>
                </c:pt>
                <c:pt idx="658">
                  <c:v>1.008</c:v>
                </c:pt>
                <c:pt idx="659">
                  <c:v>1.0902000000000001</c:v>
                </c:pt>
                <c:pt idx="660">
                  <c:v>0.89825600000000005</c:v>
                </c:pt>
                <c:pt idx="661">
                  <c:v>2.66317</c:v>
                </c:pt>
                <c:pt idx="662">
                  <c:v>1.94659</c:v>
                </c:pt>
                <c:pt idx="663">
                  <c:v>2.2000899999999999</c:v>
                </c:pt>
                <c:pt idx="664">
                  <c:v>0.32633899999999999</c:v>
                </c:pt>
                <c:pt idx="665">
                  <c:v>0.91844099999999995</c:v>
                </c:pt>
                <c:pt idx="666">
                  <c:v>4.2100099999999996</c:v>
                </c:pt>
                <c:pt idx="667">
                  <c:v>0.67073700000000003</c:v>
                </c:pt>
                <c:pt idx="668">
                  <c:v>0.35430299999999998</c:v>
                </c:pt>
                <c:pt idx="669">
                  <c:v>2.0685799999999999</c:v>
                </c:pt>
                <c:pt idx="670">
                  <c:v>2.7917000000000001</c:v>
                </c:pt>
                <c:pt idx="671">
                  <c:v>2.8201100000000001</c:v>
                </c:pt>
                <c:pt idx="672">
                  <c:v>2.9470399999999999</c:v>
                </c:pt>
                <c:pt idx="673">
                  <c:v>0.95296800000000004</c:v>
                </c:pt>
                <c:pt idx="674">
                  <c:v>2.8266300000000002</c:v>
                </c:pt>
                <c:pt idx="675">
                  <c:v>1.7220800000000001</c:v>
                </c:pt>
                <c:pt idx="676">
                  <c:v>0.96086099999999997</c:v>
                </c:pt>
                <c:pt idx="677">
                  <c:v>0.80135100000000004</c:v>
                </c:pt>
                <c:pt idx="678">
                  <c:v>1.6240600000000001</c:v>
                </c:pt>
                <c:pt idx="679">
                  <c:v>1.09497</c:v>
                </c:pt>
                <c:pt idx="680">
                  <c:v>0.88617100000000004</c:v>
                </c:pt>
                <c:pt idx="681">
                  <c:v>1.8982699999999999</c:v>
                </c:pt>
                <c:pt idx="682">
                  <c:v>2.76973</c:v>
                </c:pt>
                <c:pt idx="683">
                  <c:v>1.8110900000000001</c:v>
                </c:pt>
                <c:pt idx="684">
                  <c:v>0.97820300000000004</c:v>
                </c:pt>
                <c:pt idx="685">
                  <c:v>1.4232100000000001</c:v>
                </c:pt>
                <c:pt idx="686">
                  <c:v>2.2992599999999999</c:v>
                </c:pt>
                <c:pt idx="687">
                  <c:v>1.8207800000000001</c:v>
                </c:pt>
                <c:pt idx="688">
                  <c:v>0.57304200000000005</c:v>
                </c:pt>
                <c:pt idx="689">
                  <c:v>1.59389</c:v>
                </c:pt>
                <c:pt idx="690">
                  <c:v>2.2607200000000001</c:v>
                </c:pt>
                <c:pt idx="691">
                  <c:v>3.22153</c:v>
                </c:pt>
                <c:pt idx="692">
                  <c:v>2.4536500000000001</c:v>
                </c:pt>
                <c:pt idx="693">
                  <c:v>2.4720399999999998</c:v>
                </c:pt>
                <c:pt idx="694">
                  <c:v>1.7958000000000001</c:v>
                </c:pt>
                <c:pt idx="695">
                  <c:v>3.1742599999999999</c:v>
                </c:pt>
                <c:pt idx="696">
                  <c:v>1.57297</c:v>
                </c:pt>
                <c:pt idx="697">
                  <c:v>0.17824799999999999</c:v>
                </c:pt>
                <c:pt idx="698">
                  <c:v>1.7751699999999999</c:v>
                </c:pt>
                <c:pt idx="699">
                  <c:v>1.6395900000000001</c:v>
                </c:pt>
                <c:pt idx="700">
                  <c:v>1.72115</c:v>
                </c:pt>
                <c:pt idx="701">
                  <c:v>1.5245200000000001</c:v>
                </c:pt>
                <c:pt idx="702">
                  <c:v>2.2616999999999998</c:v>
                </c:pt>
                <c:pt idx="703">
                  <c:v>1.06006</c:v>
                </c:pt>
                <c:pt idx="704">
                  <c:v>4.1299799999999998</c:v>
                </c:pt>
                <c:pt idx="705">
                  <c:v>2.4628299999999999</c:v>
                </c:pt>
                <c:pt idx="706">
                  <c:v>4.4914500000000004</c:v>
                </c:pt>
                <c:pt idx="707">
                  <c:v>2.3573900000000001</c:v>
                </c:pt>
                <c:pt idx="708">
                  <c:v>2.75448</c:v>
                </c:pt>
                <c:pt idx="709">
                  <c:v>3.2211500000000002</c:v>
                </c:pt>
                <c:pt idx="710">
                  <c:v>1.29104</c:v>
                </c:pt>
                <c:pt idx="711">
                  <c:v>3.1072299999999999</c:v>
                </c:pt>
                <c:pt idx="712">
                  <c:v>2.0367000000000002</c:v>
                </c:pt>
                <c:pt idx="713">
                  <c:v>1.2217899999999999</c:v>
                </c:pt>
                <c:pt idx="714">
                  <c:v>0.24963199999999999</c:v>
                </c:pt>
                <c:pt idx="715">
                  <c:v>2.38035</c:v>
                </c:pt>
                <c:pt idx="716">
                  <c:v>0.84793399999999997</c:v>
                </c:pt>
                <c:pt idx="717">
                  <c:v>1.4583299999999999</c:v>
                </c:pt>
                <c:pt idx="718">
                  <c:v>1.77979</c:v>
                </c:pt>
                <c:pt idx="719">
                  <c:v>1.39222</c:v>
                </c:pt>
                <c:pt idx="720">
                  <c:v>1.8399399999999999</c:v>
                </c:pt>
                <c:pt idx="721">
                  <c:v>3.70383</c:v>
                </c:pt>
                <c:pt idx="722">
                  <c:v>1.03738</c:v>
                </c:pt>
                <c:pt idx="723">
                  <c:v>2.1798899999999999</c:v>
                </c:pt>
                <c:pt idx="724">
                  <c:v>1.11233</c:v>
                </c:pt>
                <c:pt idx="725">
                  <c:v>2.6918700000000002</c:v>
                </c:pt>
                <c:pt idx="726">
                  <c:v>0.40334500000000001</c:v>
                </c:pt>
                <c:pt idx="727">
                  <c:v>1.63473</c:v>
                </c:pt>
                <c:pt idx="728">
                  <c:v>1.41004</c:v>
                </c:pt>
                <c:pt idx="729">
                  <c:v>2.7559200000000001</c:v>
                </c:pt>
                <c:pt idx="730">
                  <c:v>2.60669</c:v>
                </c:pt>
                <c:pt idx="731">
                  <c:v>2.4776099999999999</c:v>
                </c:pt>
                <c:pt idx="732">
                  <c:v>2.1597300000000001</c:v>
                </c:pt>
                <c:pt idx="733">
                  <c:v>1.75569</c:v>
                </c:pt>
                <c:pt idx="734">
                  <c:v>2.1651400000000001</c:v>
                </c:pt>
                <c:pt idx="735">
                  <c:v>0.77683400000000002</c:v>
                </c:pt>
                <c:pt idx="736">
                  <c:v>3.7947700000000002</c:v>
                </c:pt>
                <c:pt idx="737">
                  <c:v>2.4439500000000001</c:v>
                </c:pt>
                <c:pt idx="738">
                  <c:v>1.3291599999999999</c:v>
                </c:pt>
                <c:pt idx="739">
                  <c:v>1.7129700000000001</c:v>
                </c:pt>
                <c:pt idx="740">
                  <c:v>2.0897100000000002</c:v>
                </c:pt>
                <c:pt idx="741">
                  <c:v>1.00851</c:v>
                </c:pt>
                <c:pt idx="742">
                  <c:v>-0.31607800000000003</c:v>
                </c:pt>
                <c:pt idx="743">
                  <c:v>0.87076500000000001</c:v>
                </c:pt>
                <c:pt idx="744">
                  <c:v>1.39592</c:v>
                </c:pt>
                <c:pt idx="745">
                  <c:v>0.16158900000000001</c:v>
                </c:pt>
                <c:pt idx="746">
                  <c:v>3.34036</c:v>
                </c:pt>
                <c:pt idx="747">
                  <c:v>2.50969</c:v>
                </c:pt>
                <c:pt idx="748">
                  <c:v>2.1097899999999998</c:v>
                </c:pt>
                <c:pt idx="749">
                  <c:v>2.49485</c:v>
                </c:pt>
                <c:pt idx="750">
                  <c:v>3.3182200000000002</c:v>
                </c:pt>
                <c:pt idx="751">
                  <c:v>1.9578500000000001</c:v>
                </c:pt>
                <c:pt idx="752">
                  <c:v>0.54303100000000004</c:v>
                </c:pt>
                <c:pt idx="753">
                  <c:v>2.18554</c:v>
                </c:pt>
                <c:pt idx="754">
                  <c:v>1.5301800000000001</c:v>
                </c:pt>
                <c:pt idx="755">
                  <c:v>2.4195500000000001</c:v>
                </c:pt>
                <c:pt idx="756">
                  <c:v>2.6227100000000001</c:v>
                </c:pt>
                <c:pt idx="757">
                  <c:v>1.99366</c:v>
                </c:pt>
                <c:pt idx="758">
                  <c:v>3.5719099999999999</c:v>
                </c:pt>
                <c:pt idx="759">
                  <c:v>2.4574699999999998</c:v>
                </c:pt>
                <c:pt idx="760">
                  <c:v>1.16699</c:v>
                </c:pt>
                <c:pt idx="761">
                  <c:v>1.4181699999999999</c:v>
                </c:pt>
                <c:pt idx="762">
                  <c:v>2.4622799999999998</c:v>
                </c:pt>
                <c:pt idx="763">
                  <c:v>1.65761</c:v>
                </c:pt>
                <c:pt idx="764">
                  <c:v>1.3808</c:v>
                </c:pt>
                <c:pt idx="765">
                  <c:v>3.2822200000000001</c:v>
                </c:pt>
                <c:pt idx="766">
                  <c:v>2.4625300000000001</c:v>
                </c:pt>
                <c:pt idx="767">
                  <c:v>4.3630899999999997</c:v>
                </c:pt>
                <c:pt idx="768">
                  <c:v>0.41020800000000002</c:v>
                </c:pt>
                <c:pt idx="769">
                  <c:v>1.36371</c:v>
                </c:pt>
                <c:pt idx="770">
                  <c:v>3.0401699999999998</c:v>
                </c:pt>
                <c:pt idx="771">
                  <c:v>2.6424799999999999</c:v>
                </c:pt>
                <c:pt idx="772">
                  <c:v>2.27887</c:v>
                </c:pt>
                <c:pt idx="773">
                  <c:v>1.0928199999999999</c:v>
                </c:pt>
                <c:pt idx="774">
                  <c:v>1.9383600000000001</c:v>
                </c:pt>
                <c:pt idx="775">
                  <c:v>3.2825099999999998</c:v>
                </c:pt>
                <c:pt idx="776">
                  <c:v>3.8029999999999999</c:v>
                </c:pt>
                <c:pt idx="777">
                  <c:v>0.56152500000000005</c:v>
                </c:pt>
                <c:pt idx="778">
                  <c:v>3.8287499999999999</c:v>
                </c:pt>
                <c:pt idx="779">
                  <c:v>1.1792899999999999</c:v>
                </c:pt>
                <c:pt idx="780">
                  <c:v>1.6363700000000001</c:v>
                </c:pt>
                <c:pt idx="781">
                  <c:v>2.4990399999999999</c:v>
                </c:pt>
                <c:pt idx="782">
                  <c:v>3.0540699999999998</c:v>
                </c:pt>
                <c:pt idx="783">
                  <c:v>0.43571799999999999</c:v>
                </c:pt>
                <c:pt idx="784">
                  <c:v>3.6004100000000001</c:v>
                </c:pt>
                <c:pt idx="785">
                  <c:v>1.87625</c:v>
                </c:pt>
                <c:pt idx="786">
                  <c:v>3.1529400000000001</c:v>
                </c:pt>
                <c:pt idx="787">
                  <c:v>2.9606400000000002</c:v>
                </c:pt>
                <c:pt idx="788">
                  <c:v>2.78234</c:v>
                </c:pt>
                <c:pt idx="789">
                  <c:v>1.3691899999999999</c:v>
                </c:pt>
                <c:pt idx="790">
                  <c:v>1.0772699999999999</c:v>
                </c:pt>
                <c:pt idx="791">
                  <c:v>0.45023099999999999</c:v>
                </c:pt>
                <c:pt idx="792">
                  <c:v>2.4723700000000002</c:v>
                </c:pt>
                <c:pt idx="793">
                  <c:v>0.90032800000000002</c:v>
                </c:pt>
                <c:pt idx="794">
                  <c:v>1.5286599999999999</c:v>
                </c:pt>
                <c:pt idx="795">
                  <c:v>2.5496400000000001</c:v>
                </c:pt>
                <c:pt idx="796">
                  <c:v>1.81473</c:v>
                </c:pt>
                <c:pt idx="797">
                  <c:v>0.22525000000000001</c:v>
                </c:pt>
                <c:pt idx="798">
                  <c:v>0.157669</c:v>
                </c:pt>
                <c:pt idx="799">
                  <c:v>7.6228900000000002E-2</c:v>
                </c:pt>
                <c:pt idx="800">
                  <c:v>0.77792799999999995</c:v>
                </c:pt>
                <c:pt idx="801">
                  <c:v>-0.33234999999999998</c:v>
                </c:pt>
                <c:pt idx="802">
                  <c:v>0.28419100000000003</c:v>
                </c:pt>
                <c:pt idx="803">
                  <c:v>-0.58076399999999995</c:v>
                </c:pt>
                <c:pt idx="804">
                  <c:v>7.7104000000000006E-2</c:v>
                </c:pt>
                <c:pt idx="805">
                  <c:v>-1.0817399999999999</c:v>
                </c:pt>
                <c:pt idx="806">
                  <c:v>-0.25073899999999999</c:v>
                </c:pt>
                <c:pt idx="807">
                  <c:v>-0.74385599999999996</c:v>
                </c:pt>
                <c:pt idx="808">
                  <c:v>0.43527300000000002</c:v>
                </c:pt>
                <c:pt idx="809">
                  <c:v>0.93715700000000002</c:v>
                </c:pt>
                <c:pt idx="810">
                  <c:v>-0.26933099999999999</c:v>
                </c:pt>
                <c:pt idx="811">
                  <c:v>-0.34816000000000003</c:v>
                </c:pt>
                <c:pt idx="812">
                  <c:v>-0.76431300000000002</c:v>
                </c:pt>
                <c:pt idx="813">
                  <c:v>-0.31362899999999999</c:v>
                </c:pt>
                <c:pt idx="814">
                  <c:v>2.0359699999999998</c:v>
                </c:pt>
                <c:pt idx="815">
                  <c:v>-0.29709999999999998</c:v>
                </c:pt>
                <c:pt idx="816">
                  <c:v>8.2706100000000005E-2</c:v>
                </c:pt>
                <c:pt idx="817">
                  <c:v>-0.74419999999999997</c:v>
                </c:pt>
                <c:pt idx="818">
                  <c:v>0.913964</c:v>
                </c:pt>
                <c:pt idx="819">
                  <c:v>0.37773400000000001</c:v>
                </c:pt>
                <c:pt idx="820">
                  <c:v>0.78689699999999996</c:v>
                </c:pt>
                <c:pt idx="821">
                  <c:v>0.75163000000000002</c:v>
                </c:pt>
                <c:pt idx="822">
                  <c:v>0.886015</c:v>
                </c:pt>
                <c:pt idx="823">
                  <c:v>-1.13218</c:v>
                </c:pt>
                <c:pt idx="824">
                  <c:v>0.39609</c:v>
                </c:pt>
                <c:pt idx="825">
                  <c:v>-0.24204500000000001</c:v>
                </c:pt>
                <c:pt idx="826">
                  <c:v>1.1034299999999999</c:v>
                </c:pt>
                <c:pt idx="827">
                  <c:v>-1.01172</c:v>
                </c:pt>
                <c:pt idx="828">
                  <c:v>0.66326700000000005</c:v>
                </c:pt>
                <c:pt idx="829">
                  <c:v>-0.1216</c:v>
                </c:pt>
                <c:pt idx="830">
                  <c:v>-0.99663000000000002</c:v>
                </c:pt>
                <c:pt idx="831">
                  <c:v>0.78520599999999996</c:v>
                </c:pt>
                <c:pt idx="832">
                  <c:v>-0.45495400000000003</c:v>
                </c:pt>
                <c:pt idx="833">
                  <c:v>-0.16972899999999999</c:v>
                </c:pt>
                <c:pt idx="834">
                  <c:v>-0.160248</c:v>
                </c:pt>
                <c:pt idx="835">
                  <c:v>-0.114774</c:v>
                </c:pt>
                <c:pt idx="836">
                  <c:v>0.54977900000000002</c:v>
                </c:pt>
                <c:pt idx="837">
                  <c:v>0.40287499999999998</c:v>
                </c:pt>
                <c:pt idx="838">
                  <c:v>-0.1802</c:v>
                </c:pt>
                <c:pt idx="839">
                  <c:v>0.64874699999999996</c:v>
                </c:pt>
                <c:pt idx="840">
                  <c:v>-1.21845</c:v>
                </c:pt>
                <c:pt idx="841">
                  <c:v>-1.417</c:v>
                </c:pt>
                <c:pt idx="842">
                  <c:v>-0.706874</c:v>
                </c:pt>
                <c:pt idx="843">
                  <c:v>-0.63197400000000004</c:v>
                </c:pt>
                <c:pt idx="844">
                  <c:v>3.1063299999999999E-2</c:v>
                </c:pt>
                <c:pt idx="845">
                  <c:v>1.9739</c:v>
                </c:pt>
                <c:pt idx="846">
                  <c:v>-0.79196599999999995</c:v>
                </c:pt>
                <c:pt idx="847">
                  <c:v>0.50931499999999996</c:v>
                </c:pt>
                <c:pt idx="848">
                  <c:v>-0.21904799999999999</c:v>
                </c:pt>
                <c:pt idx="849">
                  <c:v>2.3111300000000001E-2</c:v>
                </c:pt>
                <c:pt idx="850">
                  <c:v>1.6390800000000001</c:v>
                </c:pt>
                <c:pt idx="851">
                  <c:v>0.93541200000000002</c:v>
                </c:pt>
                <c:pt idx="852">
                  <c:v>0.38400400000000001</c:v>
                </c:pt>
                <c:pt idx="853">
                  <c:v>0.39891100000000002</c:v>
                </c:pt>
                <c:pt idx="854">
                  <c:v>-1.1284400000000001</c:v>
                </c:pt>
                <c:pt idx="855">
                  <c:v>1.7724</c:v>
                </c:pt>
                <c:pt idx="856">
                  <c:v>-0.43299500000000002</c:v>
                </c:pt>
                <c:pt idx="857">
                  <c:v>0.73156900000000002</c:v>
                </c:pt>
                <c:pt idx="858">
                  <c:v>-1.9759100000000001</c:v>
                </c:pt>
                <c:pt idx="859">
                  <c:v>-0.87019199999999997</c:v>
                </c:pt>
                <c:pt idx="860">
                  <c:v>-0.32153799999999999</c:v>
                </c:pt>
                <c:pt idx="861">
                  <c:v>0.336646</c:v>
                </c:pt>
                <c:pt idx="862">
                  <c:v>2.59701</c:v>
                </c:pt>
                <c:pt idx="863">
                  <c:v>-0.46940199999999999</c:v>
                </c:pt>
                <c:pt idx="864">
                  <c:v>0.49735600000000002</c:v>
                </c:pt>
                <c:pt idx="865">
                  <c:v>0.47653800000000002</c:v>
                </c:pt>
                <c:pt idx="866">
                  <c:v>0.28625499999999998</c:v>
                </c:pt>
                <c:pt idx="867">
                  <c:v>1.0504100000000001</c:v>
                </c:pt>
                <c:pt idx="868">
                  <c:v>2.4069600000000002</c:v>
                </c:pt>
                <c:pt idx="869">
                  <c:v>0.379915</c:v>
                </c:pt>
                <c:pt idx="870">
                  <c:v>-1.5908800000000001</c:v>
                </c:pt>
                <c:pt idx="871">
                  <c:v>0.143127</c:v>
                </c:pt>
                <c:pt idx="872">
                  <c:v>0.426589</c:v>
                </c:pt>
                <c:pt idx="873">
                  <c:v>-0.458617</c:v>
                </c:pt>
                <c:pt idx="874">
                  <c:v>2.4674999999999998</c:v>
                </c:pt>
                <c:pt idx="875">
                  <c:v>1.23197</c:v>
                </c:pt>
                <c:pt idx="876">
                  <c:v>-0.65112800000000004</c:v>
                </c:pt>
                <c:pt idx="877">
                  <c:v>-0.86153800000000003</c:v>
                </c:pt>
                <c:pt idx="878">
                  <c:v>0.20934800000000001</c:v>
                </c:pt>
                <c:pt idx="879">
                  <c:v>0.461397</c:v>
                </c:pt>
                <c:pt idx="880">
                  <c:v>0.47867399999999999</c:v>
                </c:pt>
                <c:pt idx="881">
                  <c:v>-0.98334699999999997</c:v>
                </c:pt>
                <c:pt idx="882">
                  <c:v>1.0786</c:v>
                </c:pt>
                <c:pt idx="883">
                  <c:v>-0.63894499999999999</c:v>
                </c:pt>
                <c:pt idx="884">
                  <c:v>0.65545600000000004</c:v>
                </c:pt>
                <c:pt idx="885">
                  <c:v>-1.1032299999999999</c:v>
                </c:pt>
                <c:pt idx="886">
                  <c:v>0.95949399999999996</c:v>
                </c:pt>
                <c:pt idx="887">
                  <c:v>-0.45583200000000001</c:v>
                </c:pt>
                <c:pt idx="888">
                  <c:v>-0.49200100000000002</c:v>
                </c:pt>
                <c:pt idx="889">
                  <c:v>-0.269262</c:v>
                </c:pt>
                <c:pt idx="890">
                  <c:v>0.47149600000000003</c:v>
                </c:pt>
                <c:pt idx="891">
                  <c:v>0.46152100000000001</c:v>
                </c:pt>
                <c:pt idx="892">
                  <c:v>7.9806699999999994E-2</c:v>
                </c:pt>
                <c:pt idx="893">
                  <c:v>-0.79248499999999999</c:v>
                </c:pt>
                <c:pt idx="894">
                  <c:v>6.8812899999999996E-2</c:v>
                </c:pt>
                <c:pt idx="895">
                  <c:v>0.82616699999999998</c:v>
                </c:pt>
                <c:pt idx="896">
                  <c:v>-0.27856199999999998</c:v>
                </c:pt>
                <c:pt idx="897">
                  <c:v>-1.50051</c:v>
                </c:pt>
                <c:pt idx="898">
                  <c:v>1.4974700000000001</c:v>
                </c:pt>
                <c:pt idx="899">
                  <c:v>0.98738199999999998</c:v>
                </c:pt>
                <c:pt idx="900">
                  <c:v>1.1047400000000001</c:v>
                </c:pt>
                <c:pt idx="901">
                  <c:v>0.60167000000000004</c:v>
                </c:pt>
                <c:pt idx="902">
                  <c:v>-0.211365</c:v>
                </c:pt>
                <c:pt idx="903">
                  <c:v>-2.09205</c:v>
                </c:pt>
                <c:pt idx="904">
                  <c:v>-0.20691399999999999</c:v>
                </c:pt>
                <c:pt idx="905">
                  <c:v>0.37284</c:v>
                </c:pt>
                <c:pt idx="906">
                  <c:v>-1.4157599999999999</c:v>
                </c:pt>
                <c:pt idx="907">
                  <c:v>-8.8505E-2</c:v>
                </c:pt>
                <c:pt idx="908">
                  <c:v>-1.0108600000000001</c:v>
                </c:pt>
                <c:pt idx="909">
                  <c:v>0.62722999999999995</c:v>
                </c:pt>
                <c:pt idx="910">
                  <c:v>0.33977099999999999</c:v>
                </c:pt>
                <c:pt idx="911">
                  <c:v>-0.34877399999999997</c:v>
                </c:pt>
                <c:pt idx="912">
                  <c:v>0.49110399999999998</c:v>
                </c:pt>
                <c:pt idx="913">
                  <c:v>0.15559100000000001</c:v>
                </c:pt>
                <c:pt idx="914">
                  <c:v>1.5444100000000001</c:v>
                </c:pt>
                <c:pt idx="915">
                  <c:v>-0.89033799999999996</c:v>
                </c:pt>
                <c:pt idx="916">
                  <c:v>1.45366</c:v>
                </c:pt>
                <c:pt idx="917">
                  <c:v>-0.19753999999999999</c:v>
                </c:pt>
                <c:pt idx="918">
                  <c:v>1.14713</c:v>
                </c:pt>
                <c:pt idx="919">
                  <c:v>-1.16255</c:v>
                </c:pt>
                <c:pt idx="920">
                  <c:v>2.32026E-2</c:v>
                </c:pt>
                <c:pt idx="921">
                  <c:v>-0.53453499999999998</c:v>
                </c:pt>
                <c:pt idx="922">
                  <c:v>-0.37787500000000002</c:v>
                </c:pt>
                <c:pt idx="923">
                  <c:v>-1.7353400000000001</c:v>
                </c:pt>
                <c:pt idx="924">
                  <c:v>0.55280099999999999</c:v>
                </c:pt>
                <c:pt idx="925">
                  <c:v>-0.147315</c:v>
                </c:pt>
                <c:pt idx="926">
                  <c:v>-1.94119</c:v>
                </c:pt>
                <c:pt idx="927">
                  <c:v>-1.65866</c:v>
                </c:pt>
                <c:pt idx="928">
                  <c:v>0.68940699999999999</c:v>
                </c:pt>
                <c:pt idx="929">
                  <c:v>1.4183699999999999</c:v>
                </c:pt>
                <c:pt idx="930">
                  <c:v>-0.10868</c:v>
                </c:pt>
                <c:pt idx="931">
                  <c:v>0.43726599999999999</c:v>
                </c:pt>
                <c:pt idx="932">
                  <c:v>-1.48943</c:v>
                </c:pt>
                <c:pt idx="933">
                  <c:v>0.11558499999999999</c:v>
                </c:pt>
                <c:pt idx="934">
                  <c:v>0.96050500000000005</c:v>
                </c:pt>
                <c:pt idx="935">
                  <c:v>-1.3974899999999999</c:v>
                </c:pt>
                <c:pt idx="936">
                  <c:v>-2.1619199999999998</c:v>
                </c:pt>
                <c:pt idx="937">
                  <c:v>0.51310199999999995</c:v>
                </c:pt>
                <c:pt idx="938">
                  <c:v>-1.09013</c:v>
                </c:pt>
                <c:pt idx="939">
                  <c:v>1.36164</c:v>
                </c:pt>
                <c:pt idx="940">
                  <c:v>-0.76839599999999997</c:v>
                </c:pt>
                <c:pt idx="941">
                  <c:v>-0.410829</c:v>
                </c:pt>
                <c:pt idx="942">
                  <c:v>-2.2640099999999999</c:v>
                </c:pt>
                <c:pt idx="943">
                  <c:v>-1.2577100000000001</c:v>
                </c:pt>
                <c:pt idx="944">
                  <c:v>-0.41736099999999998</c:v>
                </c:pt>
                <c:pt idx="945">
                  <c:v>0.14362800000000001</c:v>
                </c:pt>
                <c:pt idx="946">
                  <c:v>0.13178200000000001</c:v>
                </c:pt>
                <c:pt idx="947">
                  <c:v>-0.67161499999999996</c:v>
                </c:pt>
                <c:pt idx="948">
                  <c:v>0.48951499999999998</c:v>
                </c:pt>
                <c:pt idx="949">
                  <c:v>-1.5407500000000001</c:v>
                </c:pt>
                <c:pt idx="950">
                  <c:v>-0.67786800000000003</c:v>
                </c:pt>
                <c:pt idx="951">
                  <c:v>-1.4569000000000001</c:v>
                </c:pt>
                <c:pt idx="952">
                  <c:v>-1.3568800000000001</c:v>
                </c:pt>
                <c:pt idx="953">
                  <c:v>-1.1140099999999999</c:v>
                </c:pt>
                <c:pt idx="954">
                  <c:v>-0.42421599999999998</c:v>
                </c:pt>
                <c:pt idx="955">
                  <c:v>-2.0882100000000001</c:v>
                </c:pt>
                <c:pt idx="956">
                  <c:v>-0.13108400000000001</c:v>
                </c:pt>
                <c:pt idx="957">
                  <c:v>1.0296400000000001</c:v>
                </c:pt>
                <c:pt idx="958">
                  <c:v>-0.53112199999999998</c:v>
                </c:pt>
                <c:pt idx="959">
                  <c:v>-0.46337</c:v>
                </c:pt>
                <c:pt idx="960">
                  <c:v>-2.18987</c:v>
                </c:pt>
                <c:pt idx="961">
                  <c:v>2.2339799999999999</c:v>
                </c:pt>
                <c:pt idx="962">
                  <c:v>0.16678899999999999</c:v>
                </c:pt>
                <c:pt idx="963">
                  <c:v>2.0151300000000001</c:v>
                </c:pt>
                <c:pt idx="964">
                  <c:v>-0.39921000000000001</c:v>
                </c:pt>
                <c:pt idx="965">
                  <c:v>0.135856</c:v>
                </c:pt>
                <c:pt idx="966">
                  <c:v>-0.244118</c:v>
                </c:pt>
                <c:pt idx="967">
                  <c:v>2.2498</c:v>
                </c:pt>
                <c:pt idx="968">
                  <c:v>-0.180702</c:v>
                </c:pt>
                <c:pt idx="969">
                  <c:v>3.0414500000000002</c:v>
                </c:pt>
                <c:pt idx="970">
                  <c:v>0.57656300000000005</c:v>
                </c:pt>
                <c:pt idx="971">
                  <c:v>0.47188600000000003</c:v>
                </c:pt>
                <c:pt idx="972">
                  <c:v>1.46611</c:v>
                </c:pt>
                <c:pt idx="973">
                  <c:v>0.211866</c:v>
                </c:pt>
                <c:pt idx="974">
                  <c:v>-1.47363</c:v>
                </c:pt>
                <c:pt idx="975">
                  <c:v>0.50399899999999997</c:v>
                </c:pt>
                <c:pt idx="976">
                  <c:v>0.71515499999999999</c:v>
                </c:pt>
                <c:pt idx="977">
                  <c:v>-0.236961</c:v>
                </c:pt>
                <c:pt idx="978">
                  <c:v>0.206293</c:v>
                </c:pt>
                <c:pt idx="979">
                  <c:v>-0.75404899999999997</c:v>
                </c:pt>
                <c:pt idx="980">
                  <c:v>-1.50915</c:v>
                </c:pt>
                <c:pt idx="981">
                  <c:v>-0.81682600000000005</c:v>
                </c:pt>
                <c:pt idx="982">
                  <c:v>0.62456800000000001</c:v>
                </c:pt>
                <c:pt idx="983">
                  <c:v>-1.09735</c:v>
                </c:pt>
                <c:pt idx="984">
                  <c:v>-0.107586</c:v>
                </c:pt>
                <c:pt idx="985">
                  <c:v>-1.68363</c:v>
                </c:pt>
                <c:pt idx="986">
                  <c:v>3.8902100000000002E-2</c:v>
                </c:pt>
                <c:pt idx="987">
                  <c:v>0.37188100000000002</c:v>
                </c:pt>
                <c:pt idx="988">
                  <c:v>-1.44085</c:v>
                </c:pt>
                <c:pt idx="989">
                  <c:v>0.48918200000000001</c:v>
                </c:pt>
                <c:pt idx="990">
                  <c:v>-2.09849</c:v>
                </c:pt>
                <c:pt idx="991">
                  <c:v>-0.31009100000000001</c:v>
                </c:pt>
                <c:pt idx="992">
                  <c:v>-1.13931</c:v>
                </c:pt>
                <c:pt idx="993">
                  <c:v>-0.249419</c:v>
                </c:pt>
                <c:pt idx="994">
                  <c:v>-0.39465699999999998</c:v>
                </c:pt>
                <c:pt idx="995">
                  <c:v>-0.656972</c:v>
                </c:pt>
                <c:pt idx="996">
                  <c:v>0.82094100000000003</c:v>
                </c:pt>
                <c:pt idx="997">
                  <c:v>-0.13783599999999999</c:v>
                </c:pt>
                <c:pt idx="998">
                  <c:v>-0.121394</c:v>
                </c:pt>
                <c:pt idx="999">
                  <c:v>0.60436699999999999</c:v>
                </c:pt>
                <c:pt idx="1000">
                  <c:v>0.55658799999999997</c:v>
                </c:pt>
                <c:pt idx="1001">
                  <c:v>0.53722899999999996</c:v>
                </c:pt>
                <c:pt idx="1002">
                  <c:v>0.31141200000000002</c:v>
                </c:pt>
                <c:pt idx="1003">
                  <c:v>-0.48334899999999997</c:v>
                </c:pt>
                <c:pt idx="1004">
                  <c:v>0.89395999999999998</c:v>
                </c:pt>
                <c:pt idx="1005">
                  <c:v>0.25541599999999998</c:v>
                </c:pt>
                <c:pt idx="1006">
                  <c:v>1.3367500000000001</c:v>
                </c:pt>
                <c:pt idx="1007">
                  <c:v>-0.55808899999999995</c:v>
                </c:pt>
                <c:pt idx="1008">
                  <c:v>0.56120800000000004</c:v>
                </c:pt>
                <c:pt idx="1009">
                  <c:v>-0.30717800000000001</c:v>
                </c:pt>
                <c:pt idx="1010">
                  <c:v>0.21391199999999999</c:v>
                </c:pt>
                <c:pt idx="1011">
                  <c:v>-0.68988899999999997</c:v>
                </c:pt>
                <c:pt idx="1012">
                  <c:v>-0.25486199999999998</c:v>
                </c:pt>
                <c:pt idx="1013">
                  <c:v>-0.24542700000000001</c:v>
                </c:pt>
                <c:pt idx="1014">
                  <c:v>-0.21577399999999999</c:v>
                </c:pt>
                <c:pt idx="1015">
                  <c:v>0.52914799999999995</c:v>
                </c:pt>
                <c:pt idx="1016">
                  <c:v>0.98447399999999996</c:v>
                </c:pt>
                <c:pt idx="1017">
                  <c:v>1.3091699999999999</c:v>
                </c:pt>
                <c:pt idx="1018">
                  <c:v>0.86141199999999996</c:v>
                </c:pt>
                <c:pt idx="1019">
                  <c:v>0.43992900000000001</c:v>
                </c:pt>
                <c:pt idx="1020">
                  <c:v>0.60315099999999999</c:v>
                </c:pt>
                <c:pt idx="1021">
                  <c:v>0.27772200000000002</c:v>
                </c:pt>
                <c:pt idx="1022">
                  <c:v>-0.109986</c:v>
                </c:pt>
                <c:pt idx="1023">
                  <c:v>-0.64230600000000004</c:v>
                </c:pt>
                <c:pt idx="1024">
                  <c:v>-0.61278999999999995</c:v>
                </c:pt>
                <c:pt idx="1025">
                  <c:v>-0.30316100000000001</c:v>
                </c:pt>
                <c:pt idx="1026">
                  <c:v>0.18237700000000001</c:v>
                </c:pt>
                <c:pt idx="1027">
                  <c:v>-0.78634300000000001</c:v>
                </c:pt>
                <c:pt idx="1028">
                  <c:v>0.454953</c:v>
                </c:pt>
                <c:pt idx="1029">
                  <c:v>-1.01166</c:v>
                </c:pt>
                <c:pt idx="1030">
                  <c:v>0.85669499999999998</c:v>
                </c:pt>
                <c:pt idx="1031">
                  <c:v>-0.19399</c:v>
                </c:pt>
                <c:pt idx="1032">
                  <c:v>0.53850699999999996</c:v>
                </c:pt>
                <c:pt idx="1033">
                  <c:v>0.41115200000000002</c:v>
                </c:pt>
                <c:pt idx="1034">
                  <c:v>-0.74714100000000006</c:v>
                </c:pt>
                <c:pt idx="1035">
                  <c:v>0.71493899999999999</c:v>
                </c:pt>
                <c:pt idx="1036">
                  <c:v>-1.5672200000000001</c:v>
                </c:pt>
                <c:pt idx="1037">
                  <c:v>-0.202655</c:v>
                </c:pt>
                <c:pt idx="1038">
                  <c:v>0.151059</c:v>
                </c:pt>
                <c:pt idx="1039">
                  <c:v>3.5632200000000003E-2</c:v>
                </c:pt>
                <c:pt idx="1040">
                  <c:v>1.4300600000000001</c:v>
                </c:pt>
                <c:pt idx="1041">
                  <c:v>-0.70508099999999996</c:v>
                </c:pt>
                <c:pt idx="1042">
                  <c:v>-0.62745300000000004</c:v>
                </c:pt>
                <c:pt idx="1043">
                  <c:v>0.50041999999999998</c:v>
                </c:pt>
                <c:pt idx="1044">
                  <c:v>0.89365499999999998</c:v>
                </c:pt>
                <c:pt idx="1045">
                  <c:v>-0.56128599999999995</c:v>
                </c:pt>
                <c:pt idx="1046">
                  <c:v>1.3437300000000001</c:v>
                </c:pt>
                <c:pt idx="1047">
                  <c:v>-0.34722999999999998</c:v>
                </c:pt>
                <c:pt idx="1048">
                  <c:v>-1.0854699999999999</c:v>
                </c:pt>
                <c:pt idx="1049">
                  <c:v>0.42744900000000002</c:v>
                </c:pt>
                <c:pt idx="1050">
                  <c:v>-1.15401</c:v>
                </c:pt>
                <c:pt idx="1051">
                  <c:v>-1.03111</c:v>
                </c:pt>
                <c:pt idx="1052">
                  <c:v>0.119653</c:v>
                </c:pt>
                <c:pt idx="1053">
                  <c:v>-0.47316799999999998</c:v>
                </c:pt>
                <c:pt idx="1054">
                  <c:v>-1.0874900000000001</c:v>
                </c:pt>
                <c:pt idx="1055">
                  <c:v>-0.99596700000000005</c:v>
                </c:pt>
                <c:pt idx="1056">
                  <c:v>0.64762900000000001</c:v>
                </c:pt>
                <c:pt idx="1057">
                  <c:v>-1.2236100000000001</c:v>
                </c:pt>
                <c:pt idx="1058">
                  <c:v>0.49293399999999998</c:v>
                </c:pt>
                <c:pt idx="1059">
                  <c:v>-0.23241100000000001</c:v>
                </c:pt>
                <c:pt idx="1060">
                  <c:v>0.67947900000000006</c:v>
                </c:pt>
                <c:pt idx="1061">
                  <c:v>-0.535358</c:v>
                </c:pt>
                <c:pt idx="1062">
                  <c:v>0.883324</c:v>
                </c:pt>
                <c:pt idx="1063">
                  <c:v>1.3321700000000001</c:v>
                </c:pt>
                <c:pt idx="1064">
                  <c:v>2.6411E-2</c:v>
                </c:pt>
                <c:pt idx="1065">
                  <c:v>-0.709928</c:v>
                </c:pt>
                <c:pt idx="1066">
                  <c:v>0.85029600000000005</c:v>
                </c:pt>
                <c:pt idx="1067">
                  <c:v>1.8615699999999999</c:v>
                </c:pt>
                <c:pt idx="1068">
                  <c:v>-0.48521900000000001</c:v>
                </c:pt>
                <c:pt idx="1069">
                  <c:v>0.99895199999999995</c:v>
                </c:pt>
                <c:pt idx="1070">
                  <c:v>8.5495699999999994E-2</c:v>
                </c:pt>
                <c:pt idx="1071">
                  <c:v>1.83426</c:v>
                </c:pt>
                <c:pt idx="1072">
                  <c:v>2.5274100000000002</c:v>
                </c:pt>
                <c:pt idx="1073">
                  <c:v>0.41108299999999998</c:v>
                </c:pt>
                <c:pt idx="1074">
                  <c:v>0.15645200000000001</c:v>
                </c:pt>
                <c:pt idx="1075">
                  <c:v>1.0130699999999999</c:v>
                </c:pt>
                <c:pt idx="1076">
                  <c:v>-1.3747400000000001</c:v>
                </c:pt>
                <c:pt idx="1077">
                  <c:v>9.4592599999999999E-2</c:v>
                </c:pt>
                <c:pt idx="1078">
                  <c:v>2.50604E-2</c:v>
                </c:pt>
                <c:pt idx="1079">
                  <c:v>-0.25984600000000002</c:v>
                </c:pt>
                <c:pt idx="1080">
                  <c:v>0.27456799999999998</c:v>
                </c:pt>
                <c:pt idx="1081">
                  <c:v>-2.1309900000000002</c:v>
                </c:pt>
                <c:pt idx="1082">
                  <c:v>0.65849199999999997</c:v>
                </c:pt>
                <c:pt idx="1083">
                  <c:v>2.05776</c:v>
                </c:pt>
                <c:pt idx="1084">
                  <c:v>1.3421400000000001</c:v>
                </c:pt>
                <c:pt idx="1085">
                  <c:v>0.46367599999999998</c:v>
                </c:pt>
                <c:pt idx="1086">
                  <c:v>-0.204153</c:v>
                </c:pt>
                <c:pt idx="1087">
                  <c:v>-0.53129199999999999</c:v>
                </c:pt>
                <c:pt idx="1088">
                  <c:v>-1.1615</c:v>
                </c:pt>
                <c:pt idx="1089">
                  <c:v>0.32319999999999999</c:v>
                </c:pt>
                <c:pt idx="1090">
                  <c:v>2.30471</c:v>
                </c:pt>
                <c:pt idx="1091">
                  <c:v>-0.65981400000000001</c:v>
                </c:pt>
                <c:pt idx="1092">
                  <c:v>-0.104156</c:v>
                </c:pt>
                <c:pt idx="1093">
                  <c:v>0.99153899999999995</c:v>
                </c:pt>
                <c:pt idx="1094">
                  <c:v>4.1487200000000002E-2</c:v>
                </c:pt>
                <c:pt idx="1095">
                  <c:v>-1.1759999999999999</c:v>
                </c:pt>
                <c:pt idx="1096">
                  <c:v>5.3742999999999999E-2</c:v>
                </c:pt>
                <c:pt idx="1097">
                  <c:v>0.32875300000000002</c:v>
                </c:pt>
                <c:pt idx="1098">
                  <c:v>-0.24667600000000001</c:v>
                </c:pt>
                <c:pt idx="1099">
                  <c:v>0.97852899999999998</c:v>
                </c:pt>
                <c:pt idx="1100">
                  <c:v>0.93867</c:v>
                </c:pt>
                <c:pt idx="1101">
                  <c:v>-2.3468399999999998</c:v>
                </c:pt>
                <c:pt idx="1102">
                  <c:v>1.91262</c:v>
                </c:pt>
                <c:pt idx="1103">
                  <c:v>0.941106</c:v>
                </c:pt>
                <c:pt idx="1104">
                  <c:v>1.7620800000000001</c:v>
                </c:pt>
                <c:pt idx="1105">
                  <c:v>-0.176507</c:v>
                </c:pt>
                <c:pt idx="1106">
                  <c:v>-0.778138</c:v>
                </c:pt>
                <c:pt idx="1107">
                  <c:v>-0.72838800000000004</c:v>
                </c:pt>
                <c:pt idx="1108">
                  <c:v>0.968777</c:v>
                </c:pt>
                <c:pt idx="1109">
                  <c:v>0.91369900000000004</c:v>
                </c:pt>
                <c:pt idx="1110">
                  <c:v>0.98048599999999997</c:v>
                </c:pt>
                <c:pt idx="1111">
                  <c:v>0.35413099999999997</c:v>
                </c:pt>
                <c:pt idx="1112">
                  <c:v>0.57948</c:v>
                </c:pt>
                <c:pt idx="1113">
                  <c:v>1.1728000000000001</c:v>
                </c:pt>
                <c:pt idx="1114">
                  <c:v>-1.43459</c:v>
                </c:pt>
                <c:pt idx="1115">
                  <c:v>0.65023399999999998</c:v>
                </c:pt>
                <c:pt idx="1116">
                  <c:v>-0.73282800000000003</c:v>
                </c:pt>
                <c:pt idx="1117">
                  <c:v>-0.80842499999999995</c:v>
                </c:pt>
                <c:pt idx="1118">
                  <c:v>0.86236500000000005</c:v>
                </c:pt>
                <c:pt idx="1119">
                  <c:v>-2.3631199999999999</c:v>
                </c:pt>
                <c:pt idx="1120">
                  <c:v>0.161857</c:v>
                </c:pt>
                <c:pt idx="1121">
                  <c:v>-5.6357999999999998E-2</c:v>
                </c:pt>
                <c:pt idx="1122">
                  <c:v>2.4079799999999998</c:v>
                </c:pt>
                <c:pt idx="1123">
                  <c:v>-0.65125200000000005</c:v>
                </c:pt>
                <c:pt idx="1124">
                  <c:v>1.1833499999999999</c:v>
                </c:pt>
                <c:pt idx="1125">
                  <c:v>0.90411399999999997</c:v>
                </c:pt>
                <c:pt idx="1126">
                  <c:v>-1.5720700000000001</c:v>
                </c:pt>
                <c:pt idx="1127">
                  <c:v>0.24021100000000001</c:v>
                </c:pt>
                <c:pt idx="1128">
                  <c:v>1.1379699999999999</c:v>
                </c:pt>
                <c:pt idx="1129">
                  <c:v>-8.4572999999999995E-2</c:v>
                </c:pt>
                <c:pt idx="1130">
                  <c:v>-0.102968</c:v>
                </c:pt>
                <c:pt idx="1131">
                  <c:v>-0.45925899999999997</c:v>
                </c:pt>
                <c:pt idx="1132">
                  <c:v>1.10181</c:v>
                </c:pt>
                <c:pt idx="1133">
                  <c:v>-0.71926599999999996</c:v>
                </c:pt>
                <c:pt idx="1134">
                  <c:v>-1.0846800000000001</c:v>
                </c:pt>
                <c:pt idx="1135">
                  <c:v>-1.0412300000000001</c:v>
                </c:pt>
                <c:pt idx="1136">
                  <c:v>1.8415299999999999</c:v>
                </c:pt>
                <c:pt idx="1137">
                  <c:v>0.79756400000000005</c:v>
                </c:pt>
                <c:pt idx="1138">
                  <c:v>2.2810700000000002</c:v>
                </c:pt>
                <c:pt idx="1139">
                  <c:v>-0.242448</c:v>
                </c:pt>
                <c:pt idx="1140">
                  <c:v>-1.19669</c:v>
                </c:pt>
                <c:pt idx="1141">
                  <c:v>0.102358</c:v>
                </c:pt>
                <c:pt idx="1142">
                  <c:v>1.22733</c:v>
                </c:pt>
                <c:pt idx="1143">
                  <c:v>-0.61775899999999995</c:v>
                </c:pt>
                <c:pt idx="1144">
                  <c:v>-0.68413900000000005</c:v>
                </c:pt>
                <c:pt idx="1145">
                  <c:v>-1.3785700000000001</c:v>
                </c:pt>
                <c:pt idx="1146">
                  <c:v>0.57097900000000001</c:v>
                </c:pt>
                <c:pt idx="1147">
                  <c:v>-1.18106</c:v>
                </c:pt>
                <c:pt idx="1148">
                  <c:v>-0.74860700000000002</c:v>
                </c:pt>
                <c:pt idx="1149">
                  <c:v>1.3589800000000001</c:v>
                </c:pt>
                <c:pt idx="1150">
                  <c:v>0.55603199999999997</c:v>
                </c:pt>
                <c:pt idx="1151">
                  <c:v>0.27705000000000002</c:v>
                </c:pt>
                <c:pt idx="1152">
                  <c:v>-1.6245499999999999</c:v>
                </c:pt>
                <c:pt idx="1153">
                  <c:v>-0.39246900000000001</c:v>
                </c:pt>
                <c:pt idx="1154">
                  <c:v>2.8637300000000001E-2</c:v>
                </c:pt>
                <c:pt idx="1155">
                  <c:v>1.2929600000000001</c:v>
                </c:pt>
                <c:pt idx="1156">
                  <c:v>-0.484149</c:v>
                </c:pt>
                <c:pt idx="1157">
                  <c:v>-1.53915</c:v>
                </c:pt>
                <c:pt idx="1158">
                  <c:v>-0.61994700000000003</c:v>
                </c:pt>
                <c:pt idx="1159">
                  <c:v>-1.27904</c:v>
                </c:pt>
                <c:pt idx="1160">
                  <c:v>-0.71578399999999998</c:v>
                </c:pt>
                <c:pt idx="1161">
                  <c:v>-0.79195700000000002</c:v>
                </c:pt>
                <c:pt idx="1162">
                  <c:v>-1.5810500000000001</c:v>
                </c:pt>
                <c:pt idx="1163">
                  <c:v>0.799674</c:v>
                </c:pt>
                <c:pt idx="1164">
                  <c:v>0.54817800000000005</c:v>
                </c:pt>
                <c:pt idx="1165">
                  <c:v>0.65117199999999997</c:v>
                </c:pt>
                <c:pt idx="1166">
                  <c:v>0.588175</c:v>
                </c:pt>
                <c:pt idx="1167">
                  <c:v>0.76385099999999995</c:v>
                </c:pt>
                <c:pt idx="1168">
                  <c:v>0.34632800000000002</c:v>
                </c:pt>
                <c:pt idx="1169">
                  <c:v>-2.1783399999999999</c:v>
                </c:pt>
                <c:pt idx="1170">
                  <c:v>0.71534900000000001</c:v>
                </c:pt>
                <c:pt idx="1171">
                  <c:v>-0.48988799999999999</c:v>
                </c:pt>
                <c:pt idx="1172">
                  <c:v>0.85936900000000005</c:v>
                </c:pt>
                <c:pt idx="1173">
                  <c:v>-0.34567199999999998</c:v>
                </c:pt>
              </c:numCache>
            </c:numRef>
          </c:xVal>
          <c:yVal>
            <c:numRef>
              <c:f>text!$E$1:$E$1174</c:f>
              <c:numCache>
                <c:formatCode>General</c:formatCode>
                <c:ptCount val="1174"/>
                <c:pt idx="796">
                  <c:v>1.01315</c:v>
                </c:pt>
                <c:pt idx="797">
                  <c:v>0.61827699999999997</c:v>
                </c:pt>
                <c:pt idx="798">
                  <c:v>0.18416199999999999</c:v>
                </c:pt>
                <c:pt idx="799">
                  <c:v>-0.60981300000000005</c:v>
                </c:pt>
                <c:pt idx="800">
                  <c:v>-1.6350800000000001</c:v>
                </c:pt>
                <c:pt idx="801">
                  <c:v>1.38591</c:v>
                </c:pt>
                <c:pt idx="802">
                  <c:v>-0.44984499999999999</c:v>
                </c:pt>
                <c:pt idx="803">
                  <c:v>-0.74662700000000004</c:v>
                </c:pt>
                <c:pt idx="804">
                  <c:v>-1.5879300000000001</c:v>
                </c:pt>
                <c:pt idx="805">
                  <c:v>-1.76922</c:v>
                </c:pt>
                <c:pt idx="806">
                  <c:v>1.4078900000000001</c:v>
                </c:pt>
                <c:pt idx="807">
                  <c:v>0.83981499999999998</c:v>
                </c:pt>
                <c:pt idx="808">
                  <c:v>0.94338500000000003</c:v>
                </c:pt>
                <c:pt idx="809">
                  <c:v>-0.47326499999999999</c:v>
                </c:pt>
                <c:pt idx="810">
                  <c:v>-2.0901800000000001</c:v>
                </c:pt>
                <c:pt idx="811">
                  <c:v>2.1385299999999998</c:v>
                </c:pt>
                <c:pt idx="812">
                  <c:v>-0.52696299999999996</c:v>
                </c:pt>
                <c:pt idx="813">
                  <c:v>1.3852500000000001</c:v>
                </c:pt>
                <c:pt idx="814">
                  <c:v>0.34235500000000002</c:v>
                </c:pt>
                <c:pt idx="815">
                  <c:v>1.0483899999999999</c:v>
                </c:pt>
                <c:pt idx="816">
                  <c:v>1.4072199999999999</c:v>
                </c:pt>
                <c:pt idx="817">
                  <c:v>0.286138</c:v>
                </c:pt>
                <c:pt idx="818">
                  <c:v>0.23724799999999999</c:v>
                </c:pt>
                <c:pt idx="819">
                  <c:v>-0.84690900000000002</c:v>
                </c:pt>
                <c:pt idx="820">
                  <c:v>2.3912800000000001</c:v>
                </c:pt>
                <c:pt idx="821">
                  <c:v>-0.96260900000000005</c:v>
                </c:pt>
                <c:pt idx="822">
                  <c:v>-1.58257</c:v>
                </c:pt>
                <c:pt idx="823">
                  <c:v>-0.21445400000000001</c:v>
                </c:pt>
                <c:pt idx="824">
                  <c:v>-1.5737399999999999</c:v>
                </c:pt>
                <c:pt idx="825">
                  <c:v>-0.70501599999999998</c:v>
                </c:pt>
                <c:pt idx="826">
                  <c:v>0.330762</c:v>
                </c:pt>
                <c:pt idx="827">
                  <c:v>0.26358399999999998</c:v>
                </c:pt>
                <c:pt idx="828">
                  <c:v>-0.65046899999999996</c:v>
                </c:pt>
                <c:pt idx="829">
                  <c:v>-0.58355400000000002</c:v>
                </c:pt>
                <c:pt idx="830">
                  <c:v>-2.0493399999999999</c:v>
                </c:pt>
                <c:pt idx="831">
                  <c:v>1.6804699999999999</c:v>
                </c:pt>
                <c:pt idx="832">
                  <c:v>1.28027</c:v>
                </c:pt>
                <c:pt idx="833">
                  <c:v>-1.3595299999999999</c:v>
                </c:pt>
                <c:pt idx="834">
                  <c:v>0.84766900000000001</c:v>
                </c:pt>
                <c:pt idx="835">
                  <c:v>0.38527800000000001</c:v>
                </c:pt>
                <c:pt idx="836">
                  <c:v>-1.1797200000000001</c:v>
                </c:pt>
                <c:pt idx="837">
                  <c:v>-0.28681200000000001</c:v>
                </c:pt>
                <c:pt idx="838">
                  <c:v>1.33971</c:v>
                </c:pt>
                <c:pt idx="839">
                  <c:v>-0.80586400000000002</c:v>
                </c:pt>
                <c:pt idx="840">
                  <c:v>0.164413</c:v>
                </c:pt>
                <c:pt idx="841">
                  <c:v>-0.360927</c:v>
                </c:pt>
                <c:pt idx="842">
                  <c:v>0.14204600000000001</c:v>
                </c:pt>
                <c:pt idx="843">
                  <c:v>2.4798200000000001</c:v>
                </c:pt>
                <c:pt idx="844">
                  <c:v>0.55771199999999999</c:v>
                </c:pt>
                <c:pt idx="845">
                  <c:v>-0.90297899999999998</c:v>
                </c:pt>
                <c:pt idx="846">
                  <c:v>1.1160099999999999</c:v>
                </c:pt>
                <c:pt idx="847">
                  <c:v>-1.21899</c:v>
                </c:pt>
                <c:pt idx="848">
                  <c:v>-0.79622999999999999</c:v>
                </c:pt>
                <c:pt idx="849">
                  <c:v>0.56325899999999995</c:v>
                </c:pt>
                <c:pt idx="850">
                  <c:v>-0.80745800000000001</c:v>
                </c:pt>
                <c:pt idx="851">
                  <c:v>0.64879299999999995</c:v>
                </c:pt>
                <c:pt idx="852">
                  <c:v>0.502162</c:v>
                </c:pt>
                <c:pt idx="853">
                  <c:v>-0.24754899999999999</c:v>
                </c:pt>
                <c:pt idx="854">
                  <c:v>1.08257</c:v>
                </c:pt>
                <c:pt idx="855">
                  <c:v>1.20038</c:v>
                </c:pt>
                <c:pt idx="856">
                  <c:v>0.359844</c:v>
                </c:pt>
                <c:pt idx="857">
                  <c:v>-1.37452</c:v>
                </c:pt>
                <c:pt idx="858">
                  <c:v>1.1880900000000001</c:v>
                </c:pt>
                <c:pt idx="859">
                  <c:v>-0.87587700000000002</c:v>
                </c:pt>
                <c:pt idx="860">
                  <c:v>-0.86667099999999997</c:v>
                </c:pt>
                <c:pt idx="861">
                  <c:v>-0.231599</c:v>
                </c:pt>
                <c:pt idx="862">
                  <c:v>2.1666299999999999E-2</c:v>
                </c:pt>
                <c:pt idx="863">
                  <c:v>-0.42711500000000002</c:v>
                </c:pt>
                <c:pt idx="864">
                  <c:v>-0.119895</c:v>
                </c:pt>
                <c:pt idx="865">
                  <c:v>2.1455700000000002</c:v>
                </c:pt>
                <c:pt idx="866">
                  <c:v>-1.12435</c:v>
                </c:pt>
                <c:pt idx="867">
                  <c:v>-0.17299200000000001</c:v>
                </c:pt>
                <c:pt idx="868">
                  <c:v>-0.97089599999999998</c:v>
                </c:pt>
                <c:pt idx="869">
                  <c:v>0.12338200000000001</c:v>
                </c:pt>
                <c:pt idx="870">
                  <c:v>0.22245999999999999</c:v>
                </c:pt>
                <c:pt idx="871">
                  <c:v>-0.99713099999999999</c:v>
                </c:pt>
                <c:pt idx="872">
                  <c:v>8.7023299999999998E-2</c:v>
                </c:pt>
                <c:pt idx="873">
                  <c:v>-0.94762999999999997</c:v>
                </c:pt>
                <c:pt idx="874">
                  <c:v>1.3956299999999999</c:v>
                </c:pt>
                <c:pt idx="875">
                  <c:v>-0.64563499999999996</c:v>
                </c:pt>
                <c:pt idx="876">
                  <c:v>0.15523100000000001</c:v>
                </c:pt>
                <c:pt idx="877">
                  <c:v>-0.17169300000000001</c:v>
                </c:pt>
                <c:pt idx="878">
                  <c:v>-0.44947199999999998</c:v>
                </c:pt>
                <c:pt idx="879">
                  <c:v>0.73043400000000003</c:v>
                </c:pt>
                <c:pt idx="880">
                  <c:v>1.79504</c:v>
                </c:pt>
                <c:pt idx="881">
                  <c:v>0.132133</c:v>
                </c:pt>
                <c:pt idx="882">
                  <c:v>0.53822300000000001</c:v>
                </c:pt>
                <c:pt idx="883">
                  <c:v>-0.68055600000000005</c:v>
                </c:pt>
                <c:pt idx="884">
                  <c:v>-1.0938699999999999</c:v>
                </c:pt>
                <c:pt idx="885">
                  <c:v>-0.66805499999999995</c:v>
                </c:pt>
                <c:pt idx="886">
                  <c:v>1.0552299999999999</c:v>
                </c:pt>
                <c:pt idx="887">
                  <c:v>0.57137099999999996</c:v>
                </c:pt>
                <c:pt idx="888">
                  <c:v>0.17039000000000001</c:v>
                </c:pt>
                <c:pt idx="889">
                  <c:v>0.43641200000000002</c:v>
                </c:pt>
                <c:pt idx="890">
                  <c:v>2.1024399999999999E-2</c:v>
                </c:pt>
                <c:pt idx="891">
                  <c:v>1.4136299999999999</c:v>
                </c:pt>
                <c:pt idx="892">
                  <c:v>-1.8022</c:v>
                </c:pt>
                <c:pt idx="893">
                  <c:v>-9.3350000000000002E-2</c:v>
                </c:pt>
                <c:pt idx="894">
                  <c:v>0.231381</c:v>
                </c:pt>
                <c:pt idx="895">
                  <c:v>1.3234399999999999</c:v>
                </c:pt>
                <c:pt idx="896">
                  <c:v>0.95883600000000002</c:v>
                </c:pt>
                <c:pt idx="897">
                  <c:v>1.0901700000000001</c:v>
                </c:pt>
                <c:pt idx="898">
                  <c:v>-1.6540600000000001</c:v>
                </c:pt>
                <c:pt idx="899">
                  <c:v>0.52005000000000001</c:v>
                </c:pt>
                <c:pt idx="900">
                  <c:v>0.62169300000000005</c:v>
                </c:pt>
                <c:pt idx="901">
                  <c:v>-0.56221500000000002</c:v>
                </c:pt>
                <c:pt idx="902">
                  <c:v>1.56331</c:v>
                </c:pt>
                <c:pt idx="903">
                  <c:v>0.41394900000000001</c:v>
                </c:pt>
                <c:pt idx="904">
                  <c:v>-0.47514400000000001</c:v>
                </c:pt>
                <c:pt idx="905">
                  <c:v>-0.30261300000000002</c:v>
                </c:pt>
                <c:pt idx="906">
                  <c:v>0.57881300000000002</c:v>
                </c:pt>
                <c:pt idx="907">
                  <c:v>-0.92199900000000001</c:v>
                </c:pt>
                <c:pt idx="908">
                  <c:v>0.77918900000000002</c:v>
                </c:pt>
                <c:pt idx="909">
                  <c:v>-0.81636799999999998</c:v>
                </c:pt>
                <c:pt idx="910">
                  <c:v>-0.28376899999999999</c:v>
                </c:pt>
                <c:pt idx="911">
                  <c:v>1.20061</c:v>
                </c:pt>
                <c:pt idx="912">
                  <c:v>-0.59801499999999996</c:v>
                </c:pt>
                <c:pt idx="913">
                  <c:v>3.3641400000000002E-2</c:v>
                </c:pt>
                <c:pt idx="914">
                  <c:v>0.475165</c:v>
                </c:pt>
                <c:pt idx="915">
                  <c:v>-0.51642399999999999</c:v>
                </c:pt>
                <c:pt idx="916">
                  <c:v>1.84832</c:v>
                </c:pt>
                <c:pt idx="917">
                  <c:v>0.322853</c:v>
                </c:pt>
                <c:pt idx="918">
                  <c:v>0.81004200000000004</c:v>
                </c:pt>
                <c:pt idx="919">
                  <c:v>0.62734199999999996</c:v>
                </c:pt>
                <c:pt idx="920">
                  <c:v>0.45587100000000003</c:v>
                </c:pt>
                <c:pt idx="921">
                  <c:v>-1.60772</c:v>
                </c:pt>
                <c:pt idx="922">
                  <c:v>-1.0865100000000001</c:v>
                </c:pt>
                <c:pt idx="923">
                  <c:v>-0.57772000000000001</c:v>
                </c:pt>
                <c:pt idx="924">
                  <c:v>0.48939199999999999</c:v>
                </c:pt>
                <c:pt idx="925">
                  <c:v>0.87223399999999995</c:v>
                </c:pt>
                <c:pt idx="926">
                  <c:v>-2.24383</c:v>
                </c:pt>
                <c:pt idx="927">
                  <c:v>2.0078800000000001</c:v>
                </c:pt>
                <c:pt idx="928">
                  <c:v>0.20483899999999999</c:v>
                </c:pt>
                <c:pt idx="929">
                  <c:v>1.3455699999999999</c:v>
                </c:pt>
                <c:pt idx="930">
                  <c:v>-2.0281400000000001</c:v>
                </c:pt>
                <c:pt idx="931">
                  <c:v>-0.38518400000000003</c:v>
                </c:pt>
                <c:pt idx="932">
                  <c:v>0.57525599999999999</c:v>
                </c:pt>
                <c:pt idx="933">
                  <c:v>-2.26871</c:v>
                </c:pt>
                <c:pt idx="934">
                  <c:v>-0.31062899999999999</c:v>
                </c:pt>
                <c:pt idx="935">
                  <c:v>0.49435299999999999</c:v>
                </c:pt>
                <c:pt idx="936">
                  <c:v>-1.41957</c:v>
                </c:pt>
                <c:pt idx="937">
                  <c:v>-2.6111399999999998</c:v>
                </c:pt>
                <c:pt idx="938">
                  <c:v>-0.26799200000000001</c:v>
                </c:pt>
                <c:pt idx="939">
                  <c:v>0.14632100000000001</c:v>
                </c:pt>
                <c:pt idx="940">
                  <c:v>-0.28764400000000001</c:v>
                </c:pt>
                <c:pt idx="941">
                  <c:v>0.382243</c:v>
                </c:pt>
                <c:pt idx="942">
                  <c:v>-1.9310700000000001</c:v>
                </c:pt>
                <c:pt idx="943">
                  <c:v>-0.90976699999999999</c:v>
                </c:pt>
                <c:pt idx="944">
                  <c:v>1.0384199999999999</c:v>
                </c:pt>
                <c:pt idx="945">
                  <c:v>0.75684899999999999</c:v>
                </c:pt>
                <c:pt idx="946">
                  <c:v>-0.461094</c:v>
                </c:pt>
                <c:pt idx="947">
                  <c:v>0.168436</c:v>
                </c:pt>
                <c:pt idx="948">
                  <c:v>-0.10828699999999999</c:v>
                </c:pt>
                <c:pt idx="949">
                  <c:v>0.226855</c:v>
                </c:pt>
                <c:pt idx="950">
                  <c:v>0.50313600000000003</c:v>
                </c:pt>
                <c:pt idx="951">
                  <c:v>2.3149299999999999</c:v>
                </c:pt>
                <c:pt idx="952">
                  <c:v>-2.2826599999999999</c:v>
                </c:pt>
                <c:pt idx="953">
                  <c:v>-0.74932600000000005</c:v>
                </c:pt>
                <c:pt idx="954">
                  <c:v>7.9562800000000003E-2</c:v>
                </c:pt>
                <c:pt idx="955">
                  <c:v>-0.46388800000000002</c:v>
                </c:pt>
                <c:pt idx="956">
                  <c:v>-0.91158600000000001</c:v>
                </c:pt>
                <c:pt idx="957">
                  <c:v>1.5325500000000001</c:v>
                </c:pt>
                <c:pt idx="958">
                  <c:v>-2.2775500000000002</c:v>
                </c:pt>
                <c:pt idx="959">
                  <c:v>0.65818200000000004</c:v>
                </c:pt>
                <c:pt idx="960">
                  <c:v>-0.93709600000000004</c:v>
                </c:pt>
                <c:pt idx="961">
                  <c:v>-0.43498199999999998</c:v>
                </c:pt>
                <c:pt idx="962">
                  <c:v>-0.94491099999999995</c:v>
                </c:pt>
                <c:pt idx="963">
                  <c:v>0.98311199999999999</c:v>
                </c:pt>
                <c:pt idx="964">
                  <c:v>-0.31510500000000002</c:v>
                </c:pt>
                <c:pt idx="965">
                  <c:v>1.2016500000000001</c:v>
                </c:pt>
                <c:pt idx="966">
                  <c:v>0.30676700000000001</c:v>
                </c:pt>
                <c:pt idx="967">
                  <c:v>-1.1611</c:v>
                </c:pt>
                <c:pt idx="968">
                  <c:v>0.30470799999999998</c:v>
                </c:pt>
                <c:pt idx="969">
                  <c:v>0.53988199999999997</c:v>
                </c:pt>
                <c:pt idx="970">
                  <c:v>-0.61098300000000005</c:v>
                </c:pt>
                <c:pt idx="971">
                  <c:v>0.70692500000000003</c:v>
                </c:pt>
                <c:pt idx="972">
                  <c:v>1.21031</c:v>
                </c:pt>
                <c:pt idx="973">
                  <c:v>0.144958</c:v>
                </c:pt>
                <c:pt idx="974">
                  <c:v>-0.26427800000000001</c:v>
                </c:pt>
                <c:pt idx="975">
                  <c:v>0.74486399999999997</c:v>
                </c:pt>
                <c:pt idx="976">
                  <c:v>-0.233822</c:v>
                </c:pt>
                <c:pt idx="977">
                  <c:v>1.5196799999999999</c:v>
                </c:pt>
                <c:pt idx="978">
                  <c:v>0.383299</c:v>
                </c:pt>
                <c:pt idx="979">
                  <c:v>2.4034599999999999</c:v>
                </c:pt>
                <c:pt idx="980">
                  <c:v>0.153693</c:v>
                </c:pt>
                <c:pt idx="981">
                  <c:v>0.240926</c:v>
                </c:pt>
                <c:pt idx="982">
                  <c:v>0.70156399999999997</c:v>
                </c:pt>
                <c:pt idx="983">
                  <c:v>-1.47966</c:v>
                </c:pt>
                <c:pt idx="984">
                  <c:v>0.17957300000000001</c:v>
                </c:pt>
                <c:pt idx="985">
                  <c:v>-1.1818</c:v>
                </c:pt>
                <c:pt idx="986">
                  <c:v>0.78718500000000002</c:v>
                </c:pt>
                <c:pt idx="987">
                  <c:v>-0.46879300000000002</c:v>
                </c:pt>
                <c:pt idx="988">
                  <c:v>0.76667399999999997</c:v>
                </c:pt>
                <c:pt idx="989">
                  <c:v>-1.08541</c:v>
                </c:pt>
                <c:pt idx="990">
                  <c:v>0.65854999999999997</c:v>
                </c:pt>
                <c:pt idx="991">
                  <c:v>-0.31489200000000001</c:v>
                </c:pt>
                <c:pt idx="992">
                  <c:v>0.88582700000000003</c:v>
                </c:pt>
                <c:pt idx="993">
                  <c:v>0.31896000000000002</c:v>
                </c:pt>
                <c:pt idx="994">
                  <c:v>-3.0872600000000001</c:v>
                </c:pt>
                <c:pt idx="995">
                  <c:v>-0.88662600000000003</c:v>
                </c:pt>
                <c:pt idx="996">
                  <c:v>0.83948500000000004</c:v>
                </c:pt>
                <c:pt idx="997">
                  <c:v>1.2930699999999999</c:v>
                </c:pt>
                <c:pt idx="998">
                  <c:v>0.16107299999999999</c:v>
                </c:pt>
                <c:pt idx="999">
                  <c:v>-1.1166100000000001</c:v>
                </c:pt>
                <c:pt idx="1000">
                  <c:v>-1.1626099999999999</c:v>
                </c:pt>
                <c:pt idx="1001">
                  <c:v>-1.6917500000000001</c:v>
                </c:pt>
                <c:pt idx="1002">
                  <c:v>1.37795</c:v>
                </c:pt>
                <c:pt idx="1003">
                  <c:v>1.50204</c:v>
                </c:pt>
                <c:pt idx="1004">
                  <c:v>-2.9690699999999999</c:v>
                </c:pt>
                <c:pt idx="1005">
                  <c:v>-0.65349199999999996</c:v>
                </c:pt>
                <c:pt idx="1006">
                  <c:v>0.94225700000000001</c:v>
                </c:pt>
                <c:pt idx="1007">
                  <c:v>0.62341400000000002</c:v>
                </c:pt>
                <c:pt idx="1008">
                  <c:v>0.51088100000000003</c:v>
                </c:pt>
                <c:pt idx="1009">
                  <c:v>0.34140999999999999</c:v>
                </c:pt>
                <c:pt idx="1010">
                  <c:v>-0.56078399999999995</c:v>
                </c:pt>
                <c:pt idx="1011">
                  <c:v>-0.92503400000000002</c:v>
                </c:pt>
                <c:pt idx="1012">
                  <c:v>1.7960700000000001</c:v>
                </c:pt>
                <c:pt idx="1013">
                  <c:v>-0.65153000000000005</c:v>
                </c:pt>
                <c:pt idx="1014">
                  <c:v>-0.59688399999999997</c:v>
                </c:pt>
                <c:pt idx="1015">
                  <c:v>0.76094700000000004</c:v>
                </c:pt>
                <c:pt idx="1016">
                  <c:v>-0.29363099999999998</c:v>
                </c:pt>
                <c:pt idx="1017">
                  <c:v>-1.4111899999999999</c:v>
                </c:pt>
                <c:pt idx="1018">
                  <c:v>-0.40186300000000003</c:v>
                </c:pt>
                <c:pt idx="1019">
                  <c:v>-0.20624899999999999</c:v>
                </c:pt>
                <c:pt idx="1020">
                  <c:v>-0.66334300000000002</c:v>
                </c:pt>
                <c:pt idx="1021">
                  <c:v>-1.65408</c:v>
                </c:pt>
                <c:pt idx="1022">
                  <c:v>-1.1211</c:v>
                </c:pt>
                <c:pt idx="1023">
                  <c:v>-0.60946800000000001</c:v>
                </c:pt>
                <c:pt idx="1024">
                  <c:v>1.5789599999999999</c:v>
                </c:pt>
                <c:pt idx="1025">
                  <c:v>1.7762100000000001</c:v>
                </c:pt>
                <c:pt idx="1026">
                  <c:v>0.98939299999999997</c:v>
                </c:pt>
                <c:pt idx="1027">
                  <c:v>0.51766100000000004</c:v>
                </c:pt>
                <c:pt idx="1028">
                  <c:v>4.4089499999999997E-2</c:v>
                </c:pt>
                <c:pt idx="1029">
                  <c:v>7.9258099999999998E-2</c:v>
                </c:pt>
                <c:pt idx="1030">
                  <c:v>-1.5439099999999999</c:v>
                </c:pt>
                <c:pt idx="1031">
                  <c:v>-0.197633</c:v>
                </c:pt>
                <c:pt idx="1032">
                  <c:v>-0.73089300000000001</c:v>
                </c:pt>
                <c:pt idx="1033">
                  <c:v>0.33948499999999998</c:v>
                </c:pt>
                <c:pt idx="1034">
                  <c:v>7.9672499999999993E-2</c:v>
                </c:pt>
                <c:pt idx="1035">
                  <c:v>-0.33271600000000001</c:v>
                </c:pt>
                <c:pt idx="1036">
                  <c:v>-0.147785</c:v>
                </c:pt>
                <c:pt idx="1037">
                  <c:v>-0.138709</c:v>
                </c:pt>
                <c:pt idx="1038">
                  <c:v>0.56268399999999996</c:v>
                </c:pt>
                <c:pt idx="1039">
                  <c:v>-0.80333100000000002</c:v>
                </c:pt>
                <c:pt idx="1040">
                  <c:v>-0.82932600000000001</c:v>
                </c:pt>
                <c:pt idx="1041">
                  <c:v>0.36778300000000003</c:v>
                </c:pt>
                <c:pt idx="1042">
                  <c:v>-1.5281899999999999</c:v>
                </c:pt>
                <c:pt idx="1043">
                  <c:v>-3.9747999999999999E-2</c:v>
                </c:pt>
                <c:pt idx="1044">
                  <c:v>-2.8033800000000002</c:v>
                </c:pt>
                <c:pt idx="1045">
                  <c:v>0.35570800000000002</c:v>
                </c:pt>
                <c:pt idx="1046">
                  <c:v>0.56088499999999997</c:v>
                </c:pt>
                <c:pt idx="1047">
                  <c:v>-0.13459199999999999</c:v>
                </c:pt>
                <c:pt idx="1048">
                  <c:v>0.47751100000000002</c:v>
                </c:pt>
                <c:pt idx="1049">
                  <c:v>0.183586</c:v>
                </c:pt>
                <c:pt idx="1050">
                  <c:v>0.43609900000000001</c:v>
                </c:pt>
                <c:pt idx="1051">
                  <c:v>0.65324400000000005</c:v>
                </c:pt>
                <c:pt idx="1052">
                  <c:v>0.84733400000000003</c:v>
                </c:pt>
                <c:pt idx="1053">
                  <c:v>1.2287399999999999</c:v>
                </c:pt>
                <c:pt idx="1054">
                  <c:v>-0.42222199999999999</c:v>
                </c:pt>
                <c:pt idx="1055">
                  <c:v>-1.5247200000000001</c:v>
                </c:pt>
                <c:pt idx="1056">
                  <c:v>-0.24757999999999999</c:v>
                </c:pt>
                <c:pt idx="1057">
                  <c:v>0.66299699999999995</c:v>
                </c:pt>
                <c:pt idx="1058">
                  <c:v>-0.64593900000000004</c:v>
                </c:pt>
                <c:pt idx="1059">
                  <c:v>-0.27127200000000001</c:v>
                </c:pt>
                <c:pt idx="1060">
                  <c:v>-0.41908699999999999</c:v>
                </c:pt>
                <c:pt idx="1061">
                  <c:v>0.30587199999999998</c:v>
                </c:pt>
                <c:pt idx="1062">
                  <c:v>0.65822199999999997</c:v>
                </c:pt>
                <c:pt idx="1063">
                  <c:v>-0.31885200000000002</c:v>
                </c:pt>
                <c:pt idx="1064">
                  <c:v>-0.90960099999999999</c:v>
                </c:pt>
                <c:pt idx="1065">
                  <c:v>1.5055000000000001</c:v>
                </c:pt>
                <c:pt idx="1066">
                  <c:v>-0.75917100000000004</c:v>
                </c:pt>
                <c:pt idx="1067">
                  <c:v>1.1505E-2</c:v>
                </c:pt>
                <c:pt idx="1068">
                  <c:v>-1.75071</c:v>
                </c:pt>
                <c:pt idx="1069">
                  <c:v>-2.9550100000000001</c:v>
                </c:pt>
                <c:pt idx="1070">
                  <c:v>0.19835900000000001</c:v>
                </c:pt>
                <c:pt idx="1071">
                  <c:v>1.3556299999999999</c:v>
                </c:pt>
                <c:pt idx="1072">
                  <c:v>0.95435899999999996</c:v>
                </c:pt>
                <c:pt idx="1073">
                  <c:v>-0.70173600000000003</c:v>
                </c:pt>
                <c:pt idx="1074">
                  <c:v>0.225414</c:v>
                </c:pt>
                <c:pt idx="1075">
                  <c:v>-0.51214700000000002</c:v>
                </c:pt>
                <c:pt idx="1076">
                  <c:v>-1.95136</c:v>
                </c:pt>
                <c:pt idx="1077">
                  <c:v>-0.76458400000000004</c:v>
                </c:pt>
                <c:pt idx="1078">
                  <c:v>0.903613</c:v>
                </c:pt>
                <c:pt idx="1079">
                  <c:v>0.71753999999999996</c:v>
                </c:pt>
                <c:pt idx="1080">
                  <c:v>-0.237375</c:v>
                </c:pt>
                <c:pt idx="1081">
                  <c:v>-0.19051299999999999</c:v>
                </c:pt>
                <c:pt idx="1082">
                  <c:v>-0.59143500000000004</c:v>
                </c:pt>
                <c:pt idx="1083">
                  <c:v>-0.591414</c:v>
                </c:pt>
                <c:pt idx="1084">
                  <c:v>0.19734499999999999</c:v>
                </c:pt>
                <c:pt idx="1085">
                  <c:v>-0.73738899999999996</c:v>
                </c:pt>
                <c:pt idx="1086">
                  <c:v>-0.51357600000000003</c:v>
                </c:pt>
                <c:pt idx="1087">
                  <c:v>-2.4448500000000002</c:v>
                </c:pt>
                <c:pt idx="1088">
                  <c:v>-0.69326100000000002</c:v>
                </c:pt>
                <c:pt idx="1089">
                  <c:v>-1.3984099999999999</c:v>
                </c:pt>
                <c:pt idx="1090">
                  <c:v>2.07545</c:v>
                </c:pt>
                <c:pt idx="1091">
                  <c:v>-1.36602</c:v>
                </c:pt>
                <c:pt idx="1092">
                  <c:v>-1.4806699999999999</c:v>
                </c:pt>
                <c:pt idx="1093">
                  <c:v>0.69865200000000005</c:v>
                </c:pt>
                <c:pt idx="1094">
                  <c:v>-0.123823</c:v>
                </c:pt>
                <c:pt idx="1095">
                  <c:v>-0.42300199999999999</c:v>
                </c:pt>
                <c:pt idx="1096">
                  <c:v>0.64298900000000003</c:v>
                </c:pt>
                <c:pt idx="1097">
                  <c:v>0.55835199999999996</c:v>
                </c:pt>
                <c:pt idx="1098">
                  <c:v>0.72796899999999998</c:v>
                </c:pt>
                <c:pt idx="1099">
                  <c:v>-0.36276199999999997</c:v>
                </c:pt>
                <c:pt idx="1100">
                  <c:v>-1.5916999999999999</c:v>
                </c:pt>
                <c:pt idx="1101">
                  <c:v>1.0311399999999999</c:v>
                </c:pt>
                <c:pt idx="1102">
                  <c:v>-0.85802699999999998</c:v>
                </c:pt>
                <c:pt idx="1103">
                  <c:v>0.195433</c:v>
                </c:pt>
                <c:pt idx="1104">
                  <c:v>0.96957099999999996</c:v>
                </c:pt>
                <c:pt idx="1105">
                  <c:v>0.83734500000000001</c:v>
                </c:pt>
                <c:pt idx="1106">
                  <c:v>-0.93332300000000001</c:v>
                </c:pt>
                <c:pt idx="1107">
                  <c:v>0.22229699999999999</c:v>
                </c:pt>
                <c:pt idx="1108">
                  <c:v>2.1145700000000001</c:v>
                </c:pt>
                <c:pt idx="1109">
                  <c:v>-0.86222200000000004</c:v>
                </c:pt>
                <c:pt idx="1110">
                  <c:v>1.0192099999999999</c:v>
                </c:pt>
                <c:pt idx="1111">
                  <c:v>-0.65753700000000004</c:v>
                </c:pt>
                <c:pt idx="1112">
                  <c:v>0.57942700000000003</c:v>
                </c:pt>
                <c:pt idx="1113">
                  <c:v>0.43093300000000001</c:v>
                </c:pt>
                <c:pt idx="1114">
                  <c:v>1.5081100000000001</c:v>
                </c:pt>
                <c:pt idx="1115">
                  <c:v>1.27416</c:v>
                </c:pt>
                <c:pt idx="1116">
                  <c:v>1.1276299999999999</c:v>
                </c:pt>
                <c:pt idx="1117">
                  <c:v>1.6813199999999999</c:v>
                </c:pt>
                <c:pt idx="1118">
                  <c:v>-1.0561400000000001</c:v>
                </c:pt>
                <c:pt idx="1119">
                  <c:v>0.66604699999999994</c:v>
                </c:pt>
                <c:pt idx="1120">
                  <c:v>1.0679099999999999</c:v>
                </c:pt>
                <c:pt idx="1121">
                  <c:v>1.44661</c:v>
                </c:pt>
                <c:pt idx="1122">
                  <c:v>-0.30639</c:v>
                </c:pt>
                <c:pt idx="1123">
                  <c:v>-1.6939599999999999</c:v>
                </c:pt>
                <c:pt idx="1124">
                  <c:v>-2.5855700000000001</c:v>
                </c:pt>
                <c:pt idx="1125">
                  <c:v>0.35570499999999999</c:v>
                </c:pt>
                <c:pt idx="1126">
                  <c:v>0.28507900000000003</c:v>
                </c:pt>
                <c:pt idx="1127">
                  <c:v>1.2961</c:v>
                </c:pt>
                <c:pt idx="1128">
                  <c:v>0.49444100000000002</c:v>
                </c:pt>
                <c:pt idx="1129">
                  <c:v>-0.91223200000000004</c:v>
                </c:pt>
                <c:pt idx="1130">
                  <c:v>0.94778300000000004</c:v>
                </c:pt>
                <c:pt idx="1131">
                  <c:v>-0.53750900000000001</c:v>
                </c:pt>
                <c:pt idx="1132">
                  <c:v>2.5950099999999998</c:v>
                </c:pt>
                <c:pt idx="1133">
                  <c:v>0.47431200000000001</c:v>
                </c:pt>
                <c:pt idx="1134">
                  <c:v>0.31054300000000001</c:v>
                </c:pt>
                <c:pt idx="1135">
                  <c:v>-0.55067200000000005</c:v>
                </c:pt>
                <c:pt idx="1136">
                  <c:v>0.90212999999999999</c:v>
                </c:pt>
                <c:pt idx="1137">
                  <c:v>5.5219400000000002E-2</c:v>
                </c:pt>
                <c:pt idx="1138">
                  <c:v>-1.97285</c:v>
                </c:pt>
                <c:pt idx="1139">
                  <c:v>0.93567199999999995</c:v>
                </c:pt>
                <c:pt idx="1140">
                  <c:v>1.24369</c:v>
                </c:pt>
                <c:pt idx="1141">
                  <c:v>-0.46343899999999999</c:v>
                </c:pt>
                <c:pt idx="1142">
                  <c:v>1.2943100000000001</c:v>
                </c:pt>
                <c:pt idx="1143">
                  <c:v>0.28518700000000002</c:v>
                </c:pt>
                <c:pt idx="1144">
                  <c:v>0.85227600000000003</c:v>
                </c:pt>
                <c:pt idx="1145">
                  <c:v>-0.39515699999999998</c:v>
                </c:pt>
                <c:pt idx="1146">
                  <c:v>1.71418</c:v>
                </c:pt>
                <c:pt idx="1147">
                  <c:v>-0.50675700000000001</c:v>
                </c:pt>
                <c:pt idx="1148">
                  <c:v>1.2389600000000001</c:v>
                </c:pt>
                <c:pt idx="1149">
                  <c:v>1.74299</c:v>
                </c:pt>
                <c:pt idx="1150">
                  <c:v>-0.86919999999999997</c:v>
                </c:pt>
                <c:pt idx="1151">
                  <c:v>-0.69249400000000005</c:v>
                </c:pt>
                <c:pt idx="1152">
                  <c:v>0.17891899999999999</c:v>
                </c:pt>
                <c:pt idx="1153">
                  <c:v>0.89348899999999998</c:v>
                </c:pt>
                <c:pt idx="1154">
                  <c:v>-0.335561</c:v>
                </c:pt>
                <c:pt idx="1155">
                  <c:v>0.18022099999999999</c:v>
                </c:pt>
                <c:pt idx="1156">
                  <c:v>1.22878</c:v>
                </c:pt>
                <c:pt idx="1157">
                  <c:v>1.7094399999999999E-2</c:v>
                </c:pt>
                <c:pt idx="1158">
                  <c:v>0.62412599999999996</c:v>
                </c:pt>
                <c:pt idx="1159">
                  <c:v>-0.751579</c:v>
                </c:pt>
                <c:pt idx="1160">
                  <c:v>-0.341588</c:v>
                </c:pt>
                <c:pt idx="1161">
                  <c:v>-0.45300000000000001</c:v>
                </c:pt>
                <c:pt idx="1162">
                  <c:v>0.68089100000000002</c:v>
                </c:pt>
                <c:pt idx="1163">
                  <c:v>-2.0680299999999998</c:v>
                </c:pt>
                <c:pt idx="1164">
                  <c:v>0.28204000000000001</c:v>
                </c:pt>
                <c:pt idx="1165">
                  <c:v>-1.0383899999999999</c:v>
                </c:pt>
                <c:pt idx="1166">
                  <c:v>-1.84178</c:v>
                </c:pt>
                <c:pt idx="1167">
                  <c:v>-0.91030500000000003</c:v>
                </c:pt>
                <c:pt idx="1168">
                  <c:v>0.124329</c:v>
                </c:pt>
                <c:pt idx="1169">
                  <c:v>0.70234600000000003</c:v>
                </c:pt>
                <c:pt idx="1170">
                  <c:v>0.90572699999999995</c:v>
                </c:pt>
                <c:pt idx="1171">
                  <c:v>0.39470100000000002</c:v>
                </c:pt>
                <c:pt idx="1172">
                  <c:v>0.27680199999999999</c:v>
                </c:pt>
                <c:pt idx="1173">
                  <c:v>-0.36821799999999999</c:v>
                </c:pt>
              </c:numCache>
            </c:numRef>
          </c:yVal>
          <c:smooth val="0"/>
        </c:ser>
        <c:dLbls>
          <c:showLegendKey val="0"/>
          <c:showVal val="0"/>
          <c:showCatName val="0"/>
          <c:showSerName val="0"/>
          <c:showPercent val="0"/>
          <c:showBubbleSize val="0"/>
        </c:dLbls>
        <c:axId val="344565536"/>
        <c:axId val="344570240"/>
      </c:scatterChart>
      <c:valAx>
        <c:axId val="3445655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344570240"/>
        <c:crosses val="autoZero"/>
        <c:crossBetween val="midCat"/>
      </c:valAx>
      <c:valAx>
        <c:axId val="344570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34456553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FBD02A9D-C93C-4E88-AA07-094EF4541816}" type="datetimeFigureOut">
              <a:rPr lang="ko-KR" altLang="en-US" smtClean="0"/>
              <a:t>2019-05-19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4ED406D-A3A9-41ED-BEE9-B9A6E12DB70D}" type="slidenum">
              <a:rPr lang="ko-KR" altLang="en-US" smtClean="0"/>
              <a:t>‹#›</a:t>
            </a:fld>
            <a:endParaRPr lang="ko-KR" altLang="en-US"/>
          </a:p>
        </p:txBody>
      </p:sp>
    </p:spTree>
    <p:extLst>
      <p:ext uri="{BB962C8B-B14F-4D97-AF65-F5344CB8AC3E}">
        <p14:creationId xmlns:p14="http://schemas.microsoft.com/office/powerpoint/2010/main" val="3718793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D02A9D-C93C-4E88-AA07-094EF4541816}" type="datetimeFigureOut">
              <a:rPr lang="ko-KR" altLang="en-US" smtClean="0"/>
              <a:t>2019-05-19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4ED406D-A3A9-41ED-BEE9-B9A6E12DB70D}" type="slidenum">
              <a:rPr lang="ko-KR" altLang="en-US" smtClean="0"/>
              <a:t>‹#›</a:t>
            </a:fld>
            <a:endParaRPr lang="ko-KR" altLang="en-US"/>
          </a:p>
        </p:txBody>
      </p:sp>
    </p:spTree>
    <p:extLst>
      <p:ext uri="{BB962C8B-B14F-4D97-AF65-F5344CB8AC3E}">
        <p14:creationId xmlns:p14="http://schemas.microsoft.com/office/powerpoint/2010/main" val="3503876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D02A9D-C93C-4E88-AA07-094EF4541816}" type="datetimeFigureOut">
              <a:rPr lang="ko-KR" altLang="en-US" smtClean="0"/>
              <a:t>2019-05-19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4ED406D-A3A9-41ED-BEE9-B9A6E12DB70D}" type="slidenum">
              <a:rPr lang="ko-KR" altLang="en-US" smtClean="0"/>
              <a:t>‹#›</a:t>
            </a:fld>
            <a:endParaRPr lang="ko-KR" altLang="en-US"/>
          </a:p>
        </p:txBody>
      </p:sp>
    </p:spTree>
    <p:extLst>
      <p:ext uri="{BB962C8B-B14F-4D97-AF65-F5344CB8AC3E}">
        <p14:creationId xmlns:p14="http://schemas.microsoft.com/office/powerpoint/2010/main" val="3032872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D02A9D-C93C-4E88-AA07-094EF4541816}" type="datetimeFigureOut">
              <a:rPr lang="ko-KR" altLang="en-US" smtClean="0"/>
              <a:t>2019-05-19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4ED406D-A3A9-41ED-BEE9-B9A6E12DB70D}" type="slidenum">
              <a:rPr lang="ko-KR" altLang="en-US" smtClean="0"/>
              <a:t>‹#›</a:t>
            </a:fld>
            <a:endParaRPr lang="ko-KR" altLang="en-US"/>
          </a:p>
        </p:txBody>
      </p:sp>
    </p:spTree>
    <p:extLst>
      <p:ext uri="{BB962C8B-B14F-4D97-AF65-F5344CB8AC3E}">
        <p14:creationId xmlns:p14="http://schemas.microsoft.com/office/powerpoint/2010/main" val="3516707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FBD02A9D-C93C-4E88-AA07-094EF4541816}" type="datetimeFigureOut">
              <a:rPr lang="ko-KR" altLang="en-US" smtClean="0"/>
              <a:t>2019-05-19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4ED406D-A3A9-41ED-BEE9-B9A6E12DB70D}" type="slidenum">
              <a:rPr lang="ko-KR" altLang="en-US" smtClean="0"/>
              <a:t>‹#›</a:t>
            </a:fld>
            <a:endParaRPr lang="ko-KR" altLang="en-US"/>
          </a:p>
        </p:txBody>
      </p:sp>
    </p:spTree>
    <p:extLst>
      <p:ext uri="{BB962C8B-B14F-4D97-AF65-F5344CB8AC3E}">
        <p14:creationId xmlns:p14="http://schemas.microsoft.com/office/powerpoint/2010/main" val="4090862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FBD02A9D-C93C-4E88-AA07-094EF4541816}" type="datetimeFigureOut">
              <a:rPr lang="ko-KR" altLang="en-US" smtClean="0"/>
              <a:t>2019-05-19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4ED406D-A3A9-41ED-BEE9-B9A6E12DB70D}" type="slidenum">
              <a:rPr lang="ko-KR" altLang="en-US" smtClean="0"/>
              <a:t>‹#›</a:t>
            </a:fld>
            <a:endParaRPr lang="ko-KR" altLang="en-US"/>
          </a:p>
        </p:txBody>
      </p:sp>
    </p:spTree>
    <p:extLst>
      <p:ext uri="{BB962C8B-B14F-4D97-AF65-F5344CB8AC3E}">
        <p14:creationId xmlns:p14="http://schemas.microsoft.com/office/powerpoint/2010/main" val="320931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BD02A9D-C93C-4E88-AA07-094EF4541816}" type="datetimeFigureOut">
              <a:rPr lang="ko-KR" altLang="en-US" smtClean="0"/>
              <a:t>2019-05-19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4ED406D-A3A9-41ED-BEE9-B9A6E12DB70D}" type="slidenum">
              <a:rPr lang="ko-KR" altLang="en-US" smtClean="0"/>
              <a:t>‹#›</a:t>
            </a:fld>
            <a:endParaRPr lang="ko-KR" altLang="en-US"/>
          </a:p>
        </p:txBody>
      </p:sp>
    </p:spTree>
    <p:extLst>
      <p:ext uri="{BB962C8B-B14F-4D97-AF65-F5344CB8AC3E}">
        <p14:creationId xmlns:p14="http://schemas.microsoft.com/office/powerpoint/2010/main" val="3681349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BD02A9D-C93C-4E88-AA07-094EF4541816}" type="datetimeFigureOut">
              <a:rPr lang="ko-KR" altLang="en-US" smtClean="0"/>
              <a:t>2019-05-19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4ED406D-A3A9-41ED-BEE9-B9A6E12DB70D}" type="slidenum">
              <a:rPr lang="ko-KR" altLang="en-US" smtClean="0"/>
              <a:t>‹#›</a:t>
            </a:fld>
            <a:endParaRPr lang="ko-KR" altLang="en-US"/>
          </a:p>
        </p:txBody>
      </p:sp>
    </p:spTree>
    <p:extLst>
      <p:ext uri="{BB962C8B-B14F-4D97-AF65-F5344CB8AC3E}">
        <p14:creationId xmlns:p14="http://schemas.microsoft.com/office/powerpoint/2010/main" val="98333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D02A9D-C93C-4E88-AA07-094EF4541816}" type="datetimeFigureOut">
              <a:rPr lang="ko-KR" altLang="en-US" smtClean="0"/>
              <a:t>2019-05-19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4ED406D-A3A9-41ED-BEE9-B9A6E12DB70D}" type="slidenum">
              <a:rPr lang="ko-KR" altLang="en-US" smtClean="0"/>
              <a:t>‹#›</a:t>
            </a:fld>
            <a:endParaRPr lang="ko-KR" altLang="en-US"/>
          </a:p>
        </p:txBody>
      </p:sp>
    </p:spTree>
    <p:extLst>
      <p:ext uri="{BB962C8B-B14F-4D97-AF65-F5344CB8AC3E}">
        <p14:creationId xmlns:p14="http://schemas.microsoft.com/office/powerpoint/2010/main" val="1705753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D02A9D-C93C-4E88-AA07-094EF4541816}" type="datetimeFigureOut">
              <a:rPr lang="ko-KR" altLang="en-US" smtClean="0"/>
              <a:t>2019-05-19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4ED406D-A3A9-41ED-BEE9-B9A6E12DB70D}" type="slidenum">
              <a:rPr lang="ko-KR" altLang="en-US" smtClean="0"/>
              <a:t>‹#›</a:t>
            </a:fld>
            <a:endParaRPr lang="ko-KR" altLang="en-US"/>
          </a:p>
        </p:txBody>
      </p:sp>
    </p:spTree>
    <p:extLst>
      <p:ext uri="{BB962C8B-B14F-4D97-AF65-F5344CB8AC3E}">
        <p14:creationId xmlns:p14="http://schemas.microsoft.com/office/powerpoint/2010/main" val="2931639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D02A9D-C93C-4E88-AA07-094EF4541816}" type="datetimeFigureOut">
              <a:rPr lang="ko-KR" altLang="en-US" smtClean="0"/>
              <a:t>2019-05-19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4ED406D-A3A9-41ED-BEE9-B9A6E12DB70D}" type="slidenum">
              <a:rPr lang="ko-KR" altLang="en-US" smtClean="0"/>
              <a:t>‹#›</a:t>
            </a:fld>
            <a:endParaRPr lang="ko-KR" altLang="en-US"/>
          </a:p>
        </p:txBody>
      </p:sp>
    </p:spTree>
    <p:extLst>
      <p:ext uri="{BB962C8B-B14F-4D97-AF65-F5344CB8AC3E}">
        <p14:creationId xmlns:p14="http://schemas.microsoft.com/office/powerpoint/2010/main" val="1014738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02A9D-C93C-4E88-AA07-094EF4541816}" type="datetimeFigureOut">
              <a:rPr lang="ko-KR" altLang="en-US" smtClean="0"/>
              <a:t>2019-05-19</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ED406D-A3A9-41ED-BEE9-B9A6E12DB70D}" type="slidenum">
              <a:rPr lang="ko-KR" altLang="en-US" smtClean="0"/>
              <a:t>‹#›</a:t>
            </a:fld>
            <a:endParaRPr lang="ko-KR" altLang="en-US"/>
          </a:p>
        </p:txBody>
      </p:sp>
    </p:spTree>
    <p:extLst>
      <p:ext uri="{BB962C8B-B14F-4D97-AF65-F5344CB8AC3E}">
        <p14:creationId xmlns:p14="http://schemas.microsoft.com/office/powerpoint/2010/main" val="3914834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70.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0.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90.png"/><Relationship Id="rId7" Type="http://schemas.openxmlformats.org/officeDocument/2006/relationships/image" Target="../media/image130.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1.png"/><Relationship Id="rId4" Type="http://schemas.openxmlformats.org/officeDocument/2006/relationships/image" Target="../media/image100.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PacktPublishing/Java-Deep-Learning-Essentials/blob/master/Chapter%202/DLWJ.Perceptrons/util/ActivationFunction.java" TargetMode="External"/><Relationship Id="rId2" Type="http://schemas.openxmlformats.org/officeDocument/2006/relationships/hyperlink" Target="https://github.com/PacktPublishing/Java-Deep-Learning-Essentials/blob/master/Chapter%202/DLWJ.Perceptrons/SingleLayerNeuralNetworks/Perceptrons.java" TargetMode="External"/><Relationship Id="rId1" Type="http://schemas.openxmlformats.org/officeDocument/2006/relationships/slideLayout" Target="../slideLayouts/slideLayout2.xml"/><Relationship Id="rId4" Type="http://schemas.openxmlformats.org/officeDocument/2006/relationships/hyperlink" Target="https://github.com/PacktPublishing/Java-Deep-Learning-Essentials/blob/master/Chapter%202/DLWJ.Perceptrons/util/GaussianDistribution.java"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PacktPublishing/Java-Deep-Learning-Essentials/blob/master/Chapter%202/DLWJ.LogisticRegression/SingleLayerNeuralNetworks/LogisticRegression.jav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iptutorial.com/machine-learning/example/22618/implementing-a-perceptron-model-in-cplusplus"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1.png"/><Relationship Id="rId4" Type="http://schemas.openxmlformats.org/officeDocument/2006/relationships/image" Target="../media/image61.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494682"/>
            <a:ext cx="9144000" cy="2387600"/>
          </a:xfrm>
        </p:spPr>
        <p:txBody>
          <a:bodyPr>
            <a:normAutofit/>
          </a:bodyPr>
          <a:lstStyle/>
          <a:p>
            <a:r>
              <a:rPr lang="en-US" altLang="ko-KR" dirty="0" smtClean="0"/>
              <a:t>Machine Learning</a:t>
            </a:r>
            <a:endParaRPr lang="ko-KR" altLang="en-US" sz="4400" dirty="0"/>
          </a:p>
        </p:txBody>
      </p:sp>
      <p:sp>
        <p:nvSpPr>
          <p:cNvPr id="3" name="부제목 2"/>
          <p:cNvSpPr>
            <a:spLocks noGrp="1"/>
          </p:cNvSpPr>
          <p:nvPr>
            <p:ph type="subTitle" idx="1"/>
          </p:nvPr>
        </p:nvSpPr>
        <p:spPr>
          <a:xfrm>
            <a:off x="1524000" y="3400560"/>
            <a:ext cx="9144000" cy="1655762"/>
          </a:xfrm>
        </p:spPr>
        <p:txBody>
          <a:bodyPr/>
          <a:lstStyle/>
          <a:p>
            <a:r>
              <a:rPr lang="en-US" altLang="ko-KR" dirty="0" smtClean="0"/>
              <a:t>Doug Young Suh</a:t>
            </a:r>
          </a:p>
          <a:p>
            <a:r>
              <a:rPr lang="en-US" altLang="ko-KR" dirty="0" smtClean="0"/>
              <a:t>Last update 2019</a:t>
            </a:r>
            <a:r>
              <a:rPr lang="en-US" altLang="ko-KR" dirty="0"/>
              <a:t>. </a:t>
            </a:r>
            <a:r>
              <a:rPr lang="en-US" altLang="ko-KR" dirty="0" smtClean="0"/>
              <a:t>5. 19</a:t>
            </a:r>
            <a:endParaRPr lang="en-US" altLang="ko-KR" dirty="0"/>
          </a:p>
        </p:txBody>
      </p:sp>
    </p:spTree>
    <p:extLst>
      <p:ext uri="{BB962C8B-B14F-4D97-AF65-F5344CB8AC3E}">
        <p14:creationId xmlns:p14="http://schemas.microsoft.com/office/powerpoint/2010/main" val="1817057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모서리가 둥근 직사각형 54"/>
          <p:cNvSpPr/>
          <p:nvPr/>
        </p:nvSpPr>
        <p:spPr>
          <a:xfrm>
            <a:off x="8249604" y="5881467"/>
            <a:ext cx="3173957" cy="679983"/>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화살표 연결선 19"/>
          <p:cNvCxnSpPr/>
          <p:nvPr/>
        </p:nvCxnSpPr>
        <p:spPr>
          <a:xfrm>
            <a:off x="5888421" y="2703786"/>
            <a:ext cx="2032286" cy="129968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8" name="모서리가 둥근 직사각형 17"/>
          <p:cNvSpPr/>
          <p:nvPr/>
        </p:nvSpPr>
        <p:spPr>
          <a:xfrm>
            <a:off x="7945820" y="3775837"/>
            <a:ext cx="3239813" cy="181303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en-US" altLang="ko-KR" dirty="0" smtClean="0"/>
              <a:t>Logistic</a:t>
            </a:r>
            <a:r>
              <a:rPr lang="ko-KR" altLang="en-US" dirty="0" smtClean="0"/>
              <a:t> </a:t>
            </a:r>
            <a:r>
              <a:rPr lang="en-US" altLang="ko-KR" dirty="0" smtClean="0"/>
              <a:t>Regression (3)</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838200" y="1825625"/>
                <a:ext cx="8290034" cy="4654003"/>
              </a:xfrm>
            </p:spPr>
            <p:txBody>
              <a:bodyPr>
                <a:normAutofit/>
              </a:bodyPr>
              <a:lstStyle/>
              <a:p>
                <a:r>
                  <a:rPr lang="en-US" altLang="ko-KR" b="0" i="1" dirty="0" smtClean="0">
                    <a:latin typeface="Cambria Math" panose="02040503050406030204" pitchFamily="18" charset="0"/>
                  </a:rPr>
                  <a:t>Posterior probability</a:t>
                </a:r>
              </a:p>
              <a:p>
                <a:pPr lvl="1"/>
                <a14:m>
                  <m:oMath xmlns:m="http://schemas.openxmlformats.org/officeDocument/2006/math">
                    <m:r>
                      <a:rPr lang="en-US" altLang="ko-KR" b="0" i="1" dirty="0" smtClean="0">
                        <a:latin typeface="Cambria Math" panose="02040503050406030204" pitchFamily="18" charset="0"/>
                      </a:rPr>
                      <m:t>𝑝</m:t>
                    </m:r>
                    <m:d>
                      <m:dPr>
                        <m:ctrlPr>
                          <a:rPr lang="en-US" altLang="ko-KR" b="0" i="1" dirty="0" smtClean="0">
                            <a:latin typeface="Cambria Math" panose="02040503050406030204" pitchFamily="18" charset="0"/>
                          </a:rPr>
                        </m:ctrlPr>
                      </m:dPr>
                      <m:e>
                        <m:r>
                          <a:rPr lang="en-US" altLang="ko-KR" b="0" i="1" dirty="0" smtClean="0">
                            <a:latin typeface="Cambria Math" panose="02040503050406030204" pitchFamily="18" charset="0"/>
                          </a:rPr>
                          <m:t>𝐶</m:t>
                        </m:r>
                        <m:r>
                          <a:rPr lang="en-US" altLang="ko-KR" b="0" i="1" dirty="0" smtClean="0">
                            <a:latin typeface="Cambria Math" panose="02040503050406030204" pitchFamily="18" charset="0"/>
                          </a:rPr>
                          <m:t>=1</m:t>
                        </m:r>
                      </m:e>
                      <m:e>
                        <m:r>
                          <a:rPr lang="en-US" altLang="ko-KR" b="0" i="1" dirty="0" smtClean="0">
                            <a:latin typeface="Cambria Math" panose="02040503050406030204" pitchFamily="18" charset="0"/>
                          </a:rPr>
                          <m:t>𝑥</m:t>
                        </m:r>
                      </m:e>
                    </m:d>
                    <m:r>
                      <a:rPr lang="en-US" altLang="ko-KR" b="0" i="1" dirty="0" smtClean="0">
                        <a:latin typeface="Cambria Math" panose="02040503050406030204" pitchFamily="18" charset="0"/>
                      </a:rPr>
                      <m:t>=</m:t>
                    </m:r>
                    <m:r>
                      <a:rPr lang="en-US" altLang="ko-KR" b="0" i="1" dirty="0" smtClean="0">
                        <a:latin typeface="Cambria Math" panose="02040503050406030204" pitchFamily="18" charset="0"/>
                      </a:rPr>
                      <m:t>𝑦</m:t>
                    </m:r>
                    <m:d>
                      <m:dPr>
                        <m:ctrlPr>
                          <a:rPr lang="en-US" altLang="ko-KR" b="0" i="1" dirty="0" smtClean="0">
                            <a:latin typeface="Cambria Math" panose="02040503050406030204" pitchFamily="18" charset="0"/>
                          </a:rPr>
                        </m:ctrlPr>
                      </m:dPr>
                      <m:e>
                        <m:r>
                          <a:rPr lang="en-US" altLang="ko-KR" b="0" i="1" dirty="0" smtClean="0">
                            <a:latin typeface="Cambria Math" panose="02040503050406030204" pitchFamily="18" charset="0"/>
                          </a:rPr>
                          <m:t>𝑥</m:t>
                        </m:r>
                      </m:e>
                    </m:d>
                    <m:r>
                      <a:rPr lang="en-US" altLang="ko-KR" b="0" i="1" dirty="0" smtClean="0">
                        <a:latin typeface="Cambria Math" panose="02040503050406030204" pitchFamily="18" charset="0"/>
                      </a:rPr>
                      <m:t>=</m:t>
                    </m:r>
                    <m:r>
                      <a:rPr lang="ko-KR" altLang="en-US" b="0" i="1" dirty="0" smtClean="0">
                        <a:latin typeface="Cambria Math" panose="02040503050406030204" pitchFamily="18" charset="0"/>
                      </a:rPr>
                      <m:t>𝜎</m:t>
                    </m:r>
                    <m:d>
                      <m:dPr>
                        <m:ctrlPr>
                          <a:rPr lang="en-US" altLang="ko-KR" b="0" i="1" dirty="0" smtClean="0">
                            <a:latin typeface="Cambria Math" panose="02040503050406030204" pitchFamily="18" charset="0"/>
                          </a:rPr>
                        </m:ctrlPr>
                      </m:dPr>
                      <m:e>
                        <m:sSup>
                          <m:sSupPr>
                            <m:ctrlPr>
                              <a:rPr lang="en-US" altLang="ko-KR" b="0" i="1" dirty="0" smtClean="0">
                                <a:latin typeface="Cambria Math" panose="02040503050406030204" pitchFamily="18" charset="0"/>
                              </a:rPr>
                            </m:ctrlPr>
                          </m:sSupPr>
                          <m:e>
                            <m:r>
                              <a:rPr lang="en-US" altLang="ko-KR" b="0" i="1" dirty="0" smtClean="0">
                                <a:latin typeface="Cambria Math" panose="02040503050406030204" pitchFamily="18" charset="0"/>
                              </a:rPr>
                              <m:t>𝑊</m:t>
                            </m:r>
                          </m:e>
                          <m:sup>
                            <m:r>
                              <a:rPr lang="en-US" altLang="ko-KR" b="0" i="1" dirty="0" smtClean="0">
                                <a:latin typeface="Cambria Math" panose="02040503050406030204" pitchFamily="18" charset="0"/>
                              </a:rPr>
                              <m:t>𝑇</m:t>
                            </m:r>
                          </m:sup>
                        </m:sSup>
                        <m:r>
                          <a:rPr lang="en-US" altLang="ko-KR" b="0" i="1" dirty="0" smtClean="0">
                            <a:latin typeface="Cambria Math" panose="02040503050406030204" pitchFamily="18" charset="0"/>
                          </a:rPr>
                          <m:t>𝑥</m:t>
                        </m:r>
                        <m:r>
                          <a:rPr lang="en-US" altLang="ko-KR" b="0" i="1" dirty="0" smtClean="0">
                            <a:latin typeface="Cambria Math" panose="02040503050406030204" pitchFamily="18" charset="0"/>
                          </a:rPr>
                          <m:t>+</m:t>
                        </m:r>
                        <m:r>
                          <a:rPr lang="en-US" altLang="ko-KR" b="0" i="1" dirty="0" smtClean="0">
                            <a:latin typeface="Cambria Math" panose="02040503050406030204" pitchFamily="18" charset="0"/>
                          </a:rPr>
                          <m:t>𝑏</m:t>
                        </m:r>
                      </m:e>
                    </m:d>
                    <m:r>
                      <a:rPr lang="en-US" altLang="ko-KR" b="0" i="1" dirty="0" smtClean="0">
                        <a:latin typeface="Cambria Math" panose="02040503050406030204" pitchFamily="18" charset="0"/>
                      </a:rPr>
                      <m:t>  </m:t>
                    </m:r>
                    <m:r>
                      <a:rPr lang="en-US" altLang="ko-KR" b="0" i="1" dirty="0" smtClean="0">
                        <a:latin typeface="Cambria Math" panose="02040503050406030204" pitchFamily="18" charset="0"/>
                      </a:rPr>
                      <m:t>𝑤h𝑒𝑟𝑒</m:t>
                    </m:r>
                    <m:r>
                      <a:rPr lang="en-US" altLang="ko-KR" b="0" i="1" dirty="0" smtClean="0">
                        <a:latin typeface="Cambria Math" panose="02040503050406030204" pitchFamily="18" charset="0"/>
                      </a:rPr>
                      <m:t> </m:t>
                    </m:r>
                    <m:r>
                      <a:rPr lang="ko-KR" altLang="en-US" b="0" i="1" dirty="0" smtClean="0">
                        <a:latin typeface="Cambria Math" panose="02040503050406030204" pitchFamily="18" charset="0"/>
                      </a:rPr>
                      <m:t>𝜎</m:t>
                    </m:r>
                    <m:d>
                      <m:dPr>
                        <m:ctrlPr>
                          <a:rPr lang="en-US" altLang="ko-KR" b="0" i="1" dirty="0" smtClean="0">
                            <a:latin typeface="Cambria Math" panose="02040503050406030204" pitchFamily="18" charset="0"/>
                          </a:rPr>
                        </m:ctrlPr>
                      </m:dPr>
                      <m:e>
                        <m:r>
                          <a:rPr lang="en-US" altLang="ko-KR" b="0" i="1" dirty="0" smtClean="0">
                            <a:latin typeface="Cambria Math" panose="02040503050406030204" pitchFamily="18" charset="0"/>
                          </a:rPr>
                          <m:t>𝑥</m:t>
                        </m:r>
                      </m:e>
                    </m:d>
                    <m:r>
                      <a:rPr lang="en-US" altLang="ko-KR" b="0" i="1" dirty="0" smtClean="0">
                        <a:latin typeface="Cambria Math" panose="02040503050406030204" pitchFamily="18" charset="0"/>
                      </a:rPr>
                      <m:t>=</m:t>
                    </m:r>
                    <m:f>
                      <m:fPr>
                        <m:ctrlPr>
                          <a:rPr lang="en-US" altLang="ko-KR" b="0" i="1" dirty="0" smtClean="0">
                            <a:latin typeface="Cambria Math" panose="02040503050406030204" pitchFamily="18" charset="0"/>
                          </a:rPr>
                        </m:ctrlPr>
                      </m:fPr>
                      <m:num>
                        <m:r>
                          <a:rPr lang="en-US" altLang="ko-KR" b="0" i="1" dirty="0" smtClean="0">
                            <a:latin typeface="Cambria Math" panose="02040503050406030204" pitchFamily="18" charset="0"/>
                          </a:rPr>
                          <m:t>1</m:t>
                        </m:r>
                      </m:num>
                      <m:den>
                        <m:r>
                          <a:rPr lang="en-US" altLang="ko-KR" b="0" i="1" dirty="0" smtClean="0">
                            <a:latin typeface="Cambria Math" panose="02040503050406030204" pitchFamily="18" charset="0"/>
                          </a:rPr>
                          <m:t>1+</m:t>
                        </m:r>
                        <m:sSup>
                          <m:sSupPr>
                            <m:ctrlPr>
                              <a:rPr lang="en-US" altLang="ko-KR" b="0" i="1" dirty="0" smtClean="0">
                                <a:latin typeface="Cambria Math" panose="02040503050406030204" pitchFamily="18" charset="0"/>
                              </a:rPr>
                            </m:ctrlPr>
                          </m:sSupPr>
                          <m:e>
                            <m:r>
                              <a:rPr lang="en-US" altLang="ko-KR" b="0" i="1" dirty="0" smtClean="0">
                                <a:latin typeface="Cambria Math" panose="02040503050406030204" pitchFamily="18" charset="0"/>
                              </a:rPr>
                              <m:t>𝑒</m:t>
                            </m:r>
                          </m:e>
                          <m:sup>
                            <m:r>
                              <a:rPr lang="en-US" altLang="ko-KR" b="0" i="1" dirty="0" smtClean="0">
                                <a:latin typeface="Cambria Math" panose="02040503050406030204" pitchFamily="18" charset="0"/>
                              </a:rPr>
                              <m:t>−</m:t>
                            </m:r>
                            <m:r>
                              <a:rPr lang="en-US" altLang="ko-KR" b="0" i="1" dirty="0" smtClean="0">
                                <a:latin typeface="Cambria Math" panose="02040503050406030204" pitchFamily="18" charset="0"/>
                              </a:rPr>
                              <m:t>𝑥</m:t>
                            </m:r>
                          </m:sup>
                        </m:sSup>
                      </m:den>
                    </m:f>
                  </m:oMath>
                </a14:m>
                <a:endParaRPr lang="en-US" altLang="ko-KR" dirty="0" smtClean="0"/>
              </a:p>
              <a:p>
                <a:pPr lvl="1"/>
                <a14:m>
                  <m:oMath xmlns:m="http://schemas.openxmlformats.org/officeDocument/2006/math">
                    <m:r>
                      <a:rPr lang="en-US" altLang="ko-KR" i="1" dirty="0">
                        <a:latin typeface="Cambria Math" panose="02040503050406030204" pitchFamily="18" charset="0"/>
                      </a:rPr>
                      <m:t>𝑝</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𝐶</m:t>
                        </m:r>
                        <m:r>
                          <a:rPr lang="en-US" altLang="ko-KR" i="1" dirty="0">
                            <a:latin typeface="Cambria Math" panose="02040503050406030204" pitchFamily="18" charset="0"/>
                          </a:rPr>
                          <m:t>=0</m:t>
                        </m:r>
                      </m:e>
                      <m:e>
                        <m:r>
                          <a:rPr lang="en-US" altLang="ko-KR" i="1" dirty="0">
                            <a:latin typeface="Cambria Math" panose="02040503050406030204" pitchFamily="18" charset="0"/>
                          </a:rPr>
                          <m:t>𝑥</m:t>
                        </m:r>
                      </m:e>
                    </m:d>
                    <m:r>
                      <a:rPr lang="en-US" altLang="ko-KR" i="1" dirty="0">
                        <a:latin typeface="Cambria Math" panose="02040503050406030204" pitchFamily="18" charset="0"/>
                      </a:rPr>
                      <m:t>=</m:t>
                    </m:r>
                    <m:r>
                      <a:rPr lang="en-US" altLang="ko-KR" b="0" i="1" dirty="0" smtClean="0">
                        <a:latin typeface="Cambria Math" panose="02040503050406030204" pitchFamily="18" charset="0"/>
                      </a:rPr>
                      <m:t>1−</m:t>
                    </m:r>
                    <m:r>
                      <a:rPr lang="en-US" altLang="ko-KR" i="1" dirty="0">
                        <a:latin typeface="Cambria Math" panose="02040503050406030204" pitchFamily="18" charset="0"/>
                      </a:rPr>
                      <m:t>𝑦</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𝑥</m:t>
                        </m:r>
                      </m:e>
                    </m:d>
                  </m:oMath>
                </a14:m>
                <a:endParaRPr lang="en-US" altLang="ko-KR" dirty="0" smtClean="0"/>
              </a:p>
              <a:p>
                <a:pPr marL="457200" lvl="1" indent="0">
                  <a:buNone/>
                </a:pPr>
                <a:r>
                  <a:rPr lang="en-US" altLang="ko-KR" dirty="0" smtClean="0"/>
                  <a:t>Then for </a:t>
                </a:r>
                <a14:m>
                  <m:oMath xmlns:m="http://schemas.openxmlformats.org/officeDocument/2006/math">
                    <m:r>
                      <a:rPr lang="en-US" altLang="ko-KR" i="1">
                        <a:latin typeface="Cambria Math" panose="02040503050406030204" pitchFamily="18" charset="0"/>
                      </a:rPr>
                      <m:t> </m:t>
                    </m:r>
                    <m:r>
                      <a:rPr lang="en-US" altLang="ko-KR" i="1">
                        <a:latin typeface="Cambria Math" panose="02040503050406030204" pitchFamily="18" charset="0"/>
                      </a:rPr>
                      <m:t>𝑡</m:t>
                    </m:r>
                    <m:r>
                      <a:rPr lang="en-US" altLang="ko-KR" i="1">
                        <a:latin typeface="Cambria Math" panose="02040503050406030204" pitchFamily="18" charset="0"/>
                      </a:rPr>
                      <m:t>∈{0,1}</m:t>
                    </m:r>
                  </m:oMath>
                </a14:m>
                <a:r>
                  <a:rPr lang="en-US" altLang="ko-KR" dirty="0" smtClean="0"/>
                  <a:t>, </a:t>
                </a:r>
                <a14:m>
                  <m:oMath xmlns:m="http://schemas.openxmlformats.org/officeDocument/2006/math">
                    <m:r>
                      <a:rPr lang="en-US" altLang="ko-KR" i="1" dirty="0">
                        <a:latin typeface="Cambria Math" panose="02040503050406030204" pitchFamily="18" charset="0"/>
                      </a:rPr>
                      <m:t>𝑝</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𝐶</m:t>
                        </m:r>
                        <m:r>
                          <a:rPr lang="en-US" altLang="ko-KR" i="1" dirty="0">
                            <a:latin typeface="Cambria Math" panose="02040503050406030204" pitchFamily="18" charset="0"/>
                          </a:rPr>
                          <m:t>=</m:t>
                        </m:r>
                        <m:r>
                          <a:rPr lang="en-US" altLang="ko-KR" b="0" i="1" dirty="0" smtClean="0">
                            <a:latin typeface="Cambria Math" panose="02040503050406030204" pitchFamily="18" charset="0"/>
                          </a:rPr>
                          <m:t>𝑡</m:t>
                        </m:r>
                      </m:e>
                      <m:e>
                        <m:r>
                          <a:rPr lang="en-US" altLang="ko-KR" i="1" dirty="0">
                            <a:latin typeface="Cambria Math" panose="02040503050406030204" pitchFamily="18" charset="0"/>
                          </a:rPr>
                          <m:t>𝑥</m:t>
                        </m:r>
                      </m:e>
                    </m:d>
                    <m:r>
                      <a:rPr lang="en-US" altLang="ko-KR" b="0" i="1" dirty="0" smtClean="0">
                        <a:latin typeface="Cambria Math" panose="02040503050406030204" pitchFamily="18" charset="0"/>
                      </a:rPr>
                      <m:t>=</m:t>
                    </m:r>
                    <m:sSup>
                      <m:sSupPr>
                        <m:ctrlPr>
                          <a:rPr lang="en-US" altLang="ko-KR" i="1" dirty="0">
                            <a:latin typeface="Cambria Math" panose="02040503050406030204" pitchFamily="18" charset="0"/>
                          </a:rPr>
                        </m:ctrlPr>
                      </m:sSupPr>
                      <m:e>
                        <m:r>
                          <a:rPr lang="en-US" altLang="ko-KR" i="1" dirty="0">
                            <a:latin typeface="Cambria Math" panose="02040503050406030204" pitchFamily="18" charset="0"/>
                          </a:rPr>
                          <m:t>𝑦</m:t>
                        </m:r>
                        <m:r>
                          <a:rPr lang="en-US" altLang="ko-KR" i="1" dirty="0">
                            <a:latin typeface="Cambria Math" panose="02040503050406030204" pitchFamily="18" charset="0"/>
                          </a:rPr>
                          <m:t>(</m:t>
                        </m:r>
                        <m:r>
                          <a:rPr lang="en-US" altLang="ko-KR" i="1" dirty="0">
                            <a:latin typeface="Cambria Math" panose="02040503050406030204" pitchFamily="18" charset="0"/>
                          </a:rPr>
                          <m:t>𝑥</m:t>
                        </m:r>
                        <m:r>
                          <a:rPr lang="en-US" altLang="ko-KR" i="1" dirty="0">
                            <a:latin typeface="Cambria Math" panose="02040503050406030204" pitchFamily="18" charset="0"/>
                          </a:rPr>
                          <m:t>)</m:t>
                        </m:r>
                      </m:e>
                      <m:sup>
                        <m:r>
                          <a:rPr lang="en-US" altLang="ko-KR" i="1" dirty="0">
                            <a:latin typeface="Cambria Math" panose="02040503050406030204" pitchFamily="18" charset="0"/>
                          </a:rPr>
                          <m:t>𝑡</m:t>
                        </m:r>
                      </m:sup>
                    </m:sSup>
                    <m:sSup>
                      <m:sSupPr>
                        <m:ctrlPr>
                          <a:rPr lang="en-US" altLang="ko-KR" i="1" dirty="0">
                            <a:latin typeface="Cambria Math" panose="02040503050406030204" pitchFamily="18" charset="0"/>
                          </a:rPr>
                        </m:ctrlPr>
                      </m:sSupPr>
                      <m:e>
                        <m:r>
                          <a:rPr lang="en-US" altLang="ko-KR" b="0" i="1" dirty="0" smtClean="0">
                            <a:latin typeface="Cambria Math" panose="02040503050406030204" pitchFamily="18" charset="0"/>
                          </a:rPr>
                          <m:t>(1−</m:t>
                        </m:r>
                        <m:r>
                          <a:rPr lang="en-US" altLang="ko-KR" i="1" dirty="0">
                            <a:latin typeface="Cambria Math" panose="02040503050406030204" pitchFamily="18" charset="0"/>
                          </a:rPr>
                          <m:t>𝑦</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𝑥</m:t>
                            </m:r>
                          </m:e>
                        </m:d>
                        <m:r>
                          <a:rPr lang="en-US" altLang="ko-KR" b="0" i="1" dirty="0" smtClean="0">
                            <a:latin typeface="Cambria Math" panose="02040503050406030204" pitchFamily="18" charset="0"/>
                          </a:rPr>
                          <m:t>)</m:t>
                        </m:r>
                      </m:e>
                      <m:sup>
                        <m:r>
                          <a:rPr lang="en-US" altLang="ko-KR" b="0" i="1" dirty="0" smtClean="0">
                            <a:latin typeface="Cambria Math" panose="02040503050406030204" pitchFamily="18" charset="0"/>
                          </a:rPr>
                          <m:t>1−</m:t>
                        </m:r>
                        <m:r>
                          <a:rPr lang="en-US" altLang="ko-KR" i="1" dirty="0">
                            <a:latin typeface="Cambria Math" panose="02040503050406030204" pitchFamily="18" charset="0"/>
                          </a:rPr>
                          <m:t>𝑡</m:t>
                        </m:r>
                      </m:sup>
                    </m:sSup>
                  </m:oMath>
                </a14:m>
                <a:endParaRPr lang="en-US" altLang="ko-KR" dirty="0" smtClean="0"/>
              </a:p>
              <a:p>
                <a:r>
                  <a:rPr lang="en-US" altLang="ko-KR" dirty="0" smtClean="0"/>
                  <a:t>Likelihood function</a:t>
                </a:r>
                <a:endParaRPr lang="en-US" altLang="ko-KR" sz="1800" dirty="0" smtClean="0"/>
              </a:p>
              <a:p>
                <a:endParaRPr lang="en-US" altLang="ko-KR" sz="1800" dirty="0"/>
              </a:p>
              <a:p>
                <a:endParaRPr lang="en-US" altLang="ko-KR" dirty="0" smtClean="0"/>
              </a:p>
              <a:p>
                <a:r>
                  <a:rPr lang="en-US" altLang="ko-KR" dirty="0" smtClean="0"/>
                  <a:t>Log-likelihood function</a:t>
                </a:r>
              </a:p>
              <a:p>
                <a:endParaRPr lang="ko-KR" altLang="en-US" dirty="0"/>
              </a:p>
              <a:p>
                <a:pPr marL="457200" lvl="1" indent="0">
                  <a:buNone/>
                </a:pPr>
                <a:endParaRPr lang="en-US" altLang="ko-KR" dirty="0" smtClean="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838200" y="1825625"/>
                <a:ext cx="8290034" cy="4654003"/>
              </a:xfrm>
              <a:blipFill rotWithShape="0">
                <a:blip r:embed="rId2"/>
                <a:stretch>
                  <a:fillRect l="-1325" t="-222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직사각형 11"/>
              <p:cNvSpPr/>
              <p:nvPr/>
            </p:nvSpPr>
            <p:spPr>
              <a:xfrm>
                <a:off x="1364559" y="4073178"/>
                <a:ext cx="3354059"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dirty="0">
                          <a:latin typeface="Cambria Math" panose="02040503050406030204" pitchFamily="18" charset="0"/>
                        </a:rPr>
                        <m:t>𝐿</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𝑊</m:t>
                          </m:r>
                          <m:r>
                            <a:rPr lang="en-US" altLang="ko-KR" i="1" dirty="0">
                              <a:latin typeface="Cambria Math" panose="02040503050406030204" pitchFamily="18" charset="0"/>
                            </a:rPr>
                            <m:t>,</m:t>
                          </m:r>
                          <m:r>
                            <a:rPr lang="en-US" altLang="ko-KR" i="1" dirty="0">
                              <a:latin typeface="Cambria Math" panose="02040503050406030204" pitchFamily="18" charset="0"/>
                            </a:rPr>
                            <m:t>𝑏</m:t>
                          </m:r>
                        </m:e>
                      </m:d>
                      <m:r>
                        <a:rPr lang="en-US" altLang="ko-KR" i="1" dirty="0">
                          <a:latin typeface="Cambria Math" panose="02040503050406030204" pitchFamily="18" charset="0"/>
                        </a:rPr>
                        <m:t>=</m:t>
                      </m:r>
                      <m:nary>
                        <m:naryPr>
                          <m:chr m:val="∏"/>
                          <m:ctrlPr>
                            <a:rPr lang="en-US" altLang="ko-KR" i="1" dirty="0">
                              <a:latin typeface="Cambria Math" panose="02040503050406030204" pitchFamily="18" charset="0"/>
                            </a:rPr>
                          </m:ctrlPr>
                        </m:naryPr>
                        <m:sub>
                          <m:r>
                            <m:rPr>
                              <m:brk m:alnAt="23"/>
                            </m:rPr>
                            <a:rPr lang="en-US" altLang="ko-KR" i="1" dirty="0">
                              <a:latin typeface="Cambria Math" panose="02040503050406030204" pitchFamily="18" charset="0"/>
                            </a:rPr>
                            <m:t>𝑛</m:t>
                          </m:r>
                          <m:r>
                            <a:rPr lang="en-US" altLang="ko-KR" i="1" dirty="0">
                              <a:latin typeface="Cambria Math" panose="02040503050406030204" pitchFamily="18" charset="0"/>
                            </a:rPr>
                            <m:t>=1</m:t>
                          </m:r>
                        </m:sub>
                        <m:sup>
                          <m:r>
                            <a:rPr lang="en-US" altLang="ko-KR" i="1" dirty="0">
                              <a:latin typeface="Cambria Math" panose="02040503050406030204" pitchFamily="18" charset="0"/>
                            </a:rPr>
                            <m:t>𝑁</m:t>
                          </m:r>
                        </m:sup>
                        <m:e>
                          <m:sSubSup>
                            <m:sSubSupPr>
                              <m:ctrlPr>
                                <a:rPr lang="en-US" altLang="ko-KR" i="1" dirty="0">
                                  <a:latin typeface="Cambria Math" panose="02040503050406030204" pitchFamily="18" charset="0"/>
                                </a:rPr>
                              </m:ctrlPr>
                            </m:sSubSupPr>
                            <m:e>
                              <m:r>
                                <a:rPr lang="en-US" altLang="ko-KR" i="1" dirty="0">
                                  <a:latin typeface="Cambria Math" panose="02040503050406030204" pitchFamily="18" charset="0"/>
                                </a:rPr>
                                <m:t>𝑦</m:t>
                              </m:r>
                            </m:e>
                            <m:sub>
                              <m:r>
                                <a:rPr lang="en-US" altLang="ko-KR" i="1" dirty="0">
                                  <a:latin typeface="Cambria Math" panose="02040503050406030204" pitchFamily="18" charset="0"/>
                                </a:rPr>
                                <m:t>𝑛</m:t>
                              </m:r>
                            </m:sub>
                            <m:sup>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𝑡</m:t>
                                  </m:r>
                                </m:e>
                                <m:sub>
                                  <m:r>
                                    <a:rPr lang="en-US" altLang="ko-KR" i="1" dirty="0">
                                      <a:latin typeface="Cambria Math" panose="02040503050406030204" pitchFamily="18" charset="0"/>
                                    </a:rPr>
                                    <m:t>𝑛</m:t>
                                  </m:r>
                                </m:sub>
                              </m:sSub>
                            </m:sup>
                          </m:sSubSup>
                          <m:sSup>
                            <m:sSupPr>
                              <m:ctrlPr>
                                <a:rPr lang="en-US" altLang="ko-KR" i="1" dirty="0">
                                  <a:latin typeface="Cambria Math" panose="02040503050406030204" pitchFamily="18" charset="0"/>
                                </a:rPr>
                              </m:ctrlPr>
                            </m:sSupPr>
                            <m:e>
                              <m:sSubSup>
                                <m:sSubSupPr>
                                  <m:ctrlPr>
                                    <a:rPr lang="en-US" altLang="ko-KR" i="1" dirty="0">
                                      <a:latin typeface="Cambria Math" panose="02040503050406030204" pitchFamily="18" charset="0"/>
                                    </a:rPr>
                                  </m:ctrlPr>
                                </m:sSubSupPr>
                                <m:e>
                                  <m:r>
                                    <a:rPr lang="en-US" altLang="ko-KR" i="1" dirty="0">
                                      <a:latin typeface="Cambria Math" panose="02040503050406030204" pitchFamily="18" charset="0"/>
                                    </a:rPr>
                                    <m:t>(1−</m:t>
                                  </m:r>
                                  <m:r>
                                    <a:rPr lang="en-US" altLang="ko-KR" i="1" dirty="0">
                                      <a:latin typeface="Cambria Math" panose="02040503050406030204" pitchFamily="18" charset="0"/>
                                    </a:rPr>
                                    <m:t>𝑦</m:t>
                                  </m:r>
                                </m:e>
                                <m:sub>
                                  <m:r>
                                    <a:rPr lang="en-US" altLang="ko-KR" i="1" dirty="0">
                                      <a:latin typeface="Cambria Math" panose="02040503050406030204" pitchFamily="18" charset="0"/>
                                    </a:rPr>
                                    <m:t>𝑛</m:t>
                                  </m:r>
                                </m:sub>
                                <m:sup/>
                              </m:sSubSup>
                              <m:r>
                                <a:rPr lang="en-US" altLang="ko-KR" i="1" dirty="0">
                                  <a:latin typeface="Cambria Math" panose="02040503050406030204" pitchFamily="18" charset="0"/>
                                </a:rPr>
                                <m:t>)</m:t>
                              </m:r>
                            </m:e>
                            <m:sup>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1−</m:t>
                                  </m:r>
                                  <m:r>
                                    <a:rPr lang="en-US" altLang="ko-KR" i="1" dirty="0">
                                      <a:latin typeface="Cambria Math" panose="02040503050406030204" pitchFamily="18" charset="0"/>
                                    </a:rPr>
                                    <m:t>𝑡</m:t>
                                  </m:r>
                                </m:e>
                                <m:sub>
                                  <m:r>
                                    <a:rPr lang="en-US" altLang="ko-KR" i="1" dirty="0">
                                      <a:latin typeface="Cambria Math" panose="02040503050406030204" pitchFamily="18" charset="0"/>
                                    </a:rPr>
                                    <m:t>𝑛</m:t>
                                  </m:r>
                                </m:sub>
                              </m:sSub>
                            </m:sup>
                          </m:sSup>
                        </m:e>
                      </m:nary>
                    </m:oMath>
                  </m:oMathPara>
                </a14:m>
                <a:endParaRPr lang="ko-KR" altLang="en-US" dirty="0"/>
              </a:p>
            </p:txBody>
          </p:sp>
        </mc:Choice>
        <mc:Fallback xmlns="">
          <p:sp>
            <p:nvSpPr>
              <p:cNvPr id="12" name="직사각형 11"/>
              <p:cNvSpPr>
                <a:spLocks noRot="1" noChangeAspect="1" noMove="1" noResize="1" noEditPoints="1" noAdjustHandles="1" noChangeArrowheads="1" noChangeShapeType="1" noTextEdit="1"/>
              </p:cNvSpPr>
              <p:nvPr/>
            </p:nvSpPr>
            <p:spPr>
              <a:xfrm>
                <a:off x="1364559" y="4073178"/>
                <a:ext cx="3354059" cy="871201"/>
              </a:xfrm>
              <a:prstGeom prst="rect">
                <a:avLst/>
              </a:prstGeom>
              <a:blipFill rotWithShape="0">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3" name="직사각형 42"/>
              <p:cNvSpPr/>
              <p:nvPr/>
            </p:nvSpPr>
            <p:spPr>
              <a:xfrm>
                <a:off x="1285985" y="5445866"/>
                <a:ext cx="6434069"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b="0" i="1" dirty="0" smtClean="0">
                          <a:latin typeface="Cambria Math" panose="02040503050406030204" pitchFamily="18" charset="0"/>
                        </a:rPr>
                        <m:t>𝐸</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𝑊</m:t>
                          </m:r>
                          <m:r>
                            <a:rPr lang="en-US" altLang="ko-KR" i="1" dirty="0">
                              <a:latin typeface="Cambria Math" panose="02040503050406030204" pitchFamily="18" charset="0"/>
                            </a:rPr>
                            <m:t>,</m:t>
                          </m:r>
                          <m:r>
                            <a:rPr lang="en-US" altLang="ko-KR" i="1" dirty="0">
                              <a:latin typeface="Cambria Math" panose="02040503050406030204" pitchFamily="18" charset="0"/>
                            </a:rPr>
                            <m:t>𝑏</m:t>
                          </m:r>
                        </m:e>
                      </m:d>
                      <m:r>
                        <a:rPr lang="en-US" altLang="ko-KR" i="1" dirty="0">
                          <a:latin typeface="Cambria Math" panose="02040503050406030204" pitchFamily="18" charset="0"/>
                        </a:rPr>
                        <m:t>=</m:t>
                      </m:r>
                      <m:r>
                        <a:rPr lang="en-US" altLang="ko-KR" b="0" i="1" dirty="0" smtClean="0">
                          <a:latin typeface="Cambria Math" panose="02040503050406030204" pitchFamily="18" charset="0"/>
                        </a:rPr>
                        <m:t>−</m:t>
                      </m:r>
                      <m:func>
                        <m:funcPr>
                          <m:ctrlPr>
                            <a:rPr lang="en-US" altLang="ko-KR" b="0" i="1" dirty="0" smtClean="0">
                              <a:latin typeface="Cambria Math" panose="02040503050406030204" pitchFamily="18" charset="0"/>
                            </a:rPr>
                          </m:ctrlPr>
                        </m:funcPr>
                        <m:fName>
                          <m:r>
                            <m:rPr>
                              <m:sty m:val="p"/>
                            </m:rPr>
                            <a:rPr lang="en-US" altLang="ko-KR" b="0" i="0" dirty="0" smtClean="0">
                              <a:latin typeface="Cambria Math" panose="02040503050406030204" pitchFamily="18" charset="0"/>
                            </a:rPr>
                            <m:t>ln</m:t>
                          </m:r>
                        </m:fName>
                        <m:e>
                          <m:r>
                            <a:rPr lang="en-US" altLang="ko-KR" i="1" dirty="0">
                              <a:latin typeface="Cambria Math" panose="02040503050406030204" pitchFamily="18" charset="0"/>
                            </a:rPr>
                            <m:t>𝐿</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𝑊</m:t>
                              </m:r>
                              <m:r>
                                <a:rPr lang="en-US" altLang="ko-KR" i="1" dirty="0">
                                  <a:latin typeface="Cambria Math" panose="02040503050406030204" pitchFamily="18" charset="0"/>
                                </a:rPr>
                                <m:t>,</m:t>
                              </m:r>
                              <m:r>
                                <a:rPr lang="en-US" altLang="ko-KR" i="1" dirty="0">
                                  <a:latin typeface="Cambria Math" panose="02040503050406030204" pitchFamily="18" charset="0"/>
                                </a:rPr>
                                <m:t>𝑏</m:t>
                              </m:r>
                            </m:e>
                          </m:d>
                        </m:e>
                      </m:func>
                      <m:r>
                        <a:rPr lang="en-US" altLang="ko-KR" b="0" i="1" dirty="0" smtClean="0">
                          <a:latin typeface="Cambria Math" panose="02040503050406030204" pitchFamily="18" charset="0"/>
                        </a:rPr>
                        <m:t>=−</m:t>
                      </m:r>
                      <m:nary>
                        <m:naryPr>
                          <m:chr m:val="∑"/>
                          <m:ctrlPr>
                            <a:rPr lang="en-US" altLang="ko-KR" b="0" i="1" dirty="0" smtClean="0">
                              <a:latin typeface="Cambria Math" panose="02040503050406030204" pitchFamily="18" charset="0"/>
                            </a:rPr>
                          </m:ctrlPr>
                        </m:naryPr>
                        <m:sub>
                          <m:r>
                            <m:rPr>
                              <m:brk m:alnAt="23"/>
                            </m:rPr>
                            <a:rPr lang="en-US" altLang="ko-KR" b="0" i="1" dirty="0" smtClean="0">
                              <a:latin typeface="Cambria Math" panose="02040503050406030204" pitchFamily="18" charset="0"/>
                            </a:rPr>
                            <m:t>𝑛</m:t>
                          </m:r>
                          <m:r>
                            <a:rPr lang="en-US" altLang="ko-KR" b="0" i="1" dirty="0" smtClean="0">
                              <a:latin typeface="Cambria Math" panose="02040503050406030204" pitchFamily="18" charset="0"/>
                            </a:rPr>
                            <m:t>=1</m:t>
                          </m:r>
                        </m:sub>
                        <m:sup>
                          <m:r>
                            <a:rPr lang="en-US" altLang="ko-KR" b="0" i="1" dirty="0" smtClean="0">
                              <a:latin typeface="Cambria Math" panose="02040503050406030204" pitchFamily="18" charset="0"/>
                            </a:rPr>
                            <m:t>𝑁</m:t>
                          </m:r>
                        </m:sup>
                        <m:e>
                          <m:r>
                            <a:rPr lang="en-US" altLang="ko-KR" i="1" dirty="0">
                              <a:latin typeface="Cambria Math" panose="02040503050406030204" pitchFamily="18" charset="0"/>
                            </a:rPr>
                            <m:t>{</m:t>
                          </m:r>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𝑡</m:t>
                              </m:r>
                            </m:e>
                            <m:sub>
                              <m:r>
                                <a:rPr lang="en-US" altLang="ko-KR" i="1" dirty="0">
                                  <a:latin typeface="Cambria Math" panose="02040503050406030204" pitchFamily="18" charset="0"/>
                                </a:rPr>
                                <m:t>𝑛</m:t>
                              </m:r>
                            </m:sub>
                          </m:sSub>
                          <m:func>
                            <m:funcPr>
                              <m:ctrlPr>
                                <a:rPr lang="en-US" altLang="ko-KR" i="1" dirty="0">
                                  <a:latin typeface="Cambria Math" panose="02040503050406030204" pitchFamily="18" charset="0"/>
                                </a:rPr>
                              </m:ctrlPr>
                            </m:funcPr>
                            <m:fName>
                              <m:r>
                                <m:rPr>
                                  <m:sty m:val="p"/>
                                </m:rPr>
                                <a:rPr lang="en-US" altLang="ko-KR" dirty="0">
                                  <a:latin typeface="Cambria Math" panose="02040503050406030204" pitchFamily="18" charset="0"/>
                                </a:rPr>
                                <m:t>ln</m:t>
                              </m:r>
                            </m:fName>
                            <m:e>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𝑦</m:t>
                                  </m:r>
                                </m:e>
                                <m:sub>
                                  <m:r>
                                    <a:rPr lang="en-US" altLang="ko-KR" i="1" dirty="0">
                                      <a:latin typeface="Cambria Math" panose="02040503050406030204" pitchFamily="18" charset="0"/>
                                    </a:rPr>
                                    <m:t>𝑛</m:t>
                                  </m:r>
                                </m:sub>
                              </m:sSub>
                            </m:e>
                          </m:func>
                          <m:r>
                            <a:rPr lang="en-US" altLang="ko-KR" b="0" i="1" dirty="0" smtClean="0">
                              <a:latin typeface="Cambria Math" panose="02040503050406030204" pitchFamily="18" charset="0"/>
                            </a:rPr>
                            <m:t>+(1+</m:t>
                          </m:r>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𝑡</m:t>
                              </m:r>
                            </m:e>
                            <m:sub>
                              <m:r>
                                <a:rPr lang="en-US" altLang="ko-KR" i="1" dirty="0">
                                  <a:latin typeface="Cambria Math" panose="02040503050406030204" pitchFamily="18" charset="0"/>
                                </a:rPr>
                                <m:t>𝑛</m:t>
                              </m:r>
                            </m:sub>
                          </m:sSub>
                          <m:func>
                            <m:funcPr>
                              <m:ctrlPr>
                                <a:rPr lang="en-US" altLang="ko-KR" i="1" dirty="0">
                                  <a:latin typeface="Cambria Math" panose="02040503050406030204" pitchFamily="18" charset="0"/>
                                </a:rPr>
                              </m:ctrlPr>
                            </m:funcPr>
                            <m:fName>
                              <m:r>
                                <a:rPr lang="en-US" altLang="ko-KR" b="0" i="1" dirty="0" smtClean="0">
                                  <a:latin typeface="Cambria Math" panose="02040503050406030204" pitchFamily="18" charset="0"/>
                                </a:rPr>
                                <m:t>)</m:t>
                              </m:r>
                              <m:r>
                                <m:rPr>
                                  <m:sty m:val="p"/>
                                </m:rPr>
                                <a:rPr lang="en-US" altLang="ko-KR" dirty="0">
                                  <a:latin typeface="Cambria Math" panose="02040503050406030204" pitchFamily="18" charset="0"/>
                                </a:rPr>
                                <m:t>ln</m:t>
                              </m:r>
                            </m:fName>
                            <m:e>
                              <m:r>
                                <a:rPr lang="en-US" altLang="ko-KR" b="0" i="1" dirty="0" smtClean="0">
                                  <a:latin typeface="Cambria Math" panose="02040503050406030204" pitchFamily="18" charset="0"/>
                                </a:rPr>
                                <m:t>(1−</m:t>
                              </m:r>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𝑦</m:t>
                                  </m:r>
                                </m:e>
                                <m:sub>
                                  <m:r>
                                    <a:rPr lang="en-US" altLang="ko-KR" i="1" dirty="0">
                                      <a:latin typeface="Cambria Math" panose="02040503050406030204" pitchFamily="18" charset="0"/>
                                    </a:rPr>
                                    <m:t>𝑛</m:t>
                                  </m:r>
                                </m:sub>
                              </m:sSub>
                              <m:r>
                                <a:rPr lang="en-US" altLang="ko-KR" b="0" i="1" dirty="0" smtClean="0">
                                  <a:latin typeface="Cambria Math" panose="02040503050406030204" pitchFamily="18" charset="0"/>
                                </a:rPr>
                                <m:t>)</m:t>
                              </m:r>
                            </m:e>
                          </m:func>
                          <m:r>
                            <a:rPr lang="en-US" altLang="ko-KR" i="1" dirty="0">
                              <a:latin typeface="Cambria Math" panose="02040503050406030204" pitchFamily="18" charset="0"/>
                            </a:rPr>
                            <m:t>}</m:t>
                          </m:r>
                        </m:e>
                      </m:nary>
                    </m:oMath>
                  </m:oMathPara>
                </a14:m>
                <a:endParaRPr lang="ko-KR" altLang="en-US" dirty="0"/>
              </a:p>
            </p:txBody>
          </p:sp>
        </mc:Choice>
        <mc:Fallback xmlns="">
          <p:sp>
            <p:nvSpPr>
              <p:cNvPr id="43" name="직사각형 42"/>
              <p:cNvSpPr>
                <a:spLocks noRot="1" noChangeAspect="1" noMove="1" noResize="1" noEditPoints="1" noAdjustHandles="1" noChangeArrowheads="1" noChangeShapeType="1" noTextEdit="1"/>
              </p:cNvSpPr>
              <p:nvPr/>
            </p:nvSpPr>
            <p:spPr>
              <a:xfrm>
                <a:off x="1285985" y="5445866"/>
                <a:ext cx="6434069" cy="871201"/>
              </a:xfrm>
              <a:prstGeom prst="rect">
                <a:avLst/>
              </a:prstGeom>
              <a:blipFill rotWithShape="0">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7" name="직사각형 16"/>
              <p:cNvSpPr/>
              <p:nvPr/>
            </p:nvSpPr>
            <p:spPr>
              <a:xfrm>
                <a:off x="8059733" y="3719428"/>
                <a:ext cx="3189719"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ko-KR" i="1" smtClean="0">
                              <a:latin typeface="Cambria Math" panose="02040503050406030204" pitchFamily="18" charset="0"/>
                            </a:rPr>
                          </m:ctrlPr>
                        </m:fPr>
                        <m:num>
                          <m:r>
                            <a:rPr lang="en-US" altLang="ko-KR" i="1">
                              <a:latin typeface="Cambria Math" panose="02040503050406030204" pitchFamily="18" charset="0"/>
                            </a:rPr>
                            <m:t>𝜕</m:t>
                          </m:r>
                          <m:r>
                            <a:rPr lang="en-US" altLang="ko-KR" i="1" dirty="0">
                              <a:latin typeface="Cambria Math" panose="02040503050406030204" pitchFamily="18" charset="0"/>
                            </a:rPr>
                            <m:t>𝐸</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𝑊</m:t>
                              </m:r>
                              <m:r>
                                <a:rPr lang="en-US" altLang="ko-KR" i="1" dirty="0">
                                  <a:latin typeface="Cambria Math" panose="02040503050406030204" pitchFamily="18" charset="0"/>
                                </a:rPr>
                                <m:t>,</m:t>
                              </m:r>
                              <m:r>
                                <a:rPr lang="en-US" altLang="ko-KR" i="1" dirty="0">
                                  <a:latin typeface="Cambria Math" panose="02040503050406030204" pitchFamily="18" charset="0"/>
                                </a:rPr>
                                <m:t>𝑏</m:t>
                              </m:r>
                            </m:e>
                          </m:d>
                        </m:num>
                        <m:den>
                          <m:r>
                            <a:rPr lang="en-US" altLang="ko-KR" i="1" smtClean="0">
                              <a:latin typeface="Cambria Math" panose="02040503050406030204" pitchFamily="18" charset="0"/>
                            </a:rPr>
                            <m:t>𝜕</m:t>
                          </m:r>
                          <m:r>
                            <a:rPr lang="en-US" altLang="ko-KR" b="0" i="1" smtClean="0">
                              <a:latin typeface="Cambria Math" panose="02040503050406030204" pitchFamily="18" charset="0"/>
                            </a:rPr>
                            <m:t>𝑊</m:t>
                          </m:r>
                        </m:den>
                      </m:f>
                      <m:r>
                        <a:rPr lang="en-US" altLang="ko-KR" b="0" i="1" smtClean="0">
                          <a:latin typeface="Cambria Math" panose="02040503050406030204" pitchFamily="18" charset="0"/>
                        </a:rPr>
                        <m:t>=</m:t>
                      </m:r>
                      <m:r>
                        <a:rPr lang="en-US" altLang="ko-KR" i="1" dirty="0">
                          <a:latin typeface="Cambria Math" panose="02040503050406030204" pitchFamily="18" charset="0"/>
                        </a:rPr>
                        <m:t>−</m:t>
                      </m:r>
                      <m:nary>
                        <m:naryPr>
                          <m:chr m:val="∑"/>
                          <m:ctrlPr>
                            <a:rPr lang="en-US" altLang="ko-KR" i="1" dirty="0">
                              <a:latin typeface="Cambria Math" panose="02040503050406030204" pitchFamily="18" charset="0"/>
                            </a:rPr>
                          </m:ctrlPr>
                        </m:naryPr>
                        <m:sub>
                          <m:r>
                            <m:rPr>
                              <m:brk m:alnAt="23"/>
                            </m:rPr>
                            <a:rPr lang="en-US" altLang="ko-KR" i="1" dirty="0">
                              <a:latin typeface="Cambria Math" panose="02040503050406030204" pitchFamily="18" charset="0"/>
                            </a:rPr>
                            <m:t>𝑛</m:t>
                          </m:r>
                          <m:r>
                            <a:rPr lang="en-US" altLang="ko-KR" i="1" dirty="0">
                              <a:latin typeface="Cambria Math" panose="02040503050406030204" pitchFamily="18" charset="0"/>
                            </a:rPr>
                            <m:t>=1</m:t>
                          </m:r>
                        </m:sub>
                        <m:sup>
                          <m:r>
                            <a:rPr lang="en-US" altLang="ko-KR" i="1" dirty="0">
                              <a:latin typeface="Cambria Math" panose="02040503050406030204" pitchFamily="18" charset="0"/>
                            </a:rPr>
                            <m:t>𝑁</m:t>
                          </m:r>
                        </m:sup>
                        <m:e>
                          <m:r>
                            <a:rPr lang="en-US" altLang="ko-KR" b="0" i="1" dirty="0" smtClean="0">
                              <a:latin typeface="Cambria Math" panose="02040503050406030204" pitchFamily="18" charset="0"/>
                            </a:rPr>
                            <m:t>(</m:t>
                          </m:r>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𝑡</m:t>
                              </m:r>
                            </m:e>
                            <m:sub>
                              <m:r>
                                <a:rPr lang="en-US" altLang="ko-KR" i="1" dirty="0">
                                  <a:latin typeface="Cambria Math" panose="02040503050406030204" pitchFamily="18" charset="0"/>
                                </a:rPr>
                                <m:t>𝑛</m:t>
                              </m:r>
                            </m:sub>
                          </m:sSub>
                          <m:sSub>
                            <m:sSubPr>
                              <m:ctrlPr>
                                <a:rPr lang="en-US" altLang="ko-KR" i="1" dirty="0">
                                  <a:latin typeface="Cambria Math" panose="02040503050406030204" pitchFamily="18" charset="0"/>
                                </a:rPr>
                              </m:ctrlPr>
                            </m:sSubPr>
                            <m:e>
                              <m:r>
                                <a:rPr lang="en-US" altLang="ko-KR" b="0" i="1" dirty="0" smtClean="0">
                                  <a:latin typeface="Cambria Math" panose="02040503050406030204" pitchFamily="18" charset="0"/>
                                </a:rPr>
                                <m:t>−</m:t>
                              </m:r>
                              <m:r>
                                <a:rPr lang="en-US" altLang="ko-KR" i="1" dirty="0">
                                  <a:latin typeface="Cambria Math" panose="02040503050406030204" pitchFamily="18" charset="0"/>
                                </a:rPr>
                                <m:t>𝑦</m:t>
                              </m:r>
                            </m:e>
                            <m:sub>
                              <m:r>
                                <a:rPr lang="en-US" altLang="ko-KR" i="1" dirty="0">
                                  <a:latin typeface="Cambria Math" panose="02040503050406030204" pitchFamily="18" charset="0"/>
                                </a:rPr>
                                <m:t>𝑛</m:t>
                              </m:r>
                            </m:sub>
                          </m:sSub>
                          <m:r>
                            <a:rPr lang="en-US" altLang="ko-KR" b="0" i="1" dirty="0" smtClean="0">
                              <a:latin typeface="Cambria Math" panose="02040503050406030204" pitchFamily="18" charset="0"/>
                            </a:rPr>
                            <m:t>)</m:t>
                          </m:r>
                          <m:sSub>
                            <m:sSubPr>
                              <m:ctrlPr>
                                <a:rPr lang="en-US" altLang="ko-KR" i="1" dirty="0">
                                  <a:latin typeface="Cambria Math" panose="02040503050406030204" pitchFamily="18" charset="0"/>
                                </a:rPr>
                              </m:ctrlPr>
                            </m:sSubPr>
                            <m:e>
                              <m:r>
                                <a:rPr lang="en-US" altLang="ko-KR" b="0" i="1" dirty="0" smtClean="0">
                                  <a:latin typeface="Cambria Math" panose="02040503050406030204" pitchFamily="18" charset="0"/>
                                </a:rPr>
                                <m:t>𝑥</m:t>
                              </m:r>
                            </m:e>
                            <m:sub>
                              <m:r>
                                <a:rPr lang="en-US" altLang="ko-KR" i="1" dirty="0">
                                  <a:latin typeface="Cambria Math" panose="02040503050406030204" pitchFamily="18" charset="0"/>
                                </a:rPr>
                                <m:t>𝑛</m:t>
                              </m:r>
                            </m:sub>
                          </m:sSub>
                        </m:e>
                      </m:nary>
                    </m:oMath>
                  </m:oMathPara>
                </a14:m>
                <a:endParaRPr lang="en-US" altLang="ko-KR" dirty="0"/>
              </a:p>
            </p:txBody>
          </p:sp>
        </mc:Choice>
        <mc:Fallback xmlns="">
          <p:sp>
            <p:nvSpPr>
              <p:cNvPr id="17" name="직사각형 16"/>
              <p:cNvSpPr>
                <a:spLocks noRot="1" noChangeAspect="1" noMove="1" noResize="1" noEditPoints="1" noAdjustHandles="1" noChangeArrowheads="1" noChangeShapeType="1" noTextEdit="1"/>
              </p:cNvSpPr>
              <p:nvPr/>
            </p:nvSpPr>
            <p:spPr>
              <a:xfrm>
                <a:off x="8059733" y="3719428"/>
                <a:ext cx="3189719" cy="871201"/>
              </a:xfrm>
              <a:prstGeom prst="rect">
                <a:avLst/>
              </a:prstGeom>
              <a:blipFill rotWithShape="0">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5" name="직사각형 44"/>
              <p:cNvSpPr/>
              <p:nvPr/>
            </p:nvSpPr>
            <p:spPr>
              <a:xfrm>
                <a:off x="8121361" y="4613919"/>
                <a:ext cx="2886559"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ko-KR" i="1" smtClean="0">
                              <a:latin typeface="Cambria Math" panose="02040503050406030204" pitchFamily="18" charset="0"/>
                            </a:rPr>
                          </m:ctrlPr>
                        </m:fPr>
                        <m:num>
                          <m:r>
                            <a:rPr lang="en-US" altLang="ko-KR" i="1">
                              <a:latin typeface="Cambria Math" panose="02040503050406030204" pitchFamily="18" charset="0"/>
                            </a:rPr>
                            <m:t>𝜕</m:t>
                          </m:r>
                          <m:r>
                            <a:rPr lang="en-US" altLang="ko-KR" i="1" dirty="0">
                              <a:latin typeface="Cambria Math" panose="02040503050406030204" pitchFamily="18" charset="0"/>
                            </a:rPr>
                            <m:t>𝐸</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𝑊</m:t>
                              </m:r>
                              <m:r>
                                <a:rPr lang="en-US" altLang="ko-KR" i="1" dirty="0">
                                  <a:latin typeface="Cambria Math" panose="02040503050406030204" pitchFamily="18" charset="0"/>
                                </a:rPr>
                                <m:t>,</m:t>
                              </m:r>
                              <m:r>
                                <a:rPr lang="en-US" altLang="ko-KR" i="1" dirty="0">
                                  <a:latin typeface="Cambria Math" panose="02040503050406030204" pitchFamily="18" charset="0"/>
                                </a:rPr>
                                <m:t>𝑏</m:t>
                              </m:r>
                            </m:e>
                          </m:d>
                        </m:num>
                        <m:den>
                          <m:r>
                            <a:rPr lang="en-US" altLang="ko-KR" i="1" smtClean="0">
                              <a:latin typeface="Cambria Math" panose="02040503050406030204" pitchFamily="18" charset="0"/>
                            </a:rPr>
                            <m:t>𝜕</m:t>
                          </m:r>
                          <m:r>
                            <a:rPr lang="en-US" altLang="ko-KR" b="0" i="1" smtClean="0">
                              <a:latin typeface="Cambria Math" panose="02040503050406030204" pitchFamily="18" charset="0"/>
                            </a:rPr>
                            <m:t>𝑏</m:t>
                          </m:r>
                        </m:den>
                      </m:f>
                      <m:r>
                        <a:rPr lang="en-US" altLang="ko-KR" b="0" i="1" smtClean="0">
                          <a:latin typeface="Cambria Math" panose="02040503050406030204" pitchFamily="18" charset="0"/>
                        </a:rPr>
                        <m:t>=</m:t>
                      </m:r>
                      <m:r>
                        <a:rPr lang="en-US" altLang="ko-KR" i="1" dirty="0">
                          <a:latin typeface="Cambria Math" panose="02040503050406030204" pitchFamily="18" charset="0"/>
                        </a:rPr>
                        <m:t>−</m:t>
                      </m:r>
                      <m:nary>
                        <m:naryPr>
                          <m:chr m:val="∑"/>
                          <m:ctrlPr>
                            <a:rPr lang="en-US" altLang="ko-KR" i="1" dirty="0">
                              <a:latin typeface="Cambria Math" panose="02040503050406030204" pitchFamily="18" charset="0"/>
                            </a:rPr>
                          </m:ctrlPr>
                        </m:naryPr>
                        <m:sub>
                          <m:r>
                            <m:rPr>
                              <m:brk m:alnAt="23"/>
                            </m:rPr>
                            <a:rPr lang="en-US" altLang="ko-KR" i="1" dirty="0">
                              <a:latin typeface="Cambria Math" panose="02040503050406030204" pitchFamily="18" charset="0"/>
                            </a:rPr>
                            <m:t>𝑛</m:t>
                          </m:r>
                          <m:r>
                            <a:rPr lang="en-US" altLang="ko-KR" i="1" dirty="0">
                              <a:latin typeface="Cambria Math" panose="02040503050406030204" pitchFamily="18" charset="0"/>
                            </a:rPr>
                            <m:t>=1</m:t>
                          </m:r>
                        </m:sub>
                        <m:sup>
                          <m:r>
                            <a:rPr lang="en-US" altLang="ko-KR" i="1" dirty="0">
                              <a:latin typeface="Cambria Math" panose="02040503050406030204" pitchFamily="18" charset="0"/>
                            </a:rPr>
                            <m:t>𝑁</m:t>
                          </m:r>
                        </m:sup>
                        <m:e>
                          <m:r>
                            <a:rPr lang="en-US" altLang="ko-KR" b="0" i="1" dirty="0" smtClean="0">
                              <a:latin typeface="Cambria Math" panose="02040503050406030204" pitchFamily="18" charset="0"/>
                            </a:rPr>
                            <m:t>(</m:t>
                          </m:r>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𝑡</m:t>
                              </m:r>
                            </m:e>
                            <m:sub>
                              <m:r>
                                <a:rPr lang="en-US" altLang="ko-KR" i="1" dirty="0">
                                  <a:latin typeface="Cambria Math" panose="02040503050406030204" pitchFamily="18" charset="0"/>
                                </a:rPr>
                                <m:t>𝑛</m:t>
                              </m:r>
                            </m:sub>
                          </m:sSub>
                          <m:sSub>
                            <m:sSubPr>
                              <m:ctrlPr>
                                <a:rPr lang="en-US" altLang="ko-KR" i="1" dirty="0">
                                  <a:latin typeface="Cambria Math" panose="02040503050406030204" pitchFamily="18" charset="0"/>
                                </a:rPr>
                              </m:ctrlPr>
                            </m:sSubPr>
                            <m:e>
                              <m:r>
                                <a:rPr lang="en-US" altLang="ko-KR" b="0" i="1" dirty="0" smtClean="0">
                                  <a:latin typeface="Cambria Math" panose="02040503050406030204" pitchFamily="18" charset="0"/>
                                </a:rPr>
                                <m:t>−</m:t>
                              </m:r>
                              <m:r>
                                <a:rPr lang="en-US" altLang="ko-KR" i="1" dirty="0">
                                  <a:latin typeface="Cambria Math" panose="02040503050406030204" pitchFamily="18" charset="0"/>
                                </a:rPr>
                                <m:t>𝑦</m:t>
                              </m:r>
                            </m:e>
                            <m:sub>
                              <m:r>
                                <a:rPr lang="en-US" altLang="ko-KR" i="1" dirty="0">
                                  <a:latin typeface="Cambria Math" panose="02040503050406030204" pitchFamily="18" charset="0"/>
                                </a:rPr>
                                <m:t>𝑛</m:t>
                              </m:r>
                            </m:sub>
                          </m:sSub>
                          <m:r>
                            <a:rPr lang="en-US" altLang="ko-KR" b="0" i="1" dirty="0" smtClean="0">
                              <a:latin typeface="Cambria Math" panose="02040503050406030204" pitchFamily="18" charset="0"/>
                            </a:rPr>
                            <m:t>)</m:t>
                          </m:r>
                          <m:r>
                            <a:rPr lang="en-US" altLang="ko-KR" i="1" dirty="0" smtClean="0">
                              <a:latin typeface="Cambria Math" panose="02040503050406030204" pitchFamily="18" charset="0"/>
                            </a:rPr>
                            <m:t> </m:t>
                          </m:r>
                        </m:e>
                      </m:nary>
                    </m:oMath>
                  </m:oMathPara>
                </a14:m>
                <a:endParaRPr lang="en-US" altLang="ko-KR" dirty="0"/>
              </a:p>
            </p:txBody>
          </p:sp>
        </mc:Choice>
        <mc:Fallback xmlns="">
          <p:sp>
            <p:nvSpPr>
              <p:cNvPr id="45" name="직사각형 44"/>
              <p:cNvSpPr>
                <a:spLocks noRot="1" noChangeAspect="1" noMove="1" noResize="1" noEditPoints="1" noAdjustHandles="1" noChangeArrowheads="1" noChangeShapeType="1" noTextEdit="1"/>
              </p:cNvSpPr>
              <p:nvPr/>
            </p:nvSpPr>
            <p:spPr>
              <a:xfrm>
                <a:off x="8121361" y="4613919"/>
                <a:ext cx="2886559" cy="871201"/>
              </a:xfrm>
              <a:prstGeom prst="rect">
                <a:avLst/>
              </a:prstGeom>
              <a:blipFill rotWithShape="0">
                <a:blip r:embed="rId6"/>
                <a:stretch>
                  <a:fillRect/>
                </a:stretch>
              </a:blipFill>
            </p:spPr>
            <p:txBody>
              <a:bodyPr/>
              <a:lstStyle/>
              <a:p>
                <a:r>
                  <a:rPr lang="ko-KR" altLang="en-US">
                    <a:noFill/>
                  </a:rPr>
                  <a:t> </a:t>
                </a:r>
              </a:p>
            </p:txBody>
          </p:sp>
        </mc:Fallback>
      </mc:AlternateContent>
      <p:cxnSp>
        <p:nvCxnSpPr>
          <p:cNvPr id="24" name="직선 화살표 연결선 23"/>
          <p:cNvCxnSpPr/>
          <p:nvPr/>
        </p:nvCxnSpPr>
        <p:spPr>
          <a:xfrm flipV="1">
            <a:off x="7618039" y="5485120"/>
            <a:ext cx="503322" cy="30870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직사각형 36"/>
              <p:cNvSpPr/>
              <p:nvPr/>
            </p:nvSpPr>
            <p:spPr>
              <a:xfrm>
                <a:off x="8167839" y="5881468"/>
                <a:ext cx="3303020" cy="6298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ko-KR" i="1" smtClean="0">
                              <a:latin typeface="Cambria Math" panose="02040503050406030204" pitchFamily="18" charset="0"/>
                            </a:rPr>
                          </m:ctrlPr>
                        </m:sSupPr>
                        <m:e>
                          <m:r>
                            <a:rPr lang="en-US" altLang="ko-KR" i="1">
                              <a:latin typeface="Cambria Math" panose="02040503050406030204" pitchFamily="18" charset="0"/>
                            </a:rPr>
                            <m:t>𝑊</m:t>
                          </m:r>
                        </m:e>
                        <m:sup>
                          <m:r>
                            <a:rPr lang="en-US" altLang="ko-KR" i="1">
                              <a:latin typeface="Cambria Math" panose="02040503050406030204" pitchFamily="18" charset="0"/>
                            </a:rPr>
                            <m:t>(</m:t>
                          </m:r>
                          <m:r>
                            <a:rPr lang="en-US" altLang="ko-KR" i="1">
                              <a:latin typeface="Cambria Math" panose="02040503050406030204" pitchFamily="18" charset="0"/>
                            </a:rPr>
                            <m:t>𝑘</m:t>
                          </m:r>
                          <m:r>
                            <a:rPr lang="en-US" altLang="ko-KR" i="1">
                              <a:latin typeface="Cambria Math" panose="02040503050406030204" pitchFamily="18" charset="0"/>
                            </a:rPr>
                            <m:t>+1)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𝑊</m:t>
                          </m:r>
                        </m:e>
                        <m:sup>
                          <m:d>
                            <m:dPr>
                              <m:ctrlPr>
                                <a:rPr lang="en-US" altLang="ko-KR" i="1">
                                  <a:latin typeface="Cambria Math" panose="02040503050406030204" pitchFamily="18" charset="0"/>
                                </a:rPr>
                              </m:ctrlPr>
                            </m:dPr>
                            <m:e>
                              <m:r>
                                <a:rPr lang="en-US" altLang="ko-KR" i="1">
                                  <a:latin typeface="Cambria Math" panose="02040503050406030204" pitchFamily="18" charset="0"/>
                                </a:rPr>
                                <m:t>𝑘</m:t>
                              </m:r>
                            </m:e>
                          </m:d>
                        </m:sup>
                      </m:sSup>
                      <m:r>
                        <a:rPr lang="en-US" altLang="ko-KR" i="1">
                          <a:latin typeface="Cambria Math" panose="02040503050406030204" pitchFamily="18" charset="0"/>
                        </a:rPr>
                        <m:t>=</m:t>
                      </m:r>
                      <m:r>
                        <a:rPr lang="en-US" altLang="ko-KR" b="0" i="1" smtClean="0">
                          <a:latin typeface="Cambria Math" panose="02040503050406030204" pitchFamily="18" charset="0"/>
                        </a:rPr>
                        <m:t>−</m:t>
                      </m:r>
                      <m:r>
                        <a:rPr lang="en-US" altLang="ko-KR" i="1">
                          <a:latin typeface="Cambria Math" panose="02040503050406030204" pitchFamily="18" charset="0"/>
                        </a:rPr>
                        <m:t>ŋ</m:t>
                      </m:r>
                      <m:f>
                        <m:fPr>
                          <m:ctrlPr>
                            <a:rPr lang="en-US" altLang="ko-KR" i="1">
                              <a:latin typeface="Cambria Math" panose="02040503050406030204" pitchFamily="18" charset="0"/>
                            </a:rPr>
                          </m:ctrlPr>
                        </m:fPr>
                        <m:num>
                          <m:r>
                            <a:rPr lang="en-US" altLang="ko-KR" i="1">
                              <a:latin typeface="Cambria Math" panose="02040503050406030204" pitchFamily="18" charset="0"/>
                            </a:rPr>
                            <m:t>𝜕</m:t>
                          </m:r>
                          <m:r>
                            <a:rPr lang="en-US" altLang="ko-KR" i="1" dirty="0">
                              <a:latin typeface="Cambria Math" panose="02040503050406030204" pitchFamily="18" charset="0"/>
                            </a:rPr>
                            <m:t>𝐸</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𝑊</m:t>
                              </m:r>
                              <m:r>
                                <a:rPr lang="en-US" altLang="ko-KR" i="1" dirty="0">
                                  <a:latin typeface="Cambria Math" panose="02040503050406030204" pitchFamily="18" charset="0"/>
                                </a:rPr>
                                <m:t>,</m:t>
                              </m:r>
                              <m:r>
                                <a:rPr lang="en-US" altLang="ko-KR" i="1" dirty="0">
                                  <a:latin typeface="Cambria Math" panose="02040503050406030204" pitchFamily="18" charset="0"/>
                                </a:rPr>
                                <m:t>𝑏</m:t>
                              </m:r>
                            </m:e>
                          </m:d>
                        </m:num>
                        <m:den>
                          <m:r>
                            <a:rPr lang="en-US" altLang="ko-KR" i="1">
                              <a:latin typeface="Cambria Math" panose="02040503050406030204" pitchFamily="18" charset="0"/>
                            </a:rPr>
                            <m:t>𝜕</m:t>
                          </m:r>
                          <m:r>
                            <a:rPr lang="en-US" altLang="ko-KR" i="1">
                              <a:latin typeface="Cambria Math" panose="02040503050406030204" pitchFamily="18" charset="0"/>
                            </a:rPr>
                            <m:t>𝑊</m:t>
                          </m:r>
                        </m:den>
                      </m:f>
                    </m:oMath>
                  </m:oMathPara>
                </a14:m>
                <a:endParaRPr lang="ko-KR" altLang="en-US" dirty="0"/>
              </a:p>
            </p:txBody>
          </p:sp>
        </mc:Choice>
        <mc:Fallback xmlns="">
          <p:sp>
            <p:nvSpPr>
              <p:cNvPr id="37" name="직사각형 36"/>
              <p:cNvSpPr>
                <a:spLocks noRot="1" noChangeAspect="1" noMove="1" noResize="1" noEditPoints="1" noAdjustHandles="1" noChangeArrowheads="1" noChangeShapeType="1" noTextEdit="1"/>
              </p:cNvSpPr>
              <p:nvPr/>
            </p:nvSpPr>
            <p:spPr>
              <a:xfrm>
                <a:off x="8167839" y="5881468"/>
                <a:ext cx="3303020" cy="629852"/>
              </a:xfrm>
              <a:prstGeom prst="rect">
                <a:avLst/>
              </a:prstGeom>
              <a:blipFill rotWithShape="0">
                <a:blip r:embed="rId7"/>
                <a:stretch>
                  <a:fillRect/>
                </a:stretch>
              </a:blipFill>
            </p:spPr>
            <p:txBody>
              <a:bodyPr/>
              <a:lstStyle/>
              <a:p>
                <a:r>
                  <a:rPr lang="ko-KR" altLang="en-US">
                    <a:noFill/>
                  </a:rPr>
                  <a:t> </a:t>
                </a:r>
              </a:p>
            </p:txBody>
          </p:sp>
        </mc:Fallback>
      </mc:AlternateContent>
      <p:cxnSp>
        <p:nvCxnSpPr>
          <p:cNvPr id="57" name="직선 화살표 연결선 56"/>
          <p:cNvCxnSpPr>
            <a:endCxn id="55" idx="0"/>
          </p:cNvCxnSpPr>
          <p:nvPr/>
        </p:nvCxnSpPr>
        <p:spPr>
          <a:xfrm>
            <a:off x="9640614" y="5503605"/>
            <a:ext cx="195969" cy="3778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617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모서리가 둥근 직사각형 54"/>
          <p:cNvSpPr/>
          <p:nvPr/>
        </p:nvSpPr>
        <p:spPr>
          <a:xfrm>
            <a:off x="7920707" y="5142298"/>
            <a:ext cx="3256846" cy="1380618"/>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화살표 연결선 19"/>
          <p:cNvCxnSpPr/>
          <p:nvPr/>
        </p:nvCxnSpPr>
        <p:spPr>
          <a:xfrm>
            <a:off x="6765787" y="3066393"/>
            <a:ext cx="1210099" cy="25114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8" name="모서리가 둥근 직사각형 17"/>
          <p:cNvSpPr/>
          <p:nvPr/>
        </p:nvSpPr>
        <p:spPr>
          <a:xfrm>
            <a:off x="7920707" y="3023105"/>
            <a:ext cx="3239813" cy="181303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en-US" altLang="ko-KR" dirty="0" smtClean="0"/>
              <a:t>Multi-class Logistic</a:t>
            </a:r>
            <a:r>
              <a:rPr lang="ko-KR" altLang="en-US" dirty="0" smtClean="0"/>
              <a:t> </a:t>
            </a:r>
            <a:r>
              <a:rPr lang="en-US" altLang="ko-KR" dirty="0" smtClean="0"/>
              <a:t>Regression </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838200" y="1825625"/>
                <a:ext cx="8290034" cy="4654003"/>
              </a:xfrm>
            </p:spPr>
            <p:txBody>
              <a:bodyPr>
                <a:normAutofit/>
              </a:bodyPr>
              <a:lstStyle/>
              <a:p>
                <a:r>
                  <a:rPr lang="en-US" altLang="ko-KR" b="0" i="1" dirty="0" smtClean="0">
                    <a:latin typeface="Cambria Math" panose="02040503050406030204" pitchFamily="18" charset="0"/>
                  </a:rPr>
                  <a:t>Posterior probability</a:t>
                </a:r>
              </a:p>
              <a:p>
                <a:pPr lvl="1"/>
                <a14:m>
                  <m:oMath xmlns:m="http://schemas.openxmlformats.org/officeDocument/2006/math">
                    <m:r>
                      <a:rPr lang="en-US" altLang="ko-KR" b="0" i="1" dirty="0" smtClean="0">
                        <a:latin typeface="Cambria Math" panose="02040503050406030204" pitchFamily="18" charset="0"/>
                      </a:rPr>
                      <m:t>𝑝</m:t>
                    </m:r>
                    <m:d>
                      <m:dPr>
                        <m:ctrlPr>
                          <a:rPr lang="en-US" altLang="ko-KR" b="0" i="1" dirty="0" smtClean="0">
                            <a:latin typeface="Cambria Math" panose="02040503050406030204" pitchFamily="18" charset="0"/>
                          </a:rPr>
                        </m:ctrlPr>
                      </m:dPr>
                      <m:e>
                        <m:r>
                          <a:rPr lang="en-US" altLang="ko-KR" b="0" i="1" dirty="0" smtClean="0">
                            <a:latin typeface="Cambria Math" panose="02040503050406030204" pitchFamily="18" charset="0"/>
                          </a:rPr>
                          <m:t>𝐶</m:t>
                        </m:r>
                        <m:r>
                          <a:rPr lang="en-US" altLang="ko-KR" b="0" i="1" dirty="0" smtClean="0">
                            <a:latin typeface="Cambria Math" panose="02040503050406030204" pitchFamily="18" charset="0"/>
                          </a:rPr>
                          <m:t>=</m:t>
                        </m:r>
                        <m:r>
                          <a:rPr lang="en-US" altLang="ko-KR" b="0" i="1" dirty="0" smtClean="0">
                            <a:latin typeface="Cambria Math" panose="02040503050406030204" pitchFamily="18" charset="0"/>
                          </a:rPr>
                          <m:t>𝑘</m:t>
                        </m:r>
                      </m:e>
                      <m:e>
                        <m:r>
                          <a:rPr lang="en-US" altLang="ko-KR" b="0" i="1" dirty="0" smtClean="0">
                            <a:latin typeface="Cambria Math" panose="02040503050406030204" pitchFamily="18" charset="0"/>
                          </a:rPr>
                          <m:t>𝑥</m:t>
                        </m:r>
                      </m:e>
                    </m:d>
                    <m:r>
                      <a:rPr lang="en-US" altLang="ko-KR" b="0" i="1" dirty="0" smtClean="0">
                        <a:latin typeface="Cambria Math" panose="02040503050406030204" pitchFamily="18" charset="0"/>
                      </a:rPr>
                      <m:t>=</m:t>
                    </m:r>
                    <m:sSub>
                      <m:sSubPr>
                        <m:ctrlPr>
                          <a:rPr lang="en-US" altLang="ko-KR" i="1" dirty="0">
                            <a:latin typeface="Cambria Math" panose="02040503050406030204" pitchFamily="18" charset="0"/>
                          </a:rPr>
                        </m:ctrlPr>
                      </m:sSubPr>
                      <m:e>
                        <m:r>
                          <a:rPr lang="en-US" altLang="ko-KR" b="0" i="1" dirty="0" smtClean="0">
                            <a:latin typeface="Cambria Math" panose="02040503050406030204" pitchFamily="18" charset="0"/>
                          </a:rPr>
                          <m:t>𝑦</m:t>
                        </m:r>
                      </m:e>
                      <m:sub>
                        <m:r>
                          <a:rPr lang="en-US" altLang="ko-KR" i="1" dirty="0">
                            <a:latin typeface="Cambria Math" panose="02040503050406030204" pitchFamily="18" charset="0"/>
                          </a:rPr>
                          <m:t>𝑘</m:t>
                        </m:r>
                      </m:sub>
                    </m:sSub>
                    <m:d>
                      <m:dPr>
                        <m:ctrlPr>
                          <a:rPr lang="en-US" altLang="ko-KR" b="0" i="1" dirty="0" smtClean="0">
                            <a:latin typeface="Cambria Math" panose="02040503050406030204" pitchFamily="18" charset="0"/>
                          </a:rPr>
                        </m:ctrlPr>
                      </m:dPr>
                      <m:e>
                        <m:r>
                          <a:rPr lang="en-US" altLang="ko-KR" b="0" i="1" dirty="0" smtClean="0">
                            <a:latin typeface="Cambria Math" panose="02040503050406030204" pitchFamily="18" charset="0"/>
                          </a:rPr>
                          <m:t>𝑥</m:t>
                        </m:r>
                      </m:e>
                    </m:d>
                    <m:r>
                      <a:rPr lang="en-US" altLang="ko-KR" b="0" i="1" dirty="0" smtClean="0">
                        <a:latin typeface="Cambria Math" panose="02040503050406030204" pitchFamily="18" charset="0"/>
                      </a:rPr>
                      <m:t>=</m:t>
                    </m:r>
                    <m:f>
                      <m:fPr>
                        <m:ctrlPr>
                          <a:rPr lang="en-US" altLang="ko-KR" i="1" dirty="0">
                            <a:latin typeface="Cambria Math" panose="02040503050406030204" pitchFamily="18" charset="0"/>
                          </a:rPr>
                        </m:ctrlPr>
                      </m:fPr>
                      <m:num>
                        <m:r>
                          <m:rPr>
                            <m:sty m:val="p"/>
                          </m:rPr>
                          <a:rPr lang="en-US" altLang="ko-KR" b="0" i="0" dirty="0" smtClean="0">
                            <a:latin typeface="Cambria Math" panose="02040503050406030204" pitchFamily="18" charset="0"/>
                          </a:rPr>
                          <m:t>exp</m:t>
                        </m:r>
                        <m:r>
                          <a:rPr lang="en-US" altLang="ko-KR" b="0" i="1" dirty="0" smtClean="0">
                            <a:latin typeface="Cambria Math" panose="02040503050406030204" pitchFamily="18" charset="0"/>
                          </a:rPr>
                          <m:t>⁡(</m:t>
                        </m:r>
                        <m:sSubSup>
                          <m:sSubSupPr>
                            <m:ctrlPr>
                              <a:rPr lang="en-US" altLang="ko-KR" b="0" i="1" dirty="0" smtClean="0">
                                <a:latin typeface="Cambria Math" panose="02040503050406030204" pitchFamily="18" charset="0"/>
                              </a:rPr>
                            </m:ctrlPr>
                          </m:sSubSupPr>
                          <m:e>
                            <m:r>
                              <a:rPr lang="en-US" altLang="ko-KR" b="0" i="1" dirty="0" smtClean="0">
                                <a:latin typeface="Cambria Math" panose="02040503050406030204" pitchFamily="18" charset="0"/>
                              </a:rPr>
                              <m:t>𝑊</m:t>
                            </m:r>
                          </m:e>
                          <m:sub>
                            <m:r>
                              <a:rPr lang="en-US" altLang="ko-KR" b="0" i="1" dirty="0" smtClean="0">
                                <a:latin typeface="Cambria Math" panose="02040503050406030204" pitchFamily="18" charset="0"/>
                              </a:rPr>
                              <m:t>𝑘</m:t>
                            </m:r>
                          </m:sub>
                          <m:sup>
                            <m:r>
                              <a:rPr lang="en-US" altLang="ko-KR" b="0" i="1" dirty="0" smtClean="0">
                                <a:latin typeface="Cambria Math" panose="02040503050406030204" pitchFamily="18" charset="0"/>
                              </a:rPr>
                              <m:t>𝑇</m:t>
                            </m:r>
                          </m:sup>
                        </m:sSubSup>
                        <m:r>
                          <a:rPr lang="en-US" altLang="ko-KR" b="0" i="1" dirty="0" smtClean="0">
                            <a:latin typeface="Cambria Math" panose="02040503050406030204" pitchFamily="18" charset="0"/>
                          </a:rPr>
                          <m:t>𝑥</m:t>
                        </m:r>
                        <m:r>
                          <a:rPr lang="en-US" altLang="ko-KR" b="0" i="1" dirty="0" smtClean="0">
                            <a:latin typeface="Cambria Math" panose="02040503050406030204" pitchFamily="18" charset="0"/>
                          </a:rPr>
                          <m:t>+</m:t>
                        </m:r>
                        <m:sSub>
                          <m:sSubPr>
                            <m:ctrlPr>
                              <a:rPr lang="en-US" altLang="ko-KR" b="0" i="1" dirty="0" smtClean="0">
                                <a:latin typeface="Cambria Math" panose="02040503050406030204" pitchFamily="18" charset="0"/>
                              </a:rPr>
                            </m:ctrlPr>
                          </m:sSubPr>
                          <m:e>
                            <m:r>
                              <a:rPr lang="en-US" altLang="ko-KR" b="0" i="1" dirty="0" smtClean="0">
                                <a:latin typeface="Cambria Math" panose="02040503050406030204" pitchFamily="18" charset="0"/>
                              </a:rPr>
                              <m:t>𝑏</m:t>
                            </m:r>
                          </m:e>
                          <m:sub>
                            <m:r>
                              <a:rPr lang="en-US" altLang="ko-KR" b="0" i="1" dirty="0" smtClean="0">
                                <a:latin typeface="Cambria Math" panose="02040503050406030204" pitchFamily="18" charset="0"/>
                              </a:rPr>
                              <m:t>𝑘</m:t>
                            </m:r>
                          </m:sub>
                        </m:sSub>
                        <m:r>
                          <a:rPr lang="en-US" altLang="ko-KR" b="0" i="1" dirty="0" smtClean="0">
                            <a:latin typeface="Cambria Math" panose="02040503050406030204" pitchFamily="18" charset="0"/>
                          </a:rPr>
                          <m:t>)</m:t>
                        </m:r>
                      </m:num>
                      <m:den>
                        <m:nary>
                          <m:naryPr>
                            <m:chr m:val="∑"/>
                            <m:ctrlPr>
                              <a:rPr lang="en-US" altLang="ko-KR" i="1" dirty="0" smtClean="0">
                                <a:latin typeface="Cambria Math" panose="02040503050406030204" pitchFamily="18" charset="0"/>
                              </a:rPr>
                            </m:ctrlPr>
                          </m:naryPr>
                          <m:sub>
                            <m:r>
                              <m:rPr>
                                <m:brk m:alnAt="23"/>
                              </m:rPr>
                              <a:rPr lang="en-US" altLang="ko-KR" b="0" i="1" dirty="0" smtClean="0">
                                <a:latin typeface="Cambria Math" panose="02040503050406030204" pitchFamily="18" charset="0"/>
                              </a:rPr>
                              <m:t>𝑗</m:t>
                            </m:r>
                            <m:r>
                              <a:rPr lang="en-US" altLang="ko-KR" b="0" i="1" dirty="0" smtClean="0">
                                <a:latin typeface="Cambria Math" panose="02040503050406030204" pitchFamily="18" charset="0"/>
                              </a:rPr>
                              <m:t>=1</m:t>
                            </m:r>
                          </m:sub>
                          <m:sup>
                            <m:r>
                              <a:rPr lang="en-US" altLang="ko-KR" b="0" i="1" dirty="0" smtClean="0">
                                <a:latin typeface="Cambria Math" panose="02040503050406030204" pitchFamily="18" charset="0"/>
                              </a:rPr>
                              <m:t>𝑁</m:t>
                            </m:r>
                          </m:sup>
                          <m:e>
                            <m:r>
                              <m:rPr>
                                <m:sty m:val="p"/>
                              </m:rPr>
                              <a:rPr lang="en-US" altLang="ko-KR" dirty="0">
                                <a:latin typeface="Cambria Math" panose="02040503050406030204" pitchFamily="18" charset="0"/>
                              </a:rPr>
                              <m:t>exp</m:t>
                            </m:r>
                            <m:r>
                              <a:rPr lang="en-US" altLang="ko-KR" i="1" dirty="0">
                                <a:latin typeface="Cambria Math" panose="02040503050406030204" pitchFamily="18" charset="0"/>
                              </a:rPr>
                              <m:t>⁡(</m:t>
                            </m:r>
                            <m:sSubSup>
                              <m:sSubSupPr>
                                <m:ctrlPr>
                                  <a:rPr lang="en-US" altLang="ko-KR" i="1" dirty="0">
                                    <a:latin typeface="Cambria Math" panose="02040503050406030204" pitchFamily="18" charset="0"/>
                                  </a:rPr>
                                </m:ctrlPr>
                              </m:sSubSupPr>
                              <m:e>
                                <m:r>
                                  <a:rPr lang="en-US" altLang="ko-KR" i="1" dirty="0">
                                    <a:latin typeface="Cambria Math" panose="02040503050406030204" pitchFamily="18" charset="0"/>
                                  </a:rPr>
                                  <m:t>𝑊</m:t>
                                </m:r>
                              </m:e>
                              <m:sub>
                                <m:r>
                                  <a:rPr lang="en-US" altLang="ko-KR" b="0" i="1" dirty="0" smtClean="0">
                                    <a:latin typeface="Cambria Math" panose="02040503050406030204" pitchFamily="18" charset="0"/>
                                  </a:rPr>
                                  <m:t>𝑗</m:t>
                                </m:r>
                              </m:sub>
                              <m:sup>
                                <m:r>
                                  <a:rPr lang="en-US" altLang="ko-KR" i="1" dirty="0">
                                    <a:latin typeface="Cambria Math" panose="02040503050406030204" pitchFamily="18" charset="0"/>
                                  </a:rPr>
                                  <m:t>𝑇</m:t>
                                </m:r>
                              </m:sup>
                            </m:sSubSup>
                            <m:r>
                              <a:rPr lang="en-US" altLang="ko-KR" b="0" i="1" dirty="0" smtClean="0">
                                <a:latin typeface="Cambria Math" panose="02040503050406030204" pitchFamily="18" charset="0"/>
                              </a:rPr>
                              <m:t>𝑥</m:t>
                            </m:r>
                            <m:r>
                              <a:rPr lang="en-US" altLang="ko-KR" i="1" dirty="0">
                                <a:latin typeface="Cambria Math" panose="02040503050406030204" pitchFamily="18" charset="0"/>
                              </a:rPr>
                              <m:t>+</m:t>
                            </m:r>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𝑏</m:t>
                                </m:r>
                              </m:e>
                              <m:sub>
                                <m:r>
                                  <a:rPr lang="en-US" altLang="ko-KR" b="0" i="1" dirty="0" smtClean="0">
                                    <a:latin typeface="Cambria Math" panose="02040503050406030204" pitchFamily="18" charset="0"/>
                                  </a:rPr>
                                  <m:t>𝑗</m:t>
                                </m:r>
                              </m:sub>
                            </m:sSub>
                            <m:r>
                              <a:rPr lang="en-US" altLang="ko-KR" i="1" dirty="0">
                                <a:latin typeface="Cambria Math" panose="02040503050406030204" pitchFamily="18" charset="0"/>
                              </a:rPr>
                              <m:t>)</m:t>
                            </m:r>
                          </m:e>
                        </m:nary>
                      </m:den>
                    </m:f>
                  </m:oMath>
                </a14:m>
                <a:endParaRPr lang="en-US" altLang="ko-KR" dirty="0" smtClean="0"/>
              </a:p>
              <a:p>
                <a:pPr marL="457200" lvl="1" indent="0">
                  <a:buNone/>
                </a:pPr>
                <a:endParaRPr lang="en-US" altLang="ko-KR" dirty="0" smtClean="0"/>
              </a:p>
              <a:p>
                <a:r>
                  <a:rPr lang="en-US" altLang="ko-KR" dirty="0" smtClean="0"/>
                  <a:t>Likelihood function</a:t>
                </a:r>
                <a:endParaRPr lang="en-US" altLang="ko-KR" sz="1800" dirty="0" smtClean="0"/>
              </a:p>
              <a:p>
                <a:endParaRPr lang="en-US" altLang="ko-KR" sz="1800" dirty="0"/>
              </a:p>
              <a:p>
                <a:endParaRPr lang="en-US" altLang="ko-KR" dirty="0" smtClean="0"/>
              </a:p>
              <a:p>
                <a:r>
                  <a:rPr lang="en-US" altLang="ko-KR" dirty="0" smtClean="0"/>
                  <a:t>Log-likelihood function</a:t>
                </a:r>
              </a:p>
              <a:p>
                <a:endParaRPr lang="ko-KR" altLang="en-US" dirty="0"/>
              </a:p>
              <a:p>
                <a:pPr marL="457200" lvl="1" indent="0">
                  <a:buNone/>
                </a:pPr>
                <a:endParaRPr lang="en-US" altLang="ko-KR" dirty="0" smtClean="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838200" y="1825625"/>
                <a:ext cx="8290034" cy="4654003"/>
              </a:xfrm>
              <a:blipFill rotWithShape="0">
                <a:blip r:embed="rId2"/>
                <a:stretch>
                  <a:fillRect l="-1325" t="-222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직사각형 11"/>
              <p:cNvSpPr/>
              <p:nvPr/>
            </p:nvSpPr>
            <p:spPr>
              <a:xfrm>
                <a:off x="1443386" y="3853466"/>
                <a:ext cx="2523447"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dirty="0" smtClean="0">
                          <a:latin typeface="Cambria Math" panose="02040503050406030204" pitchFamily="18" charset="0"/>
                        </a:rPr>
                        <m:t>𝐿</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𝑊</m:t>
                          </m:r>
                          <m:r>
                            <a:rPr lang="en-US" altLang="ko-KR" i="1" dirty="0">
                              <a:latin typeface="Cambria Math" panose="02040503050406030204" pitchFamily="18" charset="0"/>
                            </a:rPr>
                            <m:t>,</m:t>
                          </m:r>
                          <m:r>
                            <a:rPr lang="en-US" altLang="ko-KR" i="1" dirty="0">
                              <a:latin typeface="Cambria Math" panose="02040503050406030204" pitchFamily="18" charset="0"/>
                            </a:rPr>
                            <m:t>𝑏</m:t>
                          </m:r>
                        </m:e>
                      </m:d>
                      <m:r>
                        <a:rPr lang="en-US" altLang="ko-KR" i="1" dirty="0">
                          <a:latin typeface="Cambria Math" panose="02040503050406030204" pitchFamily="18" charset="0"/>
                        </a:rPr>
                        <m:t>=</m:t>
                      </m:r>
                      <m:nary>
                        <m:naryPr>
                          <m:chr m:val="∏"/>
                          <m:ctrlPr>
                            <a:rPr lang="en-US" altLang="ko-KR" i="1" dirty="0">
                              <a:latin typeface="Cambria Math" panose="02040503050406030204" pitchFamily="18" charset="0"/>
                            </a:rPr>
                          </m:ctrlPr>
                        </m:naryPr>
                        <m:sub>
                          <m:r>
                            <m:rPr>
                              <m:brk m:alnAt="23"/>
                            </m:rPr>
                            <a:rPr lang="en-US" altLang="ko-KR" i="1" dirty="0">
                              <a:latin typeface="Cambria Math" panose="02040503050406030204" pitchFamily="18" charset="0"/>
                            </a:rPr>
                            <m:t>𝑛</m:t>
                          </m:r>
                          <m:r>
                            <a:rPr lang="en-US" altLang="ko-KR" i="1" dirty="0">
                              <a:latin typeface="Cambria Math" panose="02040503050406030204" pitchFamily="18" charset="0"/>
                            </a:rPr>
                            <m:t>=1</m:t>
                          </m:r>
                        </m:sub>
                        <m:sup>
                          <m:r>
                            <a:rPr lang="en-US" altLang="ko-KR" i="1" dirty="0">
                              <a:latin typeface="Cambria Math" panose="02040503050406030204" pitchFamily="18" charset="0"/>
                            </a:rPr>
                            <m:t>𝑁</m:t>
                          </m:r>
                        </m:sup>
                        <m:e>
                          <m:nary>
                            <m:naryPr>
                              <m:chr m:val="∏"/>
                              <m:ctrlPr>
                                <a:rPr lang="en-US" altLang="ko-KR" i="1" dirty="0">
                                  <a:latin typeface="Cambria Math" panose="02040503050406030204" pitchFamily="18" charset="0"/>
                                </a:rPr>
                              </m:ctrlPr>
                            </m:naryPr>
                            <m:sub>
                              <m:r>
                                <m:rPr>
                                  <m:brk m:alnAt="23"/>
                                </m:rPr>
                                <a:rPr lang="en-US" altLang="ko-KR" b="0" i="1" dirty="0" smtClean="0">
                                  <a:latin typeface="Cambria Math" panose="02040503050406030204" pitchFamily="18" charset="0"/>
                                </a:rPr>
                                <m:t>𝑘</m:t>
                              </m:r>
                              <m:r>
                                <a:rPr lang="en-US" altLang="ko-KR" i="1" dirty="0">
                                  <a:latin typeface="Cambria Math" panose="02040503050406030204" pitchFamily="18" charset="0"/>
                                </a:rPr>
                                <m:t>=1</m:t>
                              </m:r>
                            </m:sub>
                            <m:sup>
                              <m:r>
                                <a:rPr lang="en-US" altLang="ko-KR" b="0" i="1" dirty="0" smtClean="0">
                                  <a:latin typeface="Cambria Math" panose="02040503050406030204" pitchFamily="18" charset="0"/>
                                </a:rPr>
                                <m:t>𝐾</m:t>
                              </m:r>
                            </m:sup>
                            <m:e>
                              <m:sSubSup>
                                <m:sSubSupPr>
                                  <m:ctrlPr>
                                    <a:rPr lang="en-US" altLang="ko-KR" i="1" dirty="0">
                                      <a:latin typeface="Cambria Math" panose="02040503050406030204" pitchFamily="18" charset="0"/>
                                    </a:rPr>
                                  </m:ctrlPr>
                                </m:sSubSupPr>
                                <m:e>
                                  <m:r>
                                    <a:rPr lang="en-US" altLang="ko-KR" i="1" dirty="0">
                                      <a:latin typeface="Cambria Math" panose="02040503050406030204" pitchFamily="18" charset="0"/>
                                    </a:rPr>
                                    <m:t>𝑦</m:t>
                                  </m:r>
                                </m:e>
                                <m:sub>
                                  <m:r>
                                    <a:rPr lang="en-US" altLang="ko-KR" i="1" dirty="0">
                                      <a:latin typeface="Cambria Math" panose="02040503050406030204" pitchFamily="18" charset="0"/>
                                    </a:rPr>
                                    <m:t>𝑛</m:t>
                                  </m:r>
                                  <m:r>
                                    <a:rPr lang="en-US" altLang="ko-KR" b="0" i="1" dirty="0" smtClean="0">
                                      <a:latin typeface="Cambria Math" panose="02040503050406030204" pitchFamily="18" charset="0"/>
                                    </a:rPr>
                                    <m:t>𝑘</m:t>
                                  </m:r>
                                </m:sub>
                                <m:sup>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𝑡</m:t>
                                      </m:r>
                                    </m:e>
                                    <m:sub>
                                      <m:r>
                                        <a:rPr lang="en-US" altLang="ko-KR" i="1" dirty="0">
                                          <a:latin typeface="Cambria Math" panose="02040503050406030204" pitchFamily="18" charset="0"/>
                                        </a:rPr>
                                        <m:t>𝑛</m:t>
                                      </m:r>
                                      <m:r>
                                        <a:rPr lang="en-US" altLang="ko-KR" b="0" i="1" dirty="0" smtClean="0">
                                          <a:latin typeface="Cambria Math" panose="02040503050406030204" pitchFamily="18" charset="0"/>
                                        </a:rPr>
                                        <m:t>𝑘</m:t>
                                      </m:r>
                                    </m:sub>
                                  </m:sSub>
                                </m:sup>
                              </m:sSubSup>
                            </m:e>
                          </m:nary>
                        </m:e>
                      </m:nary>
                    </m:oMath>
                  </m:oMathPara>
                </a14:m>
                <a:endParaRPr lang="ko-KR" altLang="en-US" dirty="0"/>
              </a:p>
            </p:txBody>
          </p:sp>
        </mc:Choice>
        <mc:Fallback xmlns="">
          <p:sp>
            <p:nvSpPr>
              <p:cNvPr id="12" name="직사각형 11"/>
              <p:cNvSpPr>
                <a:spLocks noRot="1" noChangeAspect="1" noMove="1" noResize="1" noEditPoints="1" noAdjustHandles="1" noChangeArrowheads="1" noChangeShapeType="1" noTextEdit="1"/>
              </p:cNvSpPr>
              <p:nvPr/>
            </p:nvSpPr>
            <p:spPr>
              <a:xfrm>
                <a:off x="1443386" y="3853466"/>
                <a:ext cx="2523447" cy="871201"/>
              </a:xfrm>
              <a:prstGeom prst="rect">
                <a:avLst/>
              </a:prstGeom>
              <a:blipFill rotWithShape="0">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3" name="직사각형 42"/>
              <p:cNvSpPr/>
              <p:nvPr/>
            </p:nvSpPr>
            <p:spPr>
              <a:xfrm>
                <a:off x="1285985" y="5445866"/>
                <a:ext cx="4852162"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b="0" i="1" dirty="0" smtClean="0">
                          <a:latin typeface="Cambria Math" panose="02040503050406030204" pitchFamily="18" charset="0"/>
                        </a:rPr>
                        <m:t>𝐸</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𝑊</m:t>
                          </m:r>
                          <m:r>
                            <a:rPr lang="en-US" altLang="ko-KR" i="1" dirty="0">
                              <a:latin typeface="Cambria Math" panose="02040503050406030204" pitchFamily="18" charset="0"/>
                            </a:rPr>
                            <m:t>,</m:t>
                          </m:r>
                          <m:r>
                            <a:rPr lang="en-US" altLang="ko-KR" i="1" dirty="0">
                              <a:latin typeface="Cambria Math" panose="02040503050406030204" pitchFamily="18" charset="0"/>
                            </a:rPr>
                            <m:t>𝑏</m:t>
                          </m:r>
                        </m:e>
                      </m:d>
                      <m:r>
                        <a:rPr lang="en-US" altLang="ko-KR" i="1" dirty="0">
                          <a:latin typeface="Cambria Math" panose="02040503050406030204" pitchFamily="18" charset="0"/>
                        </a:rPr>
                        <m:t>=</m:t>
                      </m:r>
                      <m:r>
                        <a:rPr lang="en-US" altLang="ko-KR" b="0" i="1" dirty="0" smtClean="0">
                          <a:latin typeface="Cambria Math" panose="02040503050406030204" pitchFamily="18" charset="0"/>
                        </a:rPr>
                        <m:t>−</m:t>
                      </m:r>
                      <m:func>
                        <m:funcPr>
                          <m:ctrlPr>
                            <a:rPr lang="en-US" altLang="ko-KR" b="0" i="1" dirty="0" smtClean="0">
                              <a:latin typeface="Cambria Math" panose="02040503050406030204" pitchFamily="18" charset="0"/>
                            </a:rPr>
                          </m:ctrlPr>
                        </m:funcPr>
                        <m:fName>
                          <m:r>
                            <m:rPr>
                              <m:sty m:val="p"/>
                            </m:rPr>
                            <a:rPr lang="en-US" altLang="ko-KR" b="0" i="0" dirty="0" smtClean="0">
                              <a:latin typeface="Cambria Math" panose="02040503050406030204" pitchFamily="18" charset="0"/>
                            </a:rPr>
                            <m:t>ln</m:t>
                          </m:r>
                        </m:fName>
                        <m:e>
                          <m:r>
                            <a:rPr lang="en-US" altLang="ko-KR" i="1" dirty="0">
                              <a:latin typeface="Cambria Math" panose="02040503050406030204" pitchFamily="18" charset="0"/>
                            </a:rPr>
                            <m:t>𝐿</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𝑊</m:t>
                              </m:r>
                              <m:r>
                                <a:rPr lang="en-US" altLang="ko-KR" i="1" dirty="0">
                                  <a:latin typeface="Cambria Math" panose="02040503050406030204" pitchFamily="18" charset="0"/>
                                </a:rPr>
                                <m:t>,</m:t>
                              </m:r>
                              <m:r>
                                <a:rPr lang="en-US" altLang="ko-KR" i="1" dirty="0">
                                  <a:latin typeface="Cambria Math" panose="02040503050406030204" pitchFamily="18" charset="0"/>
                                </a:rPr>
                                <m:t>𝑏</m:t>
                              </m:r>
                            </m:e>
                          </m:d>
                        </m:e>
                      </m:func>
                      <m:r>
                        <a:rPr lang="en-US" altLang="ko-KR" b="0" i="1" dirty="0" smtClean="0">
                          <a:latin typeface="Cambria Math" panose="02040503050406030204" pitchFamily="18" charset="0"/>
                        </a:rPr>
                        <m:t>=−</m:t>
                      </m:r>
                      <m:nary>
                        <m:naryPr>
                          <m:chr m:val="∑"/>
                          <m:ctrlPr>
                            <a:rPr lang="en-US" altLang="ko-KR" i="1" dirty="0">
                              <a:latin typeface="Cambria Math" panose="02040503050406030204" pitchFamily="18" charset="0"/>
                            </a:rPr>
                          </m:ctrlPr>
                        </m:naryPr>
                        <m:sub>
                          <m:r>
                            <m:rPr>
                              <m:brk m:alnAt="23"/>
                            </m:rPr>
                            <a:rPr lang="en-US" altLang="ko-KR" i="1" dirty="0">
                              <a:latin typeface="Cambria Math" panose="02040503050406030204" pitchFamily="18" charset="0"/>
                            </a:rPr>
                            <m:t>𝑛</m:t>
                          </m:r>
                          <m:r>
                            <a:rPr lang="en-US" altLang="ko-KR" i="1" dirty="0">
                              <a:latin typeface="Cambria Math" panose="02040503050406030204" pitchFamily="18" charset="0"/>
                            </a:rPr>
                            <m:t>=1</m:t>
                          </m:r>
                        </m:sub>
                        <m:sup>
                          <m:r>
                            <a:rPr lang="en-US" altLang="ko-KR" i="1" dirty="0">
                              <a:latin typeface="Cambria Math" panose="02040503050406030204" pitchFamily="18" charset="0"/>
                            </a:rPr>
                            <m:t>𝑁</m:t>
                          </m:r>
                        </m:sup>
                        <m:e>
                          <m:nary>
                            <m:naryPr>
                              <m:chr m:val="∑"/>
                              <m:ctrlPr>
                                <a:rPr lang="en-US" altLang="ko-KR" i="1" dirty="0">
                                  <a:latin typeface="Cambria Math" panose="02040503050406030204" pitchFamily="18" charset="0"/>
                                </a:rPr>
                              </m:ctrlPr>
                            </m:naryPr>
                            <m:sub>
                              <m:r>
                                <m:rPr>
                                  <m:brk m:alnAt="23"/>
                                </m:rPr>
                                <a:rPr lang="en-US" altLang="ko-KR" b="0" i="1" dirty="0" smtClean="0">
                                  <a:latin typeface="Cambria Math" panose="02040503050406030204" pitchFamily="18" charset="0"/>
                                </a:rPr>
                                <m:t>𝑘</m:t>
                              </m:r>
                              <m:r>
                                <a:rPr lang="en-US" altLang="ko-KR" i="1" dirty="0">
                                  <a:latin typeface="Cambria Math" panose="02040503050406030204" pitchFamily="18" charset="0"/>
                                </a:rPr>
                                <m:t>=1</m:t>
                              </m:r>
                            </m:sub>
                            <m:sup>
                              <m:r>
                                <a:rPr lang="en-US" altLang="ko-KR" b="0" i="1" dirty="0" smtClean="0">
                                  <a:latin typeface="Cambria Math" panose="02040503050406030204" pitchFamily="18" charset="0"/>
                                </a:rPr>
                                <m:t>𝐾</m:t>
                              </m:r>
                            </m:sup>
                            <m:e>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𝑡</m:t>
                                  </m:r>
                                </m:e>
                                <m:sub>
                                  <m:r>
                                    <a:rPr lang="en-US" altLang="ko-KR" i="1" dirty="0">
                                      <a:latin typeface="Cambria Math" panose="02040503050406030204" pitchFamily="18" charset="0"/>
                                    </a:rPr>
                                    <m:t>𝑛𝑘</m:t>
                                  </m:r>
                                </m:sub>
                              </m:sSub>
                              <m:func>
                                <m:funcPr>
                                  <m:ctrlPr>
                                    <a:rPr lang="en-US" altLang="ko-KR" i="1" dirty="0">
                                      <a:latin typeface="Cambria Math" panose="02040503050406030204" pitchFamily="18" charset="0"/>
                                    </a:rPr>
                                  </m:ctrlPr>
                                </m:funcPr>
                                <m:fName>
                                  <m:r>
                                    <m:rPr>
                                      <m:sty m:val="p"/>
                                    </m:rPr>
                                    <a:rPr lang="en-US" altLang="ko-KR" dirty="0">
                                      <a:latin typeface="Cambria Math" panose="02040503050406030204" pitchFamily="18" charset="0"/>
                                    </a:rPr>
                                    <m:t>ln</m:t>
                                  </m:r>
                                </m:fName>
                                <m:e>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𝑦</m:t>
                                      </m:r>
                                    </m:e>
                                    <m:sub>
                                      <m:r>
                                        <a:rPr lang="en-US" altLang="ko-KR" i="1" dirty="0">
                                          <a:latin typeface="Cambria Math" panose="02040503050406030204" pitchFamily="18" charset="0"/>
                                        </a:rPr>
                                        <m:t>𝑛𝑘</m:t>
                                      </m:r>
                                    </m:sub>
                                  </m:sSub>
                                </m:e>
                              </m:func>
                            </m:e>
                          </m:nary>
                        </m:e>
                      </m:nary>
                    </m:oMath>
                  </m:oMathPara>
                </a14:m>
                <a:endParaRPr lang="ko-KR" altLang="en-US" dirty="0"/>
              </a:p>
            </p:txBody>
          </p:sp>
        </mc:Choice>
        <mc:Fallback xmlns="">
          <p:sp>
            <p:nvSpPr>
              <p:cNvPr id="43" name="직사각형 42"/>
              <p:cNvSpPr>
                <a:spLocks noRot="1" noChangeAspect="1" noMove="1" noResize="1" noEditPoints="1" noAdjustHandles="1" noChangeArrowheads="1" noChangeShapeType="1" noTextEdit="1"/>
              </p:cNvSpPr>
              <p:nvPr/>
            </p:nvSpPr>
            <p:spPr>
              <a:xfrm>
                <a:off x="1285985" y="5445866"/>
                <a:ext cx="4852162" cy="871201"/>
              </a:xfrm>
              <a:prstGeom prst="rect">
                <a:avLst/>
              </a:prstGeom>
              <a:blipFill rotWithShape="0">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7" name="직사각형 16"/>
              <p:cNvSpPr/>
              <p:nvPr/>
            </p:nvSpPr>
            <p:spPr>
              <a:xfrm>
                <a:off x="8034620" y="2966696"/>
                <a:ext cx="3254032"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ko-KR" i="1" smtClean="0">
                              <a:latin typeface="Cambria Math" panose="02040503050406030204" pitchFamily="18" charset="0"/>
                            </a:rPr>
                          </m:ctrlPr>
                        </m:fPr>
                        <m:num>
                          <m:r>
                            <a:rPr lang="en-US" altLang="ko-KR" i="1">
                              <a:latin typeface="Cambria Math" panose="02040503050406030204" pitchFamily="18" charset="0"/>
                            </a:rPr>
                            <m:t>𝜕</m:t>
                          </m:r>
                          <m:r>
                            <a:rPr lang="en-US" altLang="ko-KR" i="1" dirty="0">
                              <a:latin typeface="Cambria Math" panose="02040503050406030204" pitchFamily="18" charset="0"/>
                            </a:rPr>
                            <m:t>𝐸</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𝑊</m:t>
                              </m:r>
                              <m:r>
                                <a:rPr lang="en-US" altLang="ko-KR" i="1" dirty="0">
                                  <a:latin typeface="Cambria Math" panose="02040503050406030204" pitchFamily="18" charset="0"/>
                                </a:rPr>
                                <m:t>,</m:t>
                              </m:r>
                              <m:r>
                                <a:rPr lang="en-US" altLang="ko-KR" i="1" dirty="0">
                                  <a:latin typeface="Cambria Math" panose="02040503050406030204" pitchFamily="18" charset="0"/>
                                </a:rPr>
                                <m:t>𝑏</m:t>
                              </m:r>
                            </m:e>
                          </m:d>
                        </m:num>
                        <m:den>
                          <m:r>
                            <a:rPr lang="en-US" altLang="ko-KR" i="1" smtClean="0">
                              <a:latin typeface="Cambria Math" panose="02040503050406030204" pitchFamily="18" charset="0"/>
                            </a:rPr>
                            <m:t>𝜕</m:t>
                          </m:r>
                          <m:sSub>
                            <m:sSubPr>
                              <m:ctrlPr>
                                <a:rPr lang="en-US" altLang="ko-KR" i="1" smtClean="0">
                                  <a:latin typeface="Cambria Math" panose="02040503050406030204" pitchFamily="18" charset="0"/>
                                </a:rPr>
                              </m:ctrlPr>
                            </m:sSubPr>
                            <m:e>
                              <m:r>
                                <a:rPr lang="en-US" altLang="ko-KR" i="1">
                                  <a:latin typeface="Cambria Math" panose="02040503050406030204" pitchFamily="18" charset="0"/>
                                </a:rPr>
                                <m:t>𝑊</m:t>
                              </m:r>
                            </m:e>
                            <m:sub>
                              <m:r>
                                <a:rPr lang="en-US" altLang="ko-KR" b="0" i="1" smtClean="0">
                                  <a:latin typeface="Cambria Math" panose="02040503050406030204" pitchFamily="18" charset="0"/>
                                </a:rPr>
                                <m:t>𝑗</m:t>
                              </m:r>
                            </m:sub>
                          </m:sSub>
                        </m:den>
                      </m:f>
                      <m:r>
                        <a:rPr lang="en-US" altLang="ko-KR" b="0" i="1" smtClean="0">
                          <a:latin typeface="Cambria Math" panose="02040503050406030204" pitchFamily="18" charset="0"/>
                        </a:rPr>
                        <m:t>=</m:t>
                      </m:r>
                      <m:r>
                        <a:rPr lang="en-US" altLang="ko-KR" i="1" dirty="0">
                          <a:latin typeface="Cambria Math" panose="02040503050406030204" pitchFamily="18" charset="0"/>
                        </a:rPr>
                        <m:t>−</m:t>
                      </m:r>
                      <m:nary>
                        <m:naryPr>
                          <m:chr m:val="∑"/>
                          <m:ctrlPr>
                            <a:rPr lang="en-US" altLang="ko-KR" i="1" dirty="0">
                              <a:latin typeface="Cambria Math" panose="02040503050406030204" pitchFamily="18" charset="0"/>
                            </a:rPr>
                          </m:ctrlPr>
                        </m:naryPr>
                        <m:sub>
                          <m:r>
                            <m:rPr>
                              <m:brk m:alnAt="23"/>
                            </m:rPr>
                            <a:rPr lang="en-US" altLang="ko-KR" i="1" dirty="0">
                              <a:latin typeface="Cambria Math" panose="02040503050406030204" pitchFamily="18" charset="0"/>
                            </a:rPr>
                            <m:t>𝑛</m:t>
                          </m:r>
                          <m:r>
                            <a:rPr lang="en-US" altLang="ko-KR" i="1" dirty="0">
                              <a:latin typeface="Cambria Math" panose="02040503050406030204" pitchFamily="18" charset="0"/>
                            </a:rPr>
                            <m:t>=1</m:t>
                          </m:r>
                        </m:sub>
                        <m:sup>
                          <m:r>
                            <a:rPr lang="en-US" altLang="ko-KR" i="1" dirty="0">
                              <a:latin typeface="Cambria Math" panose="02040503050406030204" pitchFamily="18" charset="0"/>
                            </a:rPr>
                            <m:t>𝑁</m:t>
                          </m:r>
                        </m:sup>
                        <m:e>
                          <m:r>
                            <a:rPr lang="en-US" altLang="ko-KR" b="0" i="1" dirty="0" smtClean="0">
                              <a:latin typeface="Cambria Math" panose="02040503050406030204" pitchFamily="18" charset="0"/>
                            </a:rPr>
                            <m:t>(</m:t>
                          </m:r>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𝑡</m:t>
                              </m:r>
                            </m:e>
                            <m:sub>
                              <m:r>
                                <a:rPr lang="en-US" altLang="ko-KR" i="1" dirty="0">
                                  <a:latin typeface="Cambria Math" panose="02040503050406030204" pitchFamily="18" charset="0"/>
                                </a:rPr>
                                <m:t>𝑛</m:t>
                              </m:r>
                              <m:r>
                                <a:rPr lang="en-US" altLang="ko-KR" b="0" i="1" dirty="0" smtClean="0">
                                  <a:latin typeface="Cambria Math" panose="02040503050406030204" pitchFamily="18" charset="0"/>
                                </a:rPr>
                                <m:t>𝑗</m:t>
                              </m:r>
                            </m:sub>
                          </m:sSub>
                          <m:sSub>
                            <m:sSubPr>
                              <m:ctrlPr>
                                <a:rPr lang="en-US" altLang="ko-KR" i="1" dirty="0">
                                  <a:latin typeface="Cambria Math" panose="02040503050406030204" pitchFamily="18" charset="0"/>
                                </a:rPr>
                              </m:ctrlPr>
                            </m:sSubPr>
                            <m:e>
                              <m:r>
                                <a:rPr lang="en-US" altLang="ko-KR" b="0" i="1" dirty="0" smtClean="0">
                                  <a:latin typeface="Cambria Math" panose="02040503050406030204" pitchFamily="18" charset="0"/>
                                </a:rPr>
                                <m:t>−</m:t>
                              </m:r>
                              <m:r>
                                <a:rPr lang="en-US" altLang="ko-KR" i="1" dirty="0">
                                  <a:latin typeface="Cambria Math" panose="02040503050406030204" pitchFamily="18" charset="0"/>
                                </a:rPr>
                                <m:t>𝑦</m:t>
                              </m:r>
                            </m:e>
                            <m:sub>
                              <m:r>
                                <a:rPr lang="en-US" altLang="ko-KR" i="1" dirty="0">
                                  <a:latin typeface="Cambria Math" panose="02040503050406030204" pitchFamily="18" charset="0"/>
                                </a:rPr>
                                <m:t>𝑛</m:t>
                              </m:r>
                              <m:r>
                                <a:rPr lang="en-US" altLang="ko-KR" b="0" i="1" dirty="0" smtClean="0">
                                  <a:latin typeface="Cambria Math" panose="02040503050406030204" pitchFamily="18" charset="0"/>
                                </a:rPr>
                                <m:t>𝑗</m:t>
                              </m:r>
                            </m:sub>
                          </m:sSub>
                          <m:r>
                            <a:rPr lang="en-US" altLang="ko-KR" b="0" i="1" dirty="0" smtClean="0">
                              <a:latin typeface="Cambria Math" panose="02040503050406030204" pitchFamily="18" charset="0"/>
                            </a:rPr>
                            <m:t>)</m:t>
                          </m:r>
                          <m:sSub>
                            <m:sSubPr>
                              <m:ctrlPr>
                                <a:rPr lang="en-US" altLang="ko-KR" i="1" dirty="0">
                                  <a:latin typeface="Cambria Math" panose="02040503050406030204" pitchFamily="18" charset="0"/>
                                </a:rPr>
                              </m:ctrlPr>
                            </m:sSubPr>
                            <m:e>
                              <m:r>
                                <a:rPr lang="en-US" altLang="ko-KR" b="0" i="1" dirty="0" smtClean="0">
                                  <a:latin typeface="Cambria Math" panose="02040503050406030204" pitchFamily="18" charset="0"/>
                                </a:rPr>
                                <m:t>𝑥</m:t>
                              </m:r>
                            </m:e>
                            <m:sub>
                              <m:r>
                                <a:rPr lang="en-US" altLang="ko-KR" i="1" dirty="0">
                                  <a:latin typeface="Cambria Math" panose="02040503050406030204" pitchFamily="18" charset="0"/>
                                </a:rPr>
                                <m:t>𝑛</m:t>
                              </m:r>
                            </m:sub>
                          </m:sSub>
                        </m:e>
                      </m:nary>
                    </m:oMath>
                  </m:oMathPara>
                </a14:m>
                <a:endParaRPr lang="en-US" altLang="ko-KR" dirty="0"/>
              </a:p>
            </p:txBody>
          </p:sp>
        </mc:Choice>
        <mc:Fallback xmlns="">
          <p:sp>
            <p:nvSpPr>
              <p:cNvPr id="17" name="직사각형 16"/>
              <p:cNvSpPr>
                <a:spLocks noRot="1" noChangeAspect="1" noMove="1" noResize="1" noEditPoints="1" noAdjustHandles="1" noChangeArrowheads="1" noChangeShapeType="1" noTextEdit="1"/>
              </p:cNvSpPr>
              <p:nvPr/>
            </p:nvSpPr>
            <p:spPr>
              <a:xfrm>
                <a:off x="8034620" y="2966696"/>
                <a:ext cx="3254032" cy="871201"/>
              </a:xfrm>
              <a:prstGeom prst="rect">
                <a:avLst/>
              </a:prstGeom>
              <a:blipFill rotWithShape="0">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5" name="직사각형 44"/>
              <p:cNvSpPr/>
              <p:nvPr/>
            </p:nvSpPr>
            <p:spPr>
              <a:xfrm>
                <a:off x="8096248" y="3861187"/>
                <a:ext cx="3062698"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ko-KR" i="1" smtClean="0">
                              <a:latin typeface="Cambria Math" panose="02040503050406030204" pitchFamily="18" charset="0"/>
                            </a:rPr>
                          </m:ctrlPr>
                        </m:fPr>
                        <m:num>
                          <m:r>
                            <a:rPr lang="en-US" altLang="ko-KR" i="1">
                              <a:latin typeface="Cambria Math" panose="02040503050406030204" pitchFamily="18" charset="0"/>
                            </a:rPr>
                            <m:t>𝜕</m:t>
                          </m:r>
                          <m:r>
                            <a:rPr lang="en-US" altLang="ko-KR" i="1" dirty="0">
                              <a:latin typeface="Cambria Math" panose="02040503050406030204" pitchFamily="18" charset="0"/>
                            </a:rPr>
                            <m:t>𝐸</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𝑊</m:t>
                              </m:r>
                              <m:r>
                                <a:rPr lang="en-US" altLang="ko-KR" i="1" dirty="0">
                                  <a:latin typeface="Cambria Math" panose="02040503050406030204" pitchFamily="18" charset="0"/>
                                </a:rPr>
                                <m:t>,</m:t>
                              </m:r>
                              <m:r>
                                <a:rPr lang="en-US" altLang="ko-KR" i="1" dirty="0">
                                  <a:latin typeface="Cambria Math" panose="02040503050406030204" pitchFamily="18" charset="0"/>
                                </a:rPr>
                                <m:t>𝑏</m:t>
                              </m:r>
                            </m:e>
                          </m:d>
                        </m:num>
                        <m:den>
                          <m:r>
                            <a:rPr lang="en-US" altLang="ko-KR"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𝑏</m:t>
                              </m:r>
                            </m:e>
                            <m:sub>
                              <m:r>
                                <a:rPr lang="en-US" altLang="ko-KR" i="1">
                                  <a:latin typeface="Cambria Math" panose="02040503050406030204" pitchFamily="18" charset="0"/>
                                </a:rPr>
                                <m:t>𝑗</m:t>
                              </m:r>
                            </m:sub>
                          </m:sSub>
                        </m:den>
                      </m:f>
                      <m:r>
                        <a:rPr lang="en-US" altLang="ko-KR" b="0" i="1" smtClean="0">
                          <a:latin typeface="Cambria Math" panose="02040503050406030204" pitchFamily="18" charset="0"/>
                        </a:rPr>
                        <m:t>=</m:t>
                      </m:r>
                      <m:r>
                        <a:rPr lang="en-US" altLang="ko-KR" i="1" dirty="0">
                          <a:latin typeface="Cambria Math" panose="02040503050406030204" pitchFamily="18" charset="0"/>
                        </a:rPr>
                        <m:t>−</m:t>
                      </m:r>
                      <m:nary>
                        <m:naryPr>
                          <m:chr m:val="∑"/>
                          <m:ctrlPr>
                            <a:rPr lang="en-US" altLang="ko-KR" i="1" dirty="0">
                              <a:latin typeface="Cambria Math" panose="02040503050406030204" pitchFamily="18" charset="0"/>
                            </a:rPr>
                          </m:ctrlPr>
                        </m:naryPr>
                        <m:sub>
                          <m:r>
                            <m:rPr>
                              <m:brk m:alnAt="23"/>
                            </m:rPr>
                            <a:rPr lang="en-US" altLang="ko-KR" i="1" dirty="0">
                              <a:latin typeface="Cambria Math" panose="02040503050406030204" pitchFamily="18" charset="0"/>
                            </a:rPr>
                            <m:t>𝑛</m:t>
                          </m:r>
                          <m:r>
                            <a:rPr lang="en-US" altLang="ko-KR" i="1" dirty="0">
                              <a:latin typeface="Cambria Math" panose="02040503050406030204" pitchFamily="18" charset="0"/>
                            </a:rPr>
                            <m:t>=1</m:t>
                          </m:r>
                        </m:sub>
                        <m:sup>
                          <m:r>
                            <a:rPr lang="en-US" altLang="ko-KR" i="1" dirty="0">
                              <a:latin typeface="Cambria Math" panose="02040503050406030204" pitchFamily="18" charset="0"/>
                            </a:rPr>
                            <m:t>𝑁</m:t>
                          </m:r>
                        </m:sup>
                        <m:e>
                          <m:r>
                            <a:rPr lang="en-US" altLang="ko-KR" b="0" i="1" dirty="0" smtClean="0">
                              <a:latin typeface="Cambria Math" panose="02040503050406030204" pitchFamily="18" charset="0"/>
                            </a:rPr>
                            <m:t>(</m:t>
                          </m:r>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𝑡</m:t>
                              </m:r>
                            </m:e>
                            <m:sub>
                              <m:r>
                                <a:rPr lang="en-US" altLang="ko-KR" i="1" dirty="0">
                                  <a:latin typeface="Cambria Math" panose="02040503050406030204" pitchFamily="18" charset="0"/>
                                </a:rPr>
                                <m:t>𝑛</m:t>
                              </m:r>
                              <m:r>
                                <a:rPr lang="en-US" altLang="ko-KR" b="0" i="1" dirty="0" smtClean="0">
                                  <a:latin typeface="Cambria Math" panose="02040503050406030204" pitchFamily="18" charset="0"/>
                                </a:rPr>
                                <m:t>𝑗</m:t>
                              </m:r>
                            </m:sub>
                          </m:sSub>
                          <m:sSub>
                            <m:sSubPr>
                              <m:ctrlPr>
                                <a:rPr lang="en-US" altLang="ko-KR" i="1" dirty="0">
                                  <a:latin typeface="Cambria Math" panose="02040503050406030204" pitchFamily="18" charset="0"/>
                                </a:rPr>
                              </m:ctrlPr>
                            </m:sSubPr>
                            <m:e>
                              <m:r>
                                <a:rPr lang="en-US" altLang="ko-KR" b="0" i="1" dirty="0" smtClean="0">
                                  <a:latin typeface="Cambria Math" panose="02040503050406030204" pitchFamily="18" charset="0"/>
                                </a:rPr>
                                <m:t>−</m:t>
                              </m:r>
                              <m:r>
                                <a:rPr lang="en-US" altLang="ko-KR" i="1" dirty="0">
                                  <a:latin typeface="Cambria Math" panose="02040503050406030204" pitchFamily="18" charset="0"/>
                                </a:rPr>
                                <m:t>𝑦</m:t>
                              </m:r>
                            </m:e>
                            <m:sub>
                              <m:r>
                                <a:rPr lang="en-US" altLang="ko-KR" i="1" dirty="0">
                                  <a:latin typeface="Cambria Math" panose="02040503050406030204" pitchFamily="18" charset="0"/>
                                </a:rPr>
                                <m:t>𝑛</m:t>
                              </m:r>
                              <m:r>
                                <a:rPr lang="en-US" altLang="ko-KR" b="0" i="1" dirty="0" smtClean="0">
                                  <a:latin typeface="Cambria Math" panose="02040503050406030204" pitchFamily="18" charset="0"/>
                                </a:rPr>
                                <m:t>𝑗</m:t>
                              </m:r>
                            </m:sub>
                          </m:sSub>
                          <m:r>
                            <a:rPr lang="en-US" altLang="ko-KR" b="0" i="1" dirty="0" smtClean="0">
                              <a:latin typeface="Cambria Math" panose="02040503050406030204" pitchFamily="18" charset="0"/>
                            </a:rPr>
                            <m:t>)</m:t>
                          </m:r>
                          <m:r>
                            <a:rPr lang="en-US" altLang="ko-KR" i="1" dirty="0" smtClean="0">
                              <a:latin typeface="Cambria Math" panose="02040503050406030204" pitchFamily="18" charset="0"/>
                            </a:rPr>
                            <m:t> </m:t>
                          </m:r>
                        </m:e>
                      </m:nary>
                    </m:oMath>
                  </m:oMathPara>
                </a14:m>
                <a:endParaRPr lang="en-US" altLang="ko-KR" dirty="0"/>
              </a:p>
            </p:txBody>
          </p:sp>
        </mc:Choice>
        <mc:Fallback xmlns="">
          <p:sp>
            <p:nvSpPr>
              <p:cNvPr id="45" name="직사각형 44"/>
              <p:cNvSpPr>
                <a:spLocks noRot="1" noChangeAspect="1" noMove="1" noResize="1" noEditPoints="1" noAdjustHandles="1" noChangeArrowheads="1" noChangeShapeType="1" noTextEdit="1"/>
              </p:cNvSpPr>
              <p:nvPr/>
            </p:nvSpPr>
            <p:spPr>
              <a:xfrm>
                <a:off x="8096248" y="3861187"/>
                <a:ext cx="3062698" cy="871201"/>
              </a:xfrm>
              <a:prstGeom prst="rect">
                <a:avLst/>
              </a:prstGeom>
              <a:blipFill rotWithShape="0">
                <a:blip r:embed="rId6"/>
                <a:stretch>
                  <a:fillRect/>
                </a:stretch>
              </a:blipFill>
            </p:spPr>
            <p:txBody>
              <a:bodyPr/>
              <a:lstStyle/>
              <a:p>
                <a:r>
                  <a:rPr lang="ko-KR" altLang="en-US">
                    <a:noFill/>
                  </a:rPr>
                  <a:t> </a:t>
                </a:r>
              </a:p>
            </p:txBody>
          </p:sp>
        </mc:Fallback>
      </mc:AlternateContent>
      <p:cxnSp>
        <p:nvCxnSpPr>
          <p:cNvPr id="24" name="직선 화살표 연결선 23"/>
          <p:cNvCxnSpPr/>
          <p:nvPr/>
        </p:nvCxnSpPr>
        <p:spPr>
          <a:xfrm flipV="1">
            <a:off x="5950552" y="4635062"/>
            <a:ext cx="2025334" cy="108874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직사각형 36"/>
              <p:cNvSpPr/>
              <p:nvPr/>
            </p:nvSpPr>
            <p:spPr>
              <a:xfrm>
                <a:off x="7897620" y="5280224"/>
                <a:ext cx="3303020" cy="6298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ko-KR" i="1" smtClean="0">
                              <a:latin typeface="Cambria Math" panose="02040503050406030204" pitchFamily="18" charset="0"/>
                            </a:rPr>
                          </m:ctrlPr>
                        </m:sSupPr>
                        <m:e>
                          <m:r>
                            <a:rPr lang="en-US" altLang="ko-KR" i="1">
                              <a:latin typeface="Cambria Math" panose="02040503050406030204" pitchFamily="18" charset="0"/>
                            </a:rPr>
                            <m:t>𝑊</m:t>
                          </m:r>
                        </m:e>
                        <m:sup>
                          <m:r>
                            <a:rPr lang="en-US" altLang="ko-KR" i="1">
                              <a:latin typeface="Cambria Math" panose="02040503050406030204" pitchFamily="18" charset="0"/>
                            </a:rPr>
                            <m:t>(</m:t>
                          </m:r>
                          <m:r>
                            <a:rPr lang="en-US" altLang="ko-KR" i="1">
                              <a:latin typeface="Cambria Math" panose="02040503050406030204" pitchFamily="18" charset="0"/>
                            </a:rPr>
                            <m:t>𝑘</m:t>
                          </m:r>
                          <m:r>
                            <a:rPr lang="en-US" altLang="ko-KR" i="1">
                              <a:latin typeface="Cambria Math" panose="02040503050406030204" pitchFamily="18" charset="0"/>
                            </a:rPr>
                            <m:t>+1)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𝑊</m:t>
                          </m:r>
                        </m:e>
                        <m:sup>
                          <m:d>
                            <m:dPr>
                              <m:ctrlPr>
                                <a:rPr lang="en-US" altLang="ko-KR" i="1">
                                  <a:latin typeface="Cambria Math" panose="02040503050406030204" pitchFamily="18" charset="0"/>
                                </a:rPr>
                              </m:ctrlPr>
                            </m:dPr>
                            <m:e>
                              <m:r>
                                <a:rPr lang="en-US" altLang="ko-KR" i="1">
                                  <a:latin typeface="Cambria Math" panose="02040503050406030204" pitchFamily="18" charset="0"/>
                                </a:rPr>
                                <m:t>𝑘</m:t>
                              </m:r>
                            </m:e>
                          </m:d>
                        </m:sup>
                      </m:sSup>
                      <m:r>
                        <a:rPr lang="en-US" altLang="ko-KR" i="1">
                          <a:latin typeface="Cambria Math" panose="02040503050406030204" pitchFamily="18" charset="0"/>
                        </a:rPr>
                        <m:t>=</m:t>
                      </m:r>
                      <m:r>
                        <a:rPr lang="en-US" altLang="ko-KR" b="0" i="1" smtClean="0">
                          <a:latin typeface="Cambria Math" panose="02040503050406030204" pitchFamily="18" charset="0"/>
                        </a:rPr>
                        <m:t>−</m:t>
                      </m:r>
                      <m:r>
                        <a:rPr lang="en-US" altLang="ko-KR" i="1">
                          <a:latin typeface="Cambria Math" panose="02040503050406030204" pitchFamily="18" charset="0"/>
                        </a:rPr>
                        <m:t>ŋ</m:t>
                      </m:r>
                      <m:f>
                        <m:fPr>
                          <m:ctrlPr>
                            <a:rPr lang="en-US" altLang="ko-KR" i="1">
                              <a:latin typeface="Cambria Math" panose="02040503050406030204" pitchFamily="18" charset="0"/>
                            </a:rPr>
                          </m:ctrlPr>
                        </m:fPr>
                        <m:num>
                          <m:r>
                            <a:rPr lang="en-US" altLang="ko-KR" i="1">
                              <a:latin typeface="Cambria Math" panose="02040503050406030204" pitchFamily="18" charset="0"/>
                            </a:rPr>
                            <m:t>𝜕</m:t>
                          </m:r>
                          <m:r>
                            <a:rPr lang="en-US" altLang="ko-KR" i="1" dirty="0">
                              <a:latin typeface="Cambria Math" panose="02040503050406030204" pitchFamily="18" charset="0"/>
                            </a:rPr>
                            <m:t>𝐸</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𝑊</m:t>
                              </m:r>
                              <m:r>
                                <a:rPr lang="en-US" altLang="ko-KR" i="1" dirty="0">
                                  <a:latin typeface="Cambria Math" panose="02040503050406030204" pitchFamily="18" charset="0"/>
                                </a:rPr>
                                <m:t>,</m:t>
                              </m:r>
                              <m:r>
                                <a:rPr lang="en-US" altLang="ko-KR" i="1" dirty="0">
                                  <a:latin typeface="Cambria Math" panose="02040503050406030204" pitchFamily="18" charset="0"/>
                                </a:rPr>
                                <m:t>𝑏</m:t>
                              </m:r>
                            </m:e>
                          </m:d>
                        </m:num>
                        <m:den>
                          <m:r>
                            <a:rPr lang="en-US" altLang="ko-KR" i="1">
                              <a:latin typeface="Cambria Math" panose="02040503050406030204" pitchFamily="18" charset="0"/>
                            </a:rPr>
                            <m:t>𝜕</m:t>
                          </m:r>
                          <m:r>
                            <a:rPr lang="en-US" altLang="ko-KR" i="1">
                              <a:latin typeface="Cambria Math" panose="02040503050406030204" pitchFamily="18" charset="0"/>
                            </a:rPr>
                            <m:t>𝑊</m:t>
                          </m:r>
                        </m:den>
                      </m:f>
                    </m:oMath>
                  </m:oMathPara>
                </a14:m>
                <a:endParaRPr lang="ko-KR" altLang="en-US" dirty="0"/>
              </a:p>
            </p:txBody>
          </p:sp>
        </mc:Choice>
        <mc:Fallback xmlns="">
          <p:sp>
            <p:nvSpPr>
              <p:cNvPr id="37" name="직사각형 36"/>
              <p:cNvSpPr>
                <a:spLocks noRot="1" noChangeAspect="1" noMove="1" noResize="1" noEditPoints="1" noAdjustHandles="1" noChangeArrowheads="1" noChangeShapeType="1" noTextEdit="1"/>
              </p:cNvSpPr>
              <p:nvPr/>
            </p:nvSpPr>
            <p:spPr>
              <a:xfrm>
                <a:off x="7897620" y="5280224"/>
                <a:ext cx="3303020" cy="629852"/>
              </a:xfrm>
              <a:prstGeom prst="rect">
                <a:avLst/>
              </a:prstGeom>
              <a:blipFill rotWithShape="0">
                <a:blip r:embed="rId7"/>
                <a:stretch>
                  <a:fillRect/>
                </a:stretch>
              </a:blipFill>
            </p:spPr>
            <p:txBody>
              <a:bodyPr/>
              <a:lstStyle/>
              <a:p>
                <a:r>
                  <a:rPr lang="ko-KR" altLang="en-US">
                    <a:noFill/>
                  </a:rPr>
                  <a:t> </a:t>
                </a:r>
              </a:p>
            </p:txBody>
          </p:sp>
        </mc:Fallback>
      </mc:AlternateContent>
      <p:cxnSp>
        <p:nvCxnSpPr>
          <p:cNvPr id="57" name="직선 화살표 연결선 56"/>
          <p:cNvCxnSpPr/>
          <p:nvPr/>
        </p:nvCxnSpPr>
        <p:spPr>
          <a:xfrm>
            <a:off x="9529612" y="4810641"/>
            <a:ext cx="11001" cy="45504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직사각형 18"/>
              <p:cNvSpPr/>
              <p:nvPr/>
            </p:nvSpPr>
            <p:spPr>
              <a:xfrm>
                <a:off x="8077782" y="5916677"/>
                <a:ext cx="3099630" cy="6298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ko-KR" i="1" smtClean="0">
                              <a:latin typeface="Cambria Math" panose="02040503050406030204" pitchFamily="18" charset="0"/>
                            </a:rPr>
                          </m:ctrlPr>
                        </m:sSupPr>
                        <m:e>
                          <m:r>
                            <a:rPr lang="en-US" altLang="ko-KR" b="0" i="1" smtClean="0">
                              <a:latin typeface="Cambria Math" panose="02040503050406030204" pitchFamily="18" charset="0"/>
                            </a:rPr>
                            <m:t>𝑏</m:t>
                          </m:r>
                        </m:e>
                        <m:sup>
                          <m:r>
                            <a:rPr lang="en-US" altLang="ko-KR" i="1">
                              <a:latin typeface="Cambria Math" panose="02040503050406030204" pitchFamily="18" charset="0"/>
                            </a:rPr>
                            <m:t>(</m:t>
                          </m:r>
                          <m:r>
                            <a:rPr lang="en-US" altLang="ko-KR" i="1">
                              <a:latin typeface="Cambria Math" panose="02040503050406030204" pitchFamily="18" charset="0"/>
                            </a:rPr>
                            <m:t>𝑘</m:t>
                          </m:r>
                          <m:r>
                            <a:rPr lang="en-US" altLang="ko-KR" i="1">
                              <a:latin typeface="Cambria Math" panose="02040503050406030204" pitchFamily="18" charset="0"/>
                            </a:rPr>
                            <m:t>+1)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b="0" i="1" smtClean="0">
                              <a:latin typeface="Cambria Math" panose="02040503050406030204" pitchFamily="18" charset="0"/>
                            </a:rPr>
                            <m:t>𝑏</m:t>
                          </m:r>
                        </m:e>
                        <m:sup>
                          <m:d>
                            <m:dPr>
                              <m:ctrlPr>
                                <a:rPr lang="en-US" altLang="ko-KR" i="1">
                                  <a:latin typeface="Cambria Math" panose="02040503050406030204" pitchFamily="18" charset="0"/>
                                </a:rPr>
                              </m:ctrlPr>
                            </m:dPr>
                            <m:e>
                              <m:r>
                                <a:rPr lang="en-US" altLang="ko-KR" i="1">
                                  <a:latin typeface="Cambria Math" panose="02040503050406030204" pitchFamily="18" charset="0"/>
                                </a:rPr>
                                <m:t>𝑘</m:t>
                              </m:r>
                            </m:e>
                          </m:d>
                        </m:sup>
                      </m:sSup>
                      <m:r>
                        <a:rPr lang="en-US" altLang="ko-KR" i="1">
                          <a:latin typeface="Cambria Math" panose="02040503050406030204" pitchFamily="18" charset="0"/>
                        </a:rPr>
                        <m:t>=</m:t>
                      </m:r>
                      <m:r>
                        <a:rPr lang="en-US" altLang="ko-KR" b="0" i="1" smtClean="0">
                          <a:latin typeface="Cambria Math" panose="02040503050406030204" pitchFamily="18" charset="0"/>
                        </a:rPr>
                        <m:t>−</m:t>
                      </m:r>
                      <m:r>
                        <a:rPr lang="en-US" altLang="ko-KR" i="1">
                          <a:latin typeface="Cambria Math" panose="02040503050406030204" pitchFamily="18" charset="0"/>
                        </a:rPr>
                        <m:t>ŋ</m:t>
                      </m:r>
                      <m:f>
                        <m:fPr>
                          <m:ctrlPr>
                            <a:rPr lang="en-US" altLang="ko-KR" i="1">
                              <a:latin typeface="Cambria Math" panose="02040503050406030204" pitchFamily="18" charset="0"/>
                            </a:rPr>
                          </m:ctrlPr>
                        </m:fPr>
                        <m:num>
                          <m:r>
                            <a:rPr lang="en-US" altLang="ko-KR" i="1">
                              <a:latin typeface="Cambria Math" panose="02040503050406030204" pitchFamily="18" charset="0"/>
                            </a:rPr>
                            <m:t>𝜕</m:t>
                          </m:r>
                          <m:r>
                            <a:rPr lang="en-US" altLang="ko-KR" i="1" dirty="0">
                              <a:latin typeface="Cambria Math" panose="02040503050406030204" pitchFamily="18" charset="0"/>
                            </a:rPr>
                            <m:t>𝐸</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𝑊</m:t>
                              </m:r>
                              <m:r>
                                <a:rPr lang="en-US" altLang="ko-KR" i="1" dirty="0">
                                  <a:latin typeface="Cambria Math" panose="02040503050406030204" pitchFamily="18" charset="0"/>
                                </a:rPr>
                                <m:t>,</m:t>
                              </m:r>
                              <m:r>
                                <a:rPr lang="en-US" altLang="ko-KR" i="1" dirty="0">
                                  <a:latin typeface="Cambria Math" panose="02040503050406030204" pitchFamily="18" charset="0"/>
                                </a:rPr>
                                <m:t>𝑏</m:t>
                              </m:r>
                            </m:e>
                          </m:d>
                        </m:num>
                        <m:den>
                          <m:r>
                            <a:rPr lang="en-US" altLang="ko-KR" i="1">
                              <a:latin typeface="Cambria Math" panose="02040503050406030204" pitchFamily="18" charset="0"/>
                            </a:rPr>
                            <m:t>𝜕</m:t>
                          </m:r>
                          <m:r>
                            <a:rPr lang="en-US" altLang="ko-KR" b="0" i="1" smtClean="0">
                              <a:latin typeface="Cambria Math" panose="02040503050406030204" pitchFamily="18" charset="0"/>
                            </a:rPr>
                            <m:t>𝑏</m:t>
                          </m:r>
                        </m:den>
                      </m:f>
                    </m:oMath>
                  </m:oMathPara>
                </a14:m>
                <a:endParaRPr lang="ko-KR" altLang="en-US" dirty="0"/>
              </a:p>
            </p:txBody>
          </p:sp>
        </mc:Choice>
        <mc:Fallback xmlns="">
          <p:sp>
            <p:nvSpPr>
              <p:cNvPr id="19" name="직사각형 18"/>
              <p:cNvSpPr>
                <a:spLocks noRot="1" noChangeAspect="1" noMove="1" noResize="1" noEditPoints="1" noAdjustHandles="1" noChangeArrowheads="1" noChangeShapeType="1" noTextEdit="1"/>
              </p:cNvSpPr>
              <p:nvPr/>
            </p:nvSpPr>
            <p:spPr>
              <a:xfrm>
                <a:off x="8077782" y="5916677"/>
                <a:ext cx="3099630" cy="629852"/>
              </a:xfrm>
              <a:prstGeom prst="rect">
                <a:avLst/>
              </a:prstGeom>
              <a:blipFill rotWithShape="0">
                <a:blip r:embed="rId8"/>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102747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Linear and non-linear classification</a:t>
            </a:r>
            <a:endParaRPr lang="ko-KR" altLang="en-US" dirty="0"/>
          </a:p>
        </p:txBody>
      </p:sp>
      <p:sp>
        <p:nvSpPr>
          <p:cNvPr id="3" name="내용 개체 틀 2"/>
          <p:cNvSpPr>
            <a:spLocks noGrp="1"/>
          </p:cNvSpPr>
          <p:nvPr>
            <p:ph idx="1"/>
          </p:nvPr>
        </p:nvSpPr>
        <p:spPr/>
        <p:txBody>
          <a:bodyPr/>
          <a:lstStyle/>
          <a:p>
            <a:endParaRPr lang="ko-KR" altLang="en-US"/>
          </a:p>
        </p:txBody>
      </p:sp>
      <p:pic>
        <p:nvPicPr>
          <p:cNvPr id="4" name="Picture 2" descr="perceptronì ëí ì´ë¯¸ì§ ê²ìê²°ê³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725" y="2243931"/>
            <a:ext cx="7343775" cy="351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37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1033234" cy="1325563"/>
          </a:xfrm>
        </p:spPr>
        <p:txBody>
          <a:bodyPr/>
          <a:lstStyle/>
          <a:p>
            <a:r>
              <a:rPr lang="en-US" altLang="ko-KR" dirty="0" smtClean="0"/>
              <a:t>Multi-layer Perceptron(neural networks)(1)</a:t>
            </a:r>
            <a:endParaRPr lang="ko-KR" altLang="en-US" dirty="0"/>
          </a:p>
        </p:txBody>
      </p:sp>
      <p:sp>
        <p:nvSpPr>
          <p:cNvPr id="3" name="내용 개체 틀 2"/>
          <p:cNvSpPr>
            <a:spLocks noGrp="1"/>
          </p:cNvSpPr>
          <p:nvPr>
            <p:ph idx="1"/>
          </p:nvPr>
        </p:nvSpPr>
        <p:spPr>
          <a:xfrm>
            <a:off x="757078" y="1632207"/>
            <a:ext cx="10515600" cy="843181"/>
          </a:xfrm>
        </p:spPr>
        <p:txBody>
          <a:bodyPr/>
          <a:lstStyle/>
          <a:p>
            <a:r>
              <a:rPr lang="en-US" altLang="ko-KR" dirty="0" smtClean="0"/>
              <a:t>Non-linear classification   ex) XOR</a:t>
            </a:r>
            <a:endParaRPr lang="ko-KR" altLang="en-US" dirty="0"/>
          </a:p>
        </p:txBody>
      </p:sp>
      <p:sp>
        <p:nvSpPr>
          <p:cNvPr id="4" name="타원 3"/>
          <p:cNvSpPr/>
          <p:nvPr/>
        </p:nvSpPr>
        <p:spPr>
          <a:xfrm>
            <a:off x="6426794" y="3359795"/>
            <a:ext cx="29527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p:cNvSpPr/>
          <p:nvPr/>
        </p:nvSpPr>
        <p:spPr>
          <a:xfrm>
            <a:off x="6441473" y="3896604"/>
            <a:ext cx="29527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194873" y="3649293"/>
            <a:ext cx="29527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p:cNvSpPr/>
          <p:nvPr/>
        </p:nvSpPr>
        <p:spPr>
          <a:xfrm>
            <a:off x="8194873" y="4276753"/>
            <a:ext cx="29527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cxnSp>
        <p:nvCxnSpPr>
          <p:cNvPr id="9" name="직선 화살표 연결선 8"/>
          <p:cNvCxnSpPr>
            <a:stCxn id="4" idx="6"/>
          </p:cNvCxnSpPr>
          <p:nvPr/>
        </p:nvCxnSpPr>
        <p:spPr>
          <a:xfrm flipV="1">
            <a:off x="6722069" y="3184950"/>
            <a:ext cx="1472804" cy="31295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a:stCxn id="5" idx="6"/>
          </p:cNvCxnSpPr>
          <p:nvPr/>
        </p:nvCxnSpPr>
        <p:spPr>
          <a:xfrm flipV="1">
            <a:off x="6736748" y="3184950"/>
            <a:ext cx="1458125" cy="84976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a:stCxn id="4" idx="6"/>
            <a:endCxn id="7" idx="2"/>
          </p:cNvCxnSpPr>
          <p:nvPr/>
        </p:nvCxnSpPr>
        <p:spPr>
          <a:xfrm>
            <a:off x="6722069" y="3497908"/>
            <a:ext cx="1472804" cy="28949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a:stCxn id="5" idx="6"/>
            <a:endCxn id="7" idx="2"/>
          </p:cNvCxnSpPr>
          <p:nvPr/>
        </p:nvCxnSpPr>
        <p:spPr>
          <a:xfrm flipV="1">
            <a:off x="6736748" y="3787406"/>
            <a:ext cx="1458125" cy="24731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a:stCxn id="4" idx="6"/>
            <a:endCxn id="8" idx="2"/>
          </p:cNvCxnSpPr>
          <p:nvPr/>
        </p:nvCxnSpPr>
        <p:spPr>
          <a:xfrm>
            <a:off x="6722069" y="3497908"/>
            <a:ext cx="1472804" cy="91695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a:stCxn id="5" idx="6"/>
            <a:endCxn id="8" idx="2"/>
          </p:cNvCxnSpPr>
          <p:nvPr/>
        </p:nvCxnSpPr>
        <p:spPr>
          <a:xfrm>
            <a:off x="6736748" y="4034717"/>
            <a:ext cx="1458125" cy="38014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947565" y="4276753"/>
            <a:ext cx="1133475" cy="369332"/>
          </a:xfrm>
          <a:prstGeom prst="rect">
            <a:avLst/>
          </a:prstGeom>
          <a:noFill/>
        </p:spPr>
        <p:txBody>
          <a:bodyPr wrap="square" rtlCol="0">
            <a:spAutoFit/>
          </a:bodyPr>
          <a:lstStyle/>
          <a:p>
            <a:r>
              <a:rPr lang="en-US" altLang="ko-KR" dirty="0" err="1" smtClean="0"/>
              <a:t>nIn</a:t>
            </a:r>
            <a:r>
              <a:rPr lang="en-US" altLang="ko-KR" dirty="0" smtClean="0"/>
              <a:t> = 2</a:t>
            </a:r>
            <a:endParaRPr lang="ko-KR" altLang="en-US" dirty="0"/>
          </a:p>
        </p:txBody>
      </p:sp>
      <p:sp>
        <p:nvSpPr>
          <p:cNvPr id="16" name="TextBox 15"/>
          <p:cNvSpPr txBox="1"/>
          <p:nvPr/>
        </p:nvSpPr>
        <p:spPr>
          <a:xfrm>
            <a:off x="9708955" y="4230199"/>
            <a:ext cx="1195388" cy="369332"/>
          </a:xfrm>
          <a:prstGeom prst="rect">
            <a:avLst/>
          </a:prstGeom>
          <a:noFill/>
        </p:spPr>
        <p:txBody>
          <a:bodyPr wrap="square" rtlCol="0">
            <a:spAutoFit/>
          </a:bodyPr>
          <a:lstStyle/>
          <a:p>
            <a:r>
              <a:rPr lang="en-US" altLang="ko-KR" dirty="0" err="1" smtClean="0"/>
              <a:t>nOut</a:t>
            </a:r>
            <a:r>
              <a:rPr lang="en-US" altLang="ko-KR" dirty="0" smtClean="0"/>
              <a:t> = 2</a:t>
            </a:r>
            <a:endParaRPr lang="ko-KR" altLang="en-US" dirty="0"/>
          </a:p>
        </p:txBody>
      </p:sp>
      <p:sp>
        <p:nvSpPr>
          <p:cNvPr id="23" name="TextBox 22"/>
          <p:cNvSpPr txBox="1"/>
          <p:nvPr/>
        </p:nvSpPr>
        <p:spPr>
          <a:xfrm>
            <a:off x="5993381" y="3341429"/>
            <a:ext cx="476655" cy="307777"/>
          </a:xfrm>
          <a:prstGeom prst="rect">
            <a:avLst/>
          </a:prstGeom>
          <a:noFill/>
        </p:spPr>
        <p:txBody>
          <a:bodyPr wrap="square" rtlCol="0">
            <a:spAutoFit/>
          </a:bodyPr>
          <a:lstStyle/>
          <a:p>
            <a:r>
              <a:rPr lang="en-US" altLang="ko-KR" sz="1400" dirty="0" smtClean="0"/>
              <a:t>X</a:t>
            </a:r>
            <a:r>
              <a:rPr lang="en-US" altLang="ko-KR" sz="1400" baseline="-25000" dirty="0" smtClean="0"/>
              <a:t>1</a:t>
            </a:r>
            <a:endParaRPr lang="ko-KR" altLang="en-US" sz="1400" dirty="0"/>
          </a:p>
        </p:txBody>
      </p:sp>
      <p:sp>
        <p:nvSpPr>
          <p:cNvPr id="24" name="TextBox 23"/>
          <p:cNvSpPr txBox="1"/>
          <p:nvPr/>
        </p:nvSpPr>
        <p:spPr>
          <a:xfrm>
            <a:off x="5994411" y="3896604"/>
            <a:ext cx="422859" cy="307777"/>
          </a:xfrm>
          <a:prstGeom prst="rect">
            <a:avLst/>
          </a:prstGeom>
          <a:noFill/>
        </p:spPr>
        <p:txBody>
          <a:bodyPr wrap="square" rtlCol="0">
            <a:spAutoFit/>
          </a:bodyPr>
          <a:lstStyle/>
          <a:p>
            <a:r>
              <a:rPr lang="en-US" altLang="ko-KR" sz="1400" dirty="0" smtClean="0"/>
              <a:t>X</a:t>
            </a:r>
            <a:r>
              <a:rPr lang="en-US" altLang="ko-KR" sz="1400" baseline="-25000" dirty="0" smtClean="0"/>
              <a:t>D</a:t>
            </a:r>
            <a:endParaRPr lang="ko-KR" altLang="en-US" sz="1400" dirty="0"/>
          </a:p>
        </p:txBody>
      </p:sp>
      <p:sp>
        <p:nvSpPr>
          <p:cNvPr id="25" name="TextBox 24"/>
          <p:cNvSpPr txBox="1"/>
          <p:nvPr/>
        </p:nvSpPr>
        <p:spPr>
          <a:xfrm>
            <a:off x="10470088" y="3591952"/>
            <a:ext cx="1195388" cy="307777"/>
          </a:xfrm>
          <a:prstGeom prst="rect">
            <a:avLst/>
          </a:prstGeom>
          <a:noFill/>
        </p:spPr>
        <p:txBody>
          <a:bodyPr wrap="square" rtlCol="0">
            <a:spAutoFit/>
          </a:bodyPr>
          <a:lstStyle/>
          <a:p>
            <a:r>
              <a:rPr lang="en-US" altLang="ko-KR" sz="1400" dirty="0" err="1" smtClean="0"/>
              <a:t>y</a:t>
            </a:r>
            <a:r>
              <a:rPr lang="en-US" altLang="ko-KR" sz="1400" baseline="-25000" dirty="0" err="1" smtClean="0"/>
              <a:t>k</a:t>
            </a:r>
            <a:r>
              <a:rPr lang="en-US" altLang="ko-KR" sz="1400" dirty="0" smtClean="0"/>
              <a:t> ∈[ 0,1]</a:t>
            </a:r>
            <a:endParaRPr lang="ko-KR" altLang="en-US" sz="1400" dirty="0"/>
          </a:p>
        </p:txBody>
      </p:sp>
      <p:sp>
        <p:nvSpPr>
          <p:cNvPr id="37" name="타원 36"/>
          <p:cNvSpPr/>
          <p:nvPr/>
        </p:nvSpPr>
        <p:spPr>
          <a:xfrm flipH="1">
            <a:off x="9948273" y="3359795"/>
            <a:ext cx="29527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타원 37"/>
          <p:cNvSpPr/>
          <p:nvPr/>
        </p:nvSpPr>
        <p:spPr>
          <a:xfrm flipH="1">
            <a:off x="9933594" y="3896604"/>
            <a:ext cx="29527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9" name="직선 화살표 연결선 38"/>
          <p:cNvCxnSpPr>
            <a:stCxn id="37" idx="6"/>
          </p:cNvCxnSpPr>
          <p:nvPr/>
        </p:nvCxnSpPr>
        <p:spPr>
          <a:xfrm flipH="1" flipV="1">
            <a:off x="8475469" y="3184950"/>
            <a:ext cx="1472804" cy="31295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38" idx="6"/>
          </p:cNvCxnSpPr>
          <p:nvPr/>
        </p:nvCxnSpPr>
        <p:spPr>
          <a:xfrm flipH="1" flipV="1">
            <a:off x="8475469" y="3184950"/>
            <a:ext cx="1458125" cy="84976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직선 화살표 연결선 40"/>
          <p:cNvCxnSpPr>
            <a:stCxn id="37" idx="6"/>
          </p:cNvCxnSpPr>
          <p:nvPr/>
        </p:nvCxnSpPr>
        <p:spPr>
          <a:xfrm flipH="1">
            <a:off x="8475469" y="3497908"/>
            <a:ext cx="1472804" cy="28949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stCxn id="38" idx="6"/>
          </p:cNvCxnSpPr>
          <p:nvPr/>
        </p:nvCxnSpPr>
        <p:spPr>
          <a:xfrm flipH="1" flipV="1">
            <a:off x="8475469" y="3787406"/>
            <a:ext cx="1458125" cy="24731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직선 화살표 연결선 42"/>
          <p:cNvCxnSpPr>
            <a:stCxn id="37" idx="6"/>
          </p:cNvCxnSpPr>
          <p:nvPr/>
        </p:nvCxnSpPr>
        <p:spPr>
          <a:xfrm flipH="1">
            <a:off x="8475469" y="3497908"/>
            <a:ext cx="1472804" cy="91695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a:stCxn id="38" idx="6"/>
          </p:cNvCxnSpPr>
          <p:nvPr/>
        </p:nvCxnSpPr>
        <p:spPr>
          <a:xfrm flipH="1">
            <a:off x="8475469" y="4034717"/>
            <a:ext cx="1458125" cy="38014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flipH="1">
            <a:off x="10200306" y="3341429"/>
            <a:ext cx="476655" cy="307777"/>
          </a:xfrm>
          <a:prstGeom prst="rect">
            <a:avLst/>
          </a:prstGeom>
          <a:noFill/>
        </p:spPr>
        <p:txBody>
          <a:bodyPr wrap="square" rtlCol="0">
            <a:spAutoFit/>
          </a:bodyPr>
          <a:lstStyle/>
          <a:p>
            <a:r>
              <a:rPr lang="en-US" altLang="ko-KR" sz="1400" dirty="0" smtClean="0"/>
              <a:t>Y</a:t>
            </a:r>
            <a:r>
              <a:rPr lang="en-US" altLang="ko-KR" sz="1400" baseline="-25000" dirty="0" smtClean="0"/>
              <a:t>1</a:t>
            </a:r>
            <a:endParaRPr lang="ko-KR" altLang="en-US" sz="1400" dirty="0"/>
          </a:p>
        </p:txBody>
      </p:sp>
      <p:sp>
        <p:nvSpPr>
          <p:cNvPr id="53" name="TextBox 52"/>
          <p:cNvSpPr txBox="1"/>
          <p:nvPr/>
        </p:nvSpPr>
        <p:spPr>
          <a:xfrm flipH="1">
            <a:off x="10253072" y="3896604"/>
            <a:ext cx="422859" cy="307777"/>
          </a:xfrm>
          <a:prstGeom prst="rect">
            <a:avLst/>
          </a:prstGeom>
          <a:noFill/>
        </p:spPr>
        <p:txBody>
          <a:bodyPr wrap="square" rtlCol="0">
            <a:spAutoFit/>
          </a:bodyPr>
          <a:lstStyle/>
          <a:p>
            <a:r>
              <a:rPr lang="en-US" altLang="ko-KR" sz="1400" dirty="0" smtClean="0"/>
              <a:t>Y</a:t>
            </a:r>
            <a:r>
              <a:rPr lang="en-US" altLang="ko-KR" sz="1400" baseline="-25000" dirty="0" smtClean="0"/>
              <a:t>K</a:t>
            </a:r>
            <a:endParaRPr lang="ko-KR" altLang="en-US" sz="1400" dirty="0"/>
          </a:p>
        </p:txBody>
      </p:sp>
      <p:sp>
        <p:nvSpPr>
          <p:cNvPr id="55" name="TextBox 54"/>
          <p:cNvSpPr txBox="1"/>
          <p:nvPr/>
        </p:nvSpPr>
        <p:spPr>
          <a:xfrm flipH="1">
            <a:off x="8835118" y="4344586"/>
            <a:ext cx="868966" cy="338554"/>
          </a:xfrm>
          <a:prstGeom prst="rect">
            <a:avLst/>
          </a:prstGeom>
          <a:noFill/>
        </p:spPr>
        <p:txBody>
          <a:bodyPr wrap="square" rtlCol="0">
            <a:spAutoFit/>
          </a:bodyPr>
          <a:lstStyle/>
          <a:p>
            <a:r>
              <a:rPr lang="en-US" altLang="ko-KR" sz="1600" dirty="0" smtClean="0"/>
              <a:t>W</a:t>
            </a:r>
            <a:r>
              <a:rPr lang="en-US" altLang="ko-KR" sz="1600" baseline="30000" dirty="0" smtClean="0"/>
              <a:t>(2)</a:t>
            </a:r>
            <a:r>
              <a:rPr lang="en-US" altLang="ko-KR" sz="1600" baseline="-25000" dirty="0" smtClean="0"/>
              <a:t>KM</a:t>
            </a:r>
            <a:endParaRPr lang="ko-KR" altLang="en-US" sz="1600" dirty="0"/>
          </a:p>
        </p:txBody>
      </p:sp>
      <p:sp>
        <p:nvSpPr>
          <p:cNvPr id="56" name="TextBox 55"/>
          <p:cNvSpPr txBox="1"/>
          <p:nvPr/>
        </p:nvSpPr>
        <p:spPr>
          <a:xfrm flipH="1">
            <a:off x="7149103" y="4344586"/>
            <a:ext cx="786225" cy="338554"/>
          </a:xfrm>
          <a:prstGeom prst="rect">
            <a:avLst/>
          </a:prstGeom>
          <a:noFill/>
        </p:spPr>
        <p:txBody>
          <a:bodyPr wrap="square" rtlCol="0">
            <a:spAutoFit/>
          </a:bodyPr>
          <a:lstStyle/>
          <a:p>
            <a:r>
              <a:rPr lang="en-US" altLang="ko-KR" sz="1600" dirty="0" smtClean="0"/>
              <a:t>W</a:t>
            </a:r>
            <a:r>
              <a:rPr lang="en-US" altLang="ko-KR" sz="1600" baseline="30000" dirty="0" smtClean="0"/>
              <a:t>(1)</a:t>
            </a:r>
            <a:r>
              <a:rPr lang="en-US" altLang="ko-KR" sz="1600" baseline="-25000" dirty="0" smtClean="0"/>
              <a:t>MD</a:t>
            </a:r>
            <a:endParaRPr lang="ko-KR" altLang="en-US" sz="1600" dirty="0"/>
          </a:p>
        </p:txBody>
      </p:sp>
      <p:sp>
        <p:nvSpPr>
          <p:cNvPr id="57" name="TextBox 56"/>
          <p:cNvSpPr txBox="1"/>
          <p:nvPr/>
        </p:nvSpPr>
        <p:spPr>
          <a:xfrm>
            <a:off x="7613865" y="2572066"/>
            <a:ext cx="1743857" cy="369332"/>
          </a:xfrm>
          <a:prstGeom prst="rect">
            <a:avLst/>
          </a:prstGeom>
          <a:solidFill>
            <a:schemeClr val="bg2"/>
          </a:solidFill>
          <a:effectLst>
            <a:softEdge rad="63500"/>
          </a:effectLst>
        </p:spPr>
        <p:txBody>
          <a:bodyPr wrap="square" rtlCol="0">
            <a:spAutoFit/>
          </a:bodyPr>
          <a:lstStyle/>
          <a:p>
            <a:r>
              <a:rPr lang="en-US" altLang="ko-KR" dirty="0" smtClean="0"/>
              <a:t>hidden layer</a:t>
            </a:r>
            <a:endParaRPr lang="ko-KR" altLang="en-US" dirty="0"/>
          </a:p>
        </p:txBody>
      </p:sp>
      <p:sp>
        <p:nvSpPr>
          <p:cNvPr id="58" name="TextBox 57"/>
          <p:cNvSpPr txBox="1"/>
          <p:nvPr/>
        </p:nvSpPr>
        <p:spPr>
          <a:xfrm>
            <a:off x="5809784" y="2615175"/>
            <a:ext cx="1457288" cy="369332"/>
          </a:xfrm>
          <a:prstGeom prst="rect">
            <a:avLst/>
          </a:prstGeom>
          <a:solidFill>
            <a:schemeClr val="bg2"/>
          </a:solidFill>
          <a:effectLst>
            <a:softEdge rad="63500"/>
          </a:effectLst>
        </p:spPr>
        <p:txBody>
          <a:bodyPr wrap="square" rtlCol="0">
            <a:spAutoFit/>
          </a:bodyPr>
          <a:lstStyle/>
          <a:p>
            <a:r>
              <a:rPr lang="en-US" altLang="ko-KR" dirty="0" smtClean="0"/>
              <a:t>Input layer</a:t>
            </a:r>
            <a:endParaRPr lang="ko-KR" altLang="en-US" dirty="0"/>
          </a:p>
        </p:txBody>
      </p:sp>
      <p:sp>
        <p:nvSpPr>
          <p:cNvPr id="59" name="TextBox 58"/>
          <p:cNvSpPr txBox="1"/>
          <p:nvPr/>
        </p:nvSpPr>
        <p:spPr>
          <a:xfrm>
            <a:off x="9378763" y="2586053"/>
            <a:ext cx="1743857" cy="369332"/>
          </a:xfrm>
          <a:prstGeom prst="rect">
            <a:avLst/>
          </a:prstGeom>
          <a:solidFill>
            <a:schemeClr val="bg2"/>
          </a:solidFill>
          <a:effectLst>
            <a:softEdge rad="63500"/>
          </a:effectLst>
        </p:spPr>
        <p:txBody>
          <a:bodyPr wrap="square" rtlCol="0">
            <a:spAutoFit/>
          </a:bodyPr>
          <a:lstStyle/>
          <a:p>
            <a:r>
              <a:rPr lang="en-US" altLang="ko-KR" dirty="0" smtClean="0"/>
              <a:t>output layer</a:t>
            </a:r>
            <a:endParaRPr lang="ko-KR" altLang="en-US" dirty="0"/>
          </a:p>
        </p:txBody>
      </p:sp>
      <p:sp>
        <p:nvSpPr>
          <p:cNvPr id="60" name="타원 59"/>
          <p:cNvSpPr/>
          <p:nvPr/>
        </p:nvSpPr>
        <p:spPr>
          <a:xfrm>
            <a:off x="8201815" y="3060352"/>
            <a:ext cx="29527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 name="그룹 16"/>
          <p:cNvGrpSpPr/>
          <p:nvPr/>
        </p:nvGrpSpPr>
        <p:grpSpPr>
          <a:xfrm>
            <a:off x="1256168" y="1935418"/>
            <a:ext cx="3367966" cy="2099806"/>
            <a:chOff x="903225" y="2634221"/>
            <a:chExt cx="3367966" cy="2099806"/>
          </a:xfrm>
        </p:grpSpPr>
        <p:cxnSp>
          <p:nvCxnSpPr>
            <p:cNvPr id="62" name="직선 화살표 연결선 61"/>
            <p:cNvCxnSpPr/>
            <p:nvPr/>
          </p:nvCxnSpPr>
          <p:spPr>
            <a:xfrm flipV="1">
              <a:off x="1481958" y="2634221"/>
              <a:ext cx="23648" cy="2087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p:nvPr/>
          </p:nvCxnSpPr>
          <p:spPr>
            <a:xfrm>
              <a:off x="1363717" y="4632098"/>
              <a:ext cx="29074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타원 64"/>
            <p:cNvSpPr/>
            <p:nvPr/>
          </p:nvSpPr>
          <p:spPr>
            <a:xfrm>
              <a:off x="1380687" y="3339852"/>
              <a:ext cx="219514" cy="20044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타원 65"/>
            <p:cNvSpPr/>
            <p:nvPr/>
          </p:nvSpPr>
          <p:spPr>
            <a:xfrm>
              <a:off x="2713772" y="4519869"/>
              <a:ext cx="219514" cy="20044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타원 66"/>
            <p:cNvSpPr/>
            <p:nvPr/>
          </p:nvSpPr>
          <p:spPr>
            <a:xfrm>
              <a:off x="1363717" y="4533584"/>
              <a:ext cx="219514" cy="200443"/>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타원 67"/>
            <p:cNvSpPr/>
            <p:nvPr/>
          </p:nvSpPr>
          <p:spPr>
            <a:xfrm>
              <a:off x="2713772" y="3317643"/>
              <a:ext cx="219514" cy="200443"/>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타원 68"/>
            <p:cNvSpPr/>
            <p:nvPr/>
          </p:nvSpPr>
          <p:spPr>
            <a:xfrm rot="19045743">
              <a:off x="921992" y="3684018"/>
              <a:ext cx="2459421" cy="67751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p:cNvSpPr/>
            <p:nvPr/>
          </p:nvSpPr>
          <p:spPr>
            <a:xfrm rot="2555675">
              <a:off x="903225" y="3649928"/>
              <a:ext cx="2459421" cy="67751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TextBox 70"/>
            <p:cNvSpPr txBox="1"/>
            <p:nvPr/>
          </p:nvSpPr>
          <p:spPr>
            <a:xfrm>
              <a:off x="3044199" y="3043373"/>
              <a:ext cx="1226992" cy="369332"/>
            </a:xfrm>
            <a:prstGeom prst="rect">
              <a:avLst/>
            </a:prstGeom>
            <a:solidFill>
              <a:schemeClr val="bg2"/>
            </a:solidFill>
            <a:effectLst>
              <a:softEdge rad="63500"/>
            </a:effectLst>
          </p:spPr>
          <p:txBody>
            <a:bodyPr wrap="square" rtlCol="0">
              <a:spAutoFit/>
            </a:bodyPr>
            <a:lstStyle/>
            <a:p>
              <a:pPr algn="ctr"/>
              <a:r>
                <a:rPr lang="ko-KR" altLang="en-US" dirty="0" smtClean="0"/>
                <a:t>신세대</a:t>
              </a:r>
              <a:r>
                <a:rPr lang="en-US" altLang="ko-KR" dirty="0" smtClean="0"/>
                <a:t> </a:t>
              </a:r>
              <a:endParaRPr lang="ko-KR" altLang="en-US" dirty="0"/>
            </a:p>
          </p:txBody>
        </p:sp>
        <p:sp>
          <p:nvSpPr>
            <p:cNvPr id="72" name="TextBox 71"/>
            <p:cNvSpPr txBox="1"/>
            <p:nvPr/>
          </p:nvSpPr>
          <p:spPr>
            <a:xfrm>
              <a:off x="2992930" y="4228955"/>
              <a:ext cx="1226992" cy="369332"/>
            </a:xfrm>
            <a:prstGeom prst="rect">
              <a:avLst/>
            </a:prstGeom>
            <a:solidFill>
              <a:schemeClr val="bg2"/>
            </a:solidFill>
            <a:effectLst>
              <a:softEdge rad="63500"/>
            </a:effectLst>
          </p:spPr>
          <p:txBody>
            <a:bodyPr wrap="square" rtlCol="0">
              <a:spAutoFit/>
            </a:bodyPr>
            <a:lstStyle/>
            <a:p>
              <a:pPr algn="ctr"/>
              <a:r>
                <a:rPr lang="ko-KR" altLang="en-US" dirty="0" smtClean="0"/>
                <a:t>구세대</a:t>
              </a:r>
              <a:endParaRPr lang="ko-KR" altLang="en-US" dirty="0"/>
            </a:p>
          </p:txBody>
        </p:sp>
      </p:grpSp>
      <p:sp>
        <p:nvSpPr>
          <p:cNvPr id="45" name="TextBox 44"/>
          <p:cNvSpPr txBox="1"/>
          <p:nvPr/>
        </p:nvSpPr>
        <p:spPr>
          <a:xfrm>
            <a:off x="7935329" y="2903119"/>
            <a:ext cx="476655" cy="307777"/>
          </a:xfrm>
          <a:prstGeom prst="rect">
            <a:avLst/>
          </a:prstGeom>
          <a:noFill/>
        </p:spPr>
        <p:txBody>
          <a:bodyPr wrap="square" rtlCol="0">
            <a:spAutoFit/>
          </a:bodyPr>
          <a:lstStyle/>
          <a:p>
            <a:r>
              <a:rPr lang="en-US" altLang="ko-KR" sz="1400" dirty="0" smtClean="0"/>
              <a:t>Z</a:t>
            </a:r>
            <a:r>
              <a:rPr lang="en-US" altLang="ko-KR" sz="1400" baseline="-25000" dirty="0" smtClean="0"/>
              <a:t>1</a:t>
            </a:r>
            <a:endParaRPr lang="ko-KR" altLang="en-US" sz="1400" dirty="0"/>
          </a:p>
        </p:txBody>
      </p:sp>
      <p:sp>
        <p:nvSpPr>
          <p:cNvPr id="46" name="TextBox 45"/>
          <p:cNvSpPr txBox="1"/>
          <p:nvPr/>
        </p:nvSpPr>
        <p:spPr>
          <a:xfrm>
            <a:off x="7945736" y="4007800"/>
            <a:ext cx="476655" cy="307777"/>
          </a:xfrm>
          <a:prstGeom prst="rect">
            <a:avLst/>
          </a:prstGeom>
          <a:noFill/>
        </p:spPr>
        <p:txBody>
          <a:bodyPr wrap="square" rtlCol="0">
            <a:spAutoFit/>
          </a:bodyPr>
          <a:lstStyle/>
          <a:p>
            <a:r>
              <a:rPr lang="en-US" altLang="ko-KR" sz="1400" dirty="0" smtClean="0"/>
              <a:t>Z</a:t>
            </a:r>
            <a:r>
              <a:rPr lang="en-US" altLang="ko-KR" sz="1400" baseline="-25000" dirty="0" smtClean="0"/>
              <a:t>M</a:t>
            </a:r>
            <a:endParaRPr lang="ko-KR" altLang="en-US" sz="1400" dirty="0"/>
          </a:p>
        </p:txBody>
      </p:sp>
      <p:sp>
        <p:nvSpPr>
          <p:cNvPr id="47" name="TextBox 46"/>
          <p:cNvSpPr txBox="1"/>
          <p:nvPr/>
        </p:nvSpPr>
        <p:spPr>
          <a:xfrm>
            <a:off x="6082789" y="3609833"/>
            <a:ext cx="91972" cy="341632"/>
          </a:xfrm>
          <a:prstGeom prst="rect">
            <a:avLst/>
          </a:prstGeom>
          <a:noFill/>
        </p:spPr>
        <p:txBody>
          <a:bodyPr wrap="square" rtlCol="0">
            <a:spAutoFit/>
          </a:bodyPr>
          <a:lstStyle/>
          <a:p>
            <a:pPr>
              <a:lnSpc>
                <a:spcPct val="30000"/>
              </a:lnSpc>
            </a:pPr>
            <a:r>
              <a:rPr lang="en-US" altLang="ko-KR" dirty="0" smtClean="0"/>
              <a:t>...</a:t>
            </a:r>
            <a:endParaRPr lang="ko-KR" altLang="en-US" dirty="0"/>
          </a:p>
        </p:txBody>
      </p:sp>
      <p:sp>
        <p:nvSpPr>
          <p:cNvPr id="48" name="TextBox 47"/>
          <p:cNvSpPr txBox="1"/>
          <p:nvPr/>
        </p:nvSpPr>
        <p:spPr>
          <a:xfrm>
            <a:off x="8035376" y="3708143"/>
            <a:ext cx="91972" cy="341632"/>
          </a:xfrm>
          <a:prstGeom prst="rect">
            <a:avLst/>
          </a:prstGeom>
          <a:noFill/>
        </p:spPr>
        <p:txBody>
          <a:bodyPr wrap="square" rtlCol="0">
            <a:spAutoFit/>
          </a:bodyPr>
          <a:lstStyle/>
          <a:p>
            <a:pPr>
              <a:lnSpc>
                <a:spcPct val="30000"/>
              </a:lnSpc>
            </a:pPr>
            <a:r>
              <a:rPr lang="en-US" altLang="ko-KR" dirty="0" smtClean="0"/>
              <a:t>...</a:t>
            </a:r>
            <a:endParaRPr lang="ko-KR" altLang="en-US" dirty="0"/>
          </a:p>
        </p:txBody>
      </p:sp>
      <p:sp>
        <p:nvSpPr>
          <p:cNvPr id="49" name="TextBox 48"/>
          <p:cNvSpPr txBox="1"/>
          <p:nvPr/>
        </p:nvSpPr>
        <p:spPr>
          <a:xfrm>
            <a:off x="10333046" y="3608285"/>
            <a:ext cx="91972" cy="341632"/>
          </a:xfrm>
          <a:prstGeom prst="rect">
            <a:avLst/>
          </a:prstGeom>
          <a:noFill/>
        </p:spPr>
        <p:txBody>
          <a:bodyPr wrap="square" rtlCol="0">
            <a:spAutoFit/>
          </a:bodyPr>
          <a:lstStyle/>
          <a:p>
            <a:pPr>
              <a:lnSpc>
                <a:spcPct val="30000"/>
              </a:lnSpc>
            </a:pPr>
            <a:r>
              <a:rPr lang="en-US" altLang="ko-KR" dirty="0" smtClean="0"/>
              <a:t>...</a:t>
            </a:r>
            <a:endParaRPr lang="ko-KR" altLang="en-US" dirty="0"/>
          </a:p>
        </p:txBody>
      </p:sp>
      <mc:AlternateContent xmlns:mc="http://schemas.openxmlformats.org/markup-compatibility/2006" xmlns:a14="http://schemas.microsoft.com/office/drawing/2010/main">
        <mc:Choice Requires="a14">
          <p:sp>
            <p:nvSpPr>
              <p:cNvPr id="6" name="TextBox 5"/>
              <p:cNvSpPr txBox="1"/>
              <p:nvPr/>
            </p:nvSpPr>
            <p:spPr>
              <a:xfrm>
                <a:off x="1954877" y="5304234"/>
                <a:ext cx="7607275"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b="0" i="1" smtClean="0">
                              <a:latin typeface="Cambria Math" panose="02040503050406030204" pitchFamily="18" charset="0"/>
                            </a:rPr>
                            <m:t>𝑘</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𝑔</m:t>
                      </m:r>
                      <m:d>
                        <m:dPr>
                          <m:ctrlPr>
                            <a:rPr lang="en-US" altLang="ko-KR" b="0" i="1" smtClean="0">
                              <a:latin typeface="Cambria Math" panose="02040503050406030204" pitchFamily="18" charset="0"/>
                            </a:rPr>
                          </m:ctrlPr>
                        </m:dPr>
                        <m:e>
                          <m:nary>
                            <m:naryPr>
                              <m:chr m:val="∑"/>
                              <m:ctrlPr>
                                <a:rPr lang="en-US" altLang="ko-KR" i="1">
                                  <a:latin typeface="Cambria Math" panose="02040503050406030204" pitchFamily="18" charset="0"/>
                                </a:rPr>
                              </m:ctrlPr>
                            </m:naryPr>
                            <m:sub>
                              <m:r>
                                <m:rPr>
                                  <m:brk m:alnAt="23"/>
                                </m:rPr>
                                <a:rPr lang="en-US" altLang="ko-KR" b="0" i="1" smtClean="0">
                                  <a:latin typeface="Cambria Math" panose="02040503050406030204" pitchFamily="18" charset="0"/>
                                </a:rPr>
                                <m:t>𝑚</m:t>
                              </m:r>
                              <m:r>
                                <a:rPr lang="en-US" altLang="ko-KR" i="1">
                                  <a:latin typeface="Cambria Math" panose="02040503050406030204" pitchFamily="18" charset="0"/>
                                </a:rPr>
                                <m:t>=1</m:t>
                              </m:r>
                            </m:sub>
                            <m:sup>
                              <m:r>
                                <a:rPr lang="en-US" altLang="ko-KR" i="1">
                                  <a:latin typeface="Cambria Math" panose="02040503050406030204" pitchFamily="18" charset="0"/>
                                </a:rPr>
                                <m:t>𝑀</m:t>
                              </m:r>
                            </m:sup>
                            <m:e>
                              <m:sSubSup>
                                <m:sSubSupPr>
                                  <m:ctrlPr>
                                    <a:rPr lang="en-US" altLang="ko-KR" i="1" smtClean="0">
                                      <a:latin typeface="Cambria Math" panose="02040503050406030204" pitchFamily="18" charset="0"/>
                                    </a:rPr>
                                  </m:ctrlPr>
                                </m:sSubSupPr>
                                <m:e>
                                  <m:r>
                                    <a:rPr lang="en-US" altLang="ko-KR" b="0" i="1" smtClean="0">
                                      <a:latin typeface="Cambria Math" panose="02040503050406030204" pitchFamily="18" charset="0"/>
                                    </a:rPr>
                                    <m:t>𝑊</m:t>
                                  </m:r>
                                </m:e>
                                <m:sub>
                                  <m:r>
                                    <a:rPr lang="en-US" altLang="ko-KR" b="0" i="1" smtClean="0">
                                      <a:latin typeface="Cambria Math" panose="02040503050406030204" pitchFamily="18" charset="0"/>
                                    </a:rPr>
                                    <m:t>𝑘𝑚</m:t>
                                  </m:r>
                                </m:sub>
                                <m:sup>
                                  <m:r>
                                    <a:rPr lang="en-US" altLang="ko-KR" b="0" i="1" smtClean="0">
                                      <a:latin typeface="Cambria Math" panose="02040503050406030204" pitchFamily="18" charset="0"/>
                                    </a:rPr>
                                    <m:t>(2)</m:t>
                                  </m:r>
                                </m:sup>
                              </m:sSubSup>
                            </m:e>
                          </m:nary>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𝑗</m:t>
                              </m:r>
                            </m:sub>
                          </m:sSub>
                          <m:r>
                            <a:rPr lang="en-US" altLang="ko-KR" b="0" i="1" smtClean="0">
                              <a:latin typeface="Cambria Math" panose="02040503050406030204" pitchFamily="18" charset="0"/>
                            </a:rPr>
                            <m:t>+</m:t>
                          </m:r>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𝑏</m:t>
                              </m:r>
                            </m:e>
                            <m:sub>
                              <m:r>
                                <a:rPr lang="en-US" altLang="ko-KR" b="0" i="1" smtClean="0">
                                  <a:latin typeface="Cambria Math" panose="02040503050406030204" pitchFamily="18" charset="0"/>
                                </a:rPr>
                                <m:t>𝑘</m:t>
                              </m:r>
                            </m:sub>
                            <m:sup>
                              <m:r>
                                <a:rPr lang="en-US" altLang="ko-KR" b="0" i="1" smtClean="0">
                                  <a:latin typeface="Cambria Math" panose="02040503050406030204" pitchFamily="18" charset="0"/>
                                </a:rPr>
                                <m:t>(2)</m:t>
                              </m:r>
                            </m:sup>
                          </m:sSubSup>
                        </m:e>
                      </m:d>
                      <m:r>
                        <a:rPr lang="en-US" altLang="ko-KR" i="1">
                          <a:latin typeface="Cambria Math" panose="02040503050406030204" pitchFamily="18" charset="0"/>
                        </a:rPr>
                        <m:t>=</m:t>
                      </m:r>
                      <m:r>
                        <a:rPr lang="en-US" altLang="ko-KR" i="1">
                          <a:latin typeface="Cambria Math" panose="02040503050406030204" pitchFamily="18" charset="0"/>
                        </a:rPr>
                        <m:t>𝑔</m:t>
                      </m:r>
                      <m:d>
                        <m:dPr>
                          <m:ctrlPr>
                            <a:rPr lang="en-US" altLang="ko-KR" i="1">
                              <a:latin typeface="Cambria Math" panose="02040503050406030204" pitchFamily="18" charset="0"/>
                            </a:rPr>
                          </m:ctrlPr>
                        </m:dPr>
                        <m:e>
                          <m:nary>
                            <m:naryPr>
                              <m:chr m:val="∑"/>
                              <m:ctrlPr>
                                <a:rPr lang="en-US" altLang="ko-KR" i="1">
                                  <a:latin typeface="Cambria Math" panose="02040503050406030204" pitchFamily="18" charset="0"/>
                                </a:rPr>
                              </m:ctrlPr>
                            </m:naryPr>
                            <m:sub>
                              <m:r>
                                <m:rPr>
                                  <m:brk m:alnAt="23"/>
                                </m:rPr>
                                <a:rPr lang="en-US" altLang="ko-KR" b="0" i="1" smtClean="0">
                                  <a:latin typeface="Cambria Math" panose="02040503050406030204" pitchFamily="18" charset="0"/>
                                </a:rPr>
                                <m:t>𝑚</m:t>
                              </m:r>
                              <m:r>
                                <a:rPr lang="en-US" altLang="ko-KR" i="1">
                                  <a:latin typeface="Cambria Math" panose="02040503050406030204" pitchFamily="18" charset="0"/>
                                </a:rPr>
                                <m:t>=1</m:t>
                              </m:r>
                            </m:sub>
                            <m:sup>
                              <m:r>
                                <a:rPr lang="en-US" altLang="ko-KR" i="1">
                                  <a:latin typeface="Cambria Math" panose="02040503050406030204" pitchFamily="18" charset="0"/>
                                </a:rPr>
                                <m:t>𝑀</m:t>
                              </m:r>
                            </m:sup>
                            <m:e>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𝑊</m:t>
                                  </m:r>
                                </m:e>
                                <m:sub>
                                  <m:r>
                                    <a:rPr lang="en-US" altLang="ko-KR" i="1">
                                      <a:latin typeface="Cambria Math" panose="02040503050406030204" pitchFamily="18" charset="0"/>
                                    </a:rPr>
                                    <m:t>𝑘</m:t>
                                  </m:r>
                                  <m:r>
                                    <a:rPr lang="en-US" altLang="ko-KR" b="0" i="1" smtClean="0">
                                      <a:latin typeface="Cambria Math" panose="02040503050406030204" pitchFamily="18" charset="0"/>
                                    </a:rPr>
                                    <m:t>𝑚</m:t>
                                  </m:r>
                                </m:sub>
                                <m:sup>
                                  <m:r>
                                    <a:rPr lang="en-US" altLang="ko-KR" i="1">
                                      <a:latin typeface="Cambria Math" panose="02040503050406030204" pitchFamily="18" charset="0"/>
                                    </a:rPr>
                                    <m:t>(2)</m:t>
                                  </m:r>
                                </m:sup>
                              </m:sSubSup>
                            </m:e>
                          </m:nary>
                          <m:r>
                            <a:rPr lang="en-US" altLang="ko-KR" b="0" i="1" smtClean="0">
                              <a:latin typeface="Cambria Math" panose="02040503050406030204" pitchFamily="18" charset="0"/>
                            </a:rPr>
                            <m:t>h</m:t>
                          </m:r>
                          <m:d>
                            <m:dPr>
                              <m:ctrlPr>
                                <a:rPr lang="en-US" altLang="ko-KR" i="1">
                                  <a:latin typeface="Cambria Math" panose="02040503050406030204" pitchFamily="18" charset="0"/>
                                </a:rPr>
                              </m:ctrlPr>
                            </m:dPr>
                            <m:e>
                              <m:nary>
                                <m:naryPr>
                                  <m:chr m:val="∑"/>
                                  <m:ctrlPr>
                                    <a:rPr lang="en-US" altLang="ko-KR" i="1">
                                      <a:latin typeface="Cambria Math" panose="02040503050406030204" pitchFamily="18" charset="0"/>
                                    </a:rPr>
                                  </m:ctrlPr>
                                </m:naryPr>
                                <m:sub>
                                  <m:r>
                                    <a:rPr lang="en-US" altLang="ko-KR" b="0" i="1" smtClean="0">
                                      <a:latin typeface="Cambria Math" panose="02040503050406030204" pitchFamily="18" charset="0"/>
                                    </a:rPr>
                                    <m:t>𝑖</m:t>
                                  </m:r>
                                  <m:r>
                                    <a:rPr lang="en-US" altLang="ko-KR" i="1">
                                      <a:latin typeface="Cambria Math" panose="02040503050406030204" pitchFamily="18" charset="0"/>
                                    </a:rPr>
                                    <m:t>=1</m:t>
                                  </m:r>
                                </m:sub>
                                <m:sup>
                                  <m:r>
                                    <a:rPr lang="en-US" altLang="ko-KR" b="0" i="1" smtClean="0">
                                      <a:latin typeface="Cambria Math" panose="02040503050406030204" pitchFamily="18" charset="0"/>
                                    </a:rPr>
                                    <m:t>𝐷</m:t>
                                  </m:r>
                                </m:sup>
                                <m:e>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𝑊</m:t>
                                      </m:r>
                                    </m:e>
                                    <m:sub>
                                      <m:r>
                                        <a:rPr lang="en-US" altLang="ko-KR" b="0" i="1" smtClean="0">
                                          <a:latin typeface="Cambria Math" panose="02040503050406030204" pitchFamily="18" charset="0"/>
                                        </a:rPr>
                                        <m:t>𝑚𝑖</m:t>
                                      </m:r>
                                    </m:sub>
                                    <m:sup>
                                      <m:r>
                                        <a:rPr lang="en-US" altLang="ko-KR" i="1">
                                          <a:latin typeface="Cambria Math" panose="02040503050406030204" pitchFamily="18" charset="0"/>
                                        </a:rPr>
                                        <m:t>(</m:t>
                                      </m:r>
                                      <m:r>
                                        <a:rPr lang="en-US" altLang="ko-KR" b="0" i="1" smtClean="0">
                                          <a:latin typeface="Cambria Math" panose="02040503050406030204" pitchFamily="18" charset="0"/>
                                        </a:rPr>
                                        <m:t>1</m:t>
                                      </m:r>
                                      <m:r>
                                        <a:rPr lang="en-US" altLang="ko-KR" i="1">
                                          <a:latin typeface="Cambria Math" panose="02040503050406030204" pitchFamily="18" charset="0"/>
                                        </a:rPr>
                                        <m:t>)</m:t>
                                      </m:r>
                                    </m:sup>
                                  </m:sSubSup>
                                </m:e>
                              </m:nary>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i="1">
                                  <a:latin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𝑏</m:t>
                                  </m:r>
                                </m:e>
                                <m:sub>
                                  <m:r>
                                    <a:rPr lang="en-US" altLang="ko-KR" b="0" i="1" smtClean="0">
                                      <a:latin typeface="Cambria Math" panose="02040503050406030204" pitchFamily="18" charset="0"/>
                                    </a:rPr>
                                    <m:t>𝑚</m:t>
                                  </m:r>
                                </m:sub>
                                <m:sup>
                                  <m:r>
                                    <a:rPr lang="en-US" altLang="ko-KR" i="1">
                                      <a:latin typeface="Cambria Math" panose="02040503050406030204" pitchFamily="18" charset="0"/>
                                    </a:rPr>
                                    <m:t>(</m:t>
                                  </m:r>
                                  <m:r>
                                    <a:rPr lang="en-US" altLang="ko-KR" b="0" i="1" smtClean="0">
                                      <a:latin typeface="Cambria Math" panose="02040503050406030204" pitchFamily="18" charset="0"/>
                                    </a:rPr>
                                    <m:t>1</m:t>
                                  </m:r>
                                  <m:r>
                                    <a:rPr lang="en-US" altLang="ko-KR" i="1">
                                      <a:latin typeface="Cambria Math" panose="02040503050406030204" pitchFamily="18" charset="0"/>
                                    </a:rPr>
                                    <m:t>)</m:t>
                                  </m:r>
                                </m:sup>
                              </m:sSubSup>
                            </m:e>
                          </m:d>
                          <m:r>
                            <a:rPr lang="en-US" altLang="ko-KR" i="1">
                              <a:latin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𝑏</m:t>
                              </m:r>
                            </m:e>
                            <m:sub>
                              <m:r>
                                <a:rPr lang="en-US" altLang="ko-KR" i="1">
                                  <a:latin typeface="Cambria Math" panose="02040503050406030204" pitchFamily="18" charset="0"/>
                                </a:rPr>
                                <m:t>𝑘</m:t>
                              </m:r>
                            </m:sub>
                            <m:sup>
                              <m:r>
                                <a:rPr lang="en-US" altLang="ko-KR" i="1">
                                  <a:latin typeface="Cambria Math" panose="02040503050406030204" pitchFamily="18" charset="0"/>
                                </a:rPr>
                                <m:t>(2)</m:t>
                              </m:r>
                            </m:sup>
                          </m:sSubSup>
                        </m:e>
                      </m:d>
                    </m:oMath>
                  </m:oMathPara>
                </a14:m>
                <a:endParaRPr lang="ko-KR"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954877" y="5304234"/>
                <a:ext cx="7607275" cy="891719"/>
              </a:xfrm>
              <a:prstGeom prst="rect">
                <a:avLst/>
              </a:prstGeom>
              <a:blipFill rotWithShape="0">
                <a:blip r:embed="rId2"/>
                <a:stretch>
                  <a:fillRect/>
                </a:stretch>
              </a:blipFill>
            </p:spPr>
            <p:txBody>
              <a:bodyPr/>
              <a:lstStyle/>
              <a:p>
                <a:r>
                  <a:rPr lang="ko-KR" altLang="en-US">
                    <a:noFill/>
                  </a:rPr>
                  <a:t> </a:t>
                </a:r>
              </a:p>
            </p:txBody>
          </p:sp>
        </mc:Fallback>
      </mc:AlternateContent>
      <p:sp>
        <p:nvSpPr>
          <p:cNvPr id="51" name="TextBox 50"/>
          <p:cNvSpPr txBox="1"/>
          <p:nvPr/>
        </p:nvSpPr>
        <p:spPr>
          <a:xfrm>
            <a:off x="8036827" y="3410721"/>
            <a:ext cx="91972" cy="341632"/>
          </a:xfrm>
          <a:prstGeom prst="rect">
            <a:avLst/>
          </a:prstGeom>
          <a:noFill/>
        </p:spPr>
        <p:txBody>
          <a:bodyPr wrap="square" rtlCol="0">
            <a:spAutoFit/>
          </a:bodyPr>
          <a:lstStyle/>
          <a:p>
            <a:pPr>
              <a:lnSpc>
                <a:spcPct val="30000"/>
              </a:lnSpc>
            </a:pPr>
            <a:r>
              <a:rPr lang="en-US" altLang="ko-KR" dirty="0" smtClean="0"/>
              <a:t>...</a:t>
            </a:r>
            <a:endParaRPr lang="ko-KR" altLang="en-US" dirty="0"/>
          </a:p>
        </p:txBody>
      </p:sp>
      <mc:AlternateContent xmlns:mc="http://schemas.openxmlformats.org/markup-compatibility/2006" xmlns:a14="http://schemas.microsoft.com/office/drawing/2010/main">
        <mc:Choice Requires="a14">
          <p:sp>
            <p:nvSpPr>
              <p:cNvPr id="54" name="직사각형 53"/>
              <p:cNvSpPr/>
              <p:nvPr/>
            </p:nvSpPr>
            <p:spPr>
              <a:xfrm>
                <a:off x="1148184" y="4171809"/>
                <a:ext cx="4852162"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b="0" i="1" dirty="0" smtClean="0">
                          <a:latin typeface="Cambria Math" panose="02040503050406030204" pitchFamily="18" charset="0"/>
                        </a:rPr>
                        <m:t>𝐸</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𝑊</m:t>
                          </m:r>
                          <m:r>
                            <a:rPr lang="en-US" altLang="ko-KR" i="1" dirty="0">
                              <a:latin typeface="Cambria Math" panose="02040503050406030204" pitchFamily="18" charset="0"/>
                            </a:rPr>
                            <m:t>,</m:t>
                          </m:r>
                          <m:r>
                            <a:rPr lang="en-US" altLang="ko-KR" i="1" dirty="0">
                              <a:latin typeface="Cambria Math" panose="02040503050406030204" pitchFamily="18" charset="0"/>
                            </a:rPr>
                            <m:t>𝑏</m:t>
                          </m:r>
                        </m:e>
                      </m:d>
                      <m:r>
                        <a:rPr lang="en-US" altLang="ko-KR" i="1" dirty="0">
                          <a:latin typeface="Cambria Math" panose="02040503050406030204" pitchFamily="18" charset="0"/>
                        </a:rPr>
                        <m:t>=</m:t>
                      </m:r>
                      <m:r>
                        <a:rPr lang="en-US" altLang="ko-KR" b="0" i="1" dirty="0" smtClean="0">
                          <a:latin typeface="Cambria Math" panose="02040503050406030204" pitchFamily="18" charset="0"/>
                        </a:rPr>
                        <m:t>−</m:t>
                      </m:r>
                      <m:func>
                        <m:funcPr>
                          <m:ctrlPr>
                            <a:rPr lang="en-US" altLang="ko-KR" b="0" i="1" dirty="0" smtClean="0">
                              <a:latin typeface="Cambria Math" panose="02040503050406030204" pitchFamily="18" charset="0"/>
                            </a:rPr>
                          </m:ctrlPr>
                        </m:funcPr>
                        <m:fName>
                          <m:r>
                            <m:rPr>
                              <m:sty m:val="p"/>
                            </m:rPr>
                            <a:rPr lang="en-US" altLang="ko-KR" b="0" i="0" dirty="0" smtClean="0">
                              <a:latin typeface="Cambria Math" panose="02040503050406030204" pitchFamily="18" charset="0"/>
                            </a:rPr>
                            <m:t>ln</m:t>
                          </m:r>
                        </m:fName>
                        <m:e>
                          <m:r>
                            <a:rPr lang="en-US" altLang="ko-KR" i="1" dirty="0">
                              <a:latin typeface="Cambria Math" panose="02040503050406030204" pitchFamily="18" charset="0"/>
                            </a:rPr>
                            <m:t>𝐿</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𝑊</m:t>
                              </m:r>
                              <m:r>
                                <a:rPr lang="en-US" altLang="ko-KR" i="1" dirty="0">
                                  <a:latin typeface="Cambria Math" panose="02040503050406030204" pitchFamily="18" charset="0"/>
                                </a:rPr>
                                <m:t>,</m:t>
                              </m:r>
                              <m:r>
                                <a:rPr lang="en-US" altLang="ko-KR" i="1" dirty="0">
                                  <a:latin typeface="Cambria Math" panose="02040503050406030204" pitchFamily="18" charset="0"/>
                                </a:rPr>
                                <m:t>𝑏</m:t>
                              </m:r>
                            </m:e>
                          </m:d>
                        </m:e>
                      </m:func>
                      <m:r>
                        <a:rPr lang="en-US" altLang="ko-KR" b="0" i="1" dirty="0" smtClean="0">
                          <a:latin typeface="Cambria Math" panose="02040503050406030204" pitchFamily="18" charset="0"/>
                        </a:rPr>
                        <m:t>=−</m:t>
                      </m:r>
                      <m:nary>
                        <m:naryPr>
                          <m:chr m:val="∑"/>
                          <m:ctrlPr>
                            <a:rPr lang="en-US" altLang="ko-KR" i="1" dirty="0">
                              <a:latin typeface="Cambria Math" panose="02040503050406030204" pitchFamily="18" charset="0"/>
                            </a:rPr>
                          </m:ctrlPr>
                        </m:naryPr>
                        <m:sub>
                          <m:r>
                            <m:rPr>
                              <m:brk m:alnAt="23"/>
                            </m:rPr>
                            <a:rPr lang="en-US" altLang="ko-KR" i="1" dirty="0">
                              <a:latin typeface="Cambria Math" panose="02040503050406030204" pitchFamily="18" charset="0"/>
                            </a:rPr>
                            <m:t>𝑛</m:t>
                          </m:r>
                          <m:r>
                            <a:rPr lang="en-US" altLang="ko-KR" i="1" dirty="0">
                              <a:latin typeface="Cambria Math" panose="02040503050406030204" pitchFamily="18" charset="0"/>
                            </a:rPr>
                            <m:t>=1</m:t>
                          </m:r>
                        </m:sub>
                        <m:sup>
                          <m:r>
                            <a:rPr lang="en-US" altLang="ko-KR" i="1" dirty="0">
                              <a:latin typeface="Cambria Math" panose="02040503050406030204" pitchFamily="18" charset="0"/>
                            </a:rPr>
                            <m:t>𝑁</m:t>
                          </m:r>
                        </m:sup>
                        <m:e>
                          <m:nary>
                            <m:naryPr>
                              <m:chr m:val="∑"/>
                              <m:ctrlPr>
                                <a:rPr lang="en-US" altLang="ko-KR" i="1" dirty="0">
                                  <a:latin typeface="Cambria Math" panose="02040503050406030204" pitchFamily="18" charset="0"/>
                                </a:rPr>
                              </m:ctrlPr>
                            </m:naryPr>
                            <m:sub>
                              <m:r>
                                <m:rPr>
                                  <m:brk m:alnAt="23"/>
                                </m:rPr>
                                <a:rPr lang="en-US" altLang="ko-KR" b="0" i="1" dirty="0" smtClean="0">
                                  <a:latin typeface="Cambria Math" panose="02040503050406030204" pitchFamily="18" charset="0"/>
                                </a:rPr>
                                <m:t>𝑘</m:t>
                              </m:r>
                              <m:r>
                                <a:rPr lang="en-US" altLang="ko-KR" i="1" dirty="0">
                                  <a:latin typeface="Cambria Math" panose="02040503050406030204" pitchFamily="18" charset="0"/>
                                </a:rPr>
                                <m:t>=1</m:t>
                              </m:r>
                            </m:sub>
                            <m:sup>
                              <m:r>
                                <a:rPr lang="en-US" altLang="ko-KR" b="0" i="1" dirty="0" smtClean="0">
                                  <a:latin typeface="Cambria Math" panose="02040503050406030204" pitchFamily="18" charset="0"/>
                                </a:rPr>
                                <m:t>𝐾</m:t>
                              </m:r>
                            </m:sup>
                            <m:e>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𝑡</m:t>
                                  </m:r>
                                </m:e>
                                <m:sub>
                                  <m:r>
                                    <a:rPr lang="en-US" altLang="ko-KR" i="1" dirty="0">
                                      <a:latin typeface="Cambria Math" panose="02040503050406030204" pitchFamily="18" charset="0"/>
                                    </a:rPr>
                                    <m:t>𝑛𝑘</m:t>
                                  </m:r>
                                </m:sub>
                              </m:sSub>
                              <m:func>
                                <m:funcPr>
                                  <m:ctrlPr>
                                    <a:rPr lang="en-US" altLang="ko-KR" i="1" dirty="0">
                                      <a:latin typeface="Cambria Math" panose="02040503050406030204" pitchFamily="18" charset="0"/>
                                    </a:rPr>
                                  </m:ctrlPr>
                                </m:funcPr>
                                <m:fName>
                                  <m:r>
                                    <m:rPr>
                                      <m:sty m:val="p"/>
                                    </m:rPr>
                                    <a:rPr lang="en-US" altLang="ko-KR" dirty="0">
                                      <a:latin typeface="Cambria Math" panose="02040503050406030204" pitchFamily="18" charset="0"/>
                                    </a:rPr>
                                    <m:t>ln</m:t>
                                  </m:r>
                                </m:fName>
                                <m:e>
                                  <m:sSub>
                                    <m:sSubPr>
                                      <m:ctrlPr>
                                        <a:rPr lang="en-US" altLang="ko-KR" i="1" dirty="0">
                                          <a:latin typeface="Cambria Math" panose="02040503050406030204" pitchFamily="18" charset="0"/>
                                        </a:rPr>
                                      </m:ctrlPr>
                                    </m:sSubPr>
                                    <m:e>
                                      <m:r>
                                        <a:rPr lang="en-US" altLang="ko-KR" b="0" i="1" dirty="0" smtClean="0">
                                          <a:latin typeface="Cambria Math" panose="02040503050406030204" pitchFamily="18" charset="0"/>
                                        </a:rPr>
                                        <m:t>𝑌</m:t>
                                      </m:r>
                                    </m:e>
                                    <m:sub>
                                      <m:r>
                                        <a:rPr lang="en-US" altLang="ko-KR" i="1" dirty="0">
                                          <a:latin typeface="Cambria Math" panose="02040503050406030204" pitchFamily="18" charset="0"/>
                                        </a:rPr>
                                        <m:t>𝑛𝑘</m:t>
                                      </m:r>
                                    </m:sub>
                                  </m:sSub>
                                </m:e>
                              </m:func>
                            </m:e>
                          </m:nary>
                        </m:e>
                      </m:nary>
                    </m:oMath>
                  </m:oMathPara>
                </a14:m>
                <a:endParaRPr lang="ko-KR" altLang="en-US" dirty="0"/>
              </a:p>
            </p:txBody>
          </p:sp>
        </mc:Choice>
        <mc:Fallback xmlns="">
          <p:sp>
            <p:nvSpPr>
              <p:cNvPr id="54" name="직사각형 53"/>
              <p:cNvSpPr>
                <a:spLocks noRot="1" noChangeAspect="1" noMove="1" noResize="1" noEditPoints="1" noAdjustHandles="1" noChangeArrowheads="1" noChangeShapeType="1" noTextEdit="1"/>
              </p:cNvSpPr>
              <p:nvPr/>
            </p:nvSpPr>
            <p:spPr>
              <a:xfrm>
                <a:off x="1148184" y="4171809"/>
                <a:ext cx="4852162" cy="871201"/>
              </a:xfrm>
              <a:prstGeom prst="rect">
                <a:avLst/>
              </a:prstGeom>
              <a:blipFill rotWithShape="0">
                <a:blip r:embed="rId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802876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Multi-layer Perceptron(2)</a:t>
            </a:r>
            <a:endParaRPr lang="ko-KR" altLang="en-US" dirty="0"/>
          </a:p>
        </p:txBody>
      </p:sp>
      <p:sp>
        <p:nvSpPr>
          <p:cNvPr id="3" name="내용 개체 틀 2"/>
          <p:cNvSpPr>
            <a:spLocks noGrp="1"/>
          </p:cNvSpPr>
          <p:nvPr>
            <p:ph idx="1"/>
          </p:nvPr>
        </p:nvSpPr>
        <p:spPr>
          <a:xfrm>
            <a:off x="757078" y="1632207"/>
            <a:ext cx="10515600" cy="843181"/>
          </a:xfrm>
        </p:spPr>
        <p:txBody>
          <a:bodyPr/>
          <a:lstStyle/>
          <a:p>
            <a:r>
              <a:rPr lang="en-US" altLang="ko-KR" dirty="0" smtClean="0"/>
              <a:t>Non-linear classification   ex) XOR</a:t>
            </a:r>
            <a:endParaRPr lang="ko-KR" altLang="en-US" dirty="0"/>
          </a:p>
        </p:txBody>
      </p:sp>
      <mc:AlternateContent xmlns:mc="http://schemas.openxmlformats.org/markup-compatibility/2006" xmlns:a14="http://schemas.microsoft.com/office/drawing/2010/main">
        <mc:Choice Requires="a14">
          <p:sp>
            <p:nvSpPr>
              <p:cNvPr id="6" name="TextBox 5"/>
              <p:cNvSpPr txBox="1"/>
              <p:nvPr/>
            </p:nvSpPr>
            <p:spPr>
              <a:xfrm>
                <a:off x="1639566" y="3192022"/>
                <a:ext cx="7607275"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b="0" i="1" smtClean="0">
                              <a:latin typeface="Cambria Math" panose="02040503050406030204" pitchFamily="18" charset="0"/>
                            </a:rPr>
                            <m:t>𝑘</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𝑔</m:t>
                      </m:r>
                      <m:d>
                        <m:dPr>
                          <m:ctrlPr>
                            <a:rPr lang="en-US" altLang="ko-KR" b="0" i="1" smtClean="0">
                              <a:latin typeface="Cambria Math" panose="02040503050406030204" pitchFamily="18" charset="0"/>
                            </a:rPr>
                          </m:ctrlPr>
                        </m:dPr>
                        <m:e>
                          <m:nary>
                            <m:naryPr>
                              <m:chr m:val="∑"/>
                              <m:ctrlPr>
                                <a:rPr lang="en-US" altLang="ko-KR" i="1">
                                  <a:latin typeface="Cambria Math" panose="02040503050406030204" pitchFamily="18" charset="0"/>
                                </a:rPr>
                              </m:ctrlPr>
                            </m:naryPr>
                            <m:sub>
                              <m:r>
                                <m:rPr>
                                  <m:brk m:alnAt="23"/>
                                </m:rPr>
                                <a:rPr lang="en-US" altLang="ko-KR" b="0" i="1" smtClean="0">
                                  <a:latin typeface="Cambria Math" panose="02040503050406030204" pitchFamily="18" charset="0"/>
                                </a:rPr>
                                <m:t>𝑚</m:t>
                              </m:r>
                              <m:r>
                                <a:rPr lang="en-US" altLang="ko-KR" i="1">
                                  <a:latin typeface="Cambria Math" panose="02040503050406030204" pitchFamily="18" charset="0"/>
                                </a:rPr>
                                <m:t>=1</m:t>
                              </m:r>
                            </m:sub>
                            <m:sup>
                              <m:r>
                                <a:rPr lang="en-US" altLang="ko-KR" i="1">
                                  <a:latin typeface="Cambria Math" panose="02040503050406030204" pitchFamily="18" charset="0"/>
                                </a:rPr>
                                <m:t>𝑀</m:t>
                              </m:r>
                            </m:sup>
                            <m:e>
                              <m:sSubSup>
                                <m:sSubSupPr>
                                  <m:ctrlPr>
                                    <a:rPr lang="en-US" altLang="ko-KR" i="1" smtClean="0">
                                      <a:latin typeface="Cambria Math" panose="02040503050406030204" pitchFamily="18" charset="0"/>
                                    </a:rPr>
                                  </m:ctrlPr>
                                </m:sSubSupPr>
                                <m:e>
                                  <m:r>
                                    <a:rPr lang="en-US" altLang="ko-KR" b="0" i="1" smtClean="0">
                                      <a:latin typeface="Cambria Math" panose="02040503050406030204" pitchFamily="18" charset="0"/>
                                    </a:rPr>
                                    <m:t>𝑊</m:t>
                                  </m:r>
                                </m:e>
                                <m:sub>
                                  <m:r>
                                    <a:rPr lang="en-US" altLang="ko-KR" b="0" i="1" smtClean="0">
                                      <a:latin typeface="Cambria Math" panose="02040503050406030204" pitchFamily="18" charset="0"/>
                                    </a:rPr>
                                    <m:t>𝑘𝑚</m:t>
                                  </m:r>
                                </m:sub>
                                <m:sup>
                                  <m:r>
                                    <a:rPr lang="en-US" altLang="ko-KR" b="0" i="1" smtClean="0">
                                      <a:latin typeface="Cambria Math" panose="02040503050406030204" pitchFamily="18" charset="0"/>
                                    </a:rPr>
                                    <m:t>(2)</m:t>
                                  </m:r>
                                </m:sup>
                              </m:sSubSup>
                            </m:e>
                          </m:nary>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𝑗</m:t>
                              </m:r>
                            </m:sub>
                          </m:sSub>
                          <m:r>
                            <a:rPr lang="en-US" altLang="ko-KR" b="0" i="1" smtClean="0">
                              <a:latin typeface="Cambria Math" panose="02040503050406030204" pitchFamily="18" charset="0"/>
                            </a:rPr>
                            <m:t>+</m:t>
                          </m:r>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𝑏</m:t>
                              </m:r>
                            </m:e>
                            <m:sub>
                              <m:r>
                                <a:rPr lang="en-US" altLang="ko-KR" b="0" i="1" smtClean="0">
                                  <a:latin typeface="Cambria Math" panose="02040503050406030204" pitchFamily="18" charset="0"/>
                                </a:rPr>
                                <m:t>𝑘</m:t>
                              </m:r>
                            </m:sub>
                            <m:sup>
                              <m:r>
                                <a:rPr lang="en-US" altLang="ko-KR" b="0" i="1" smtClean="0">
                                  <a:latin typeface="Cambria Math" panose="02040503050406030204" pitchFamily="18" charset="0"/>
                                </a:rPr>
                                <m:t>(2)</m:t>
                              </m:r>
                            </m:sup>
                          </m:sSubSup>
                        </m:e>
                      </m:d>
                      <m:r>
                        <a:rPr lang="en-US" altLang="ko-KR" i="1">
                          <a:latin typeface="Cambria Math" panose="02040503050406030204" pitchFamily="18" charset="0"/>
                        </a:rPr>
                        <m:t>=</m:t>
                      </m:r>
                      <m:r>
                        <a:rPr lang="en-US" altLang="ko-KR" i="1">
                          <a:latin typeface="Cambria Math" panose="02040503050406030204" pitchFamily="18" charset="0"/>
                        </a:rPr>
                        <m:t>𝑔</m:t>
                      </m:r>
                      <m:d>
                        <m:dPr>
                          <m:ctrlPr>
                            <a:rPr lang="en-US" altLang="ko-KR" i="1">
                              <a:latin typeface="Cambria Math" panose="02040503050406030204" pitchFamily="18" charset="0"/>
                            </a:rPr>
                          </m:ctrlPr>
                        </m:dPr>
                        <m:e>
                          <m:nary>
                            <m:naryPr>
                              <m:chr m:val="∑"/>
                              <m:ctrlPr>
                                <a:rPr lang="en-US" altLang="ko-KR" i="1">
                                  <a:latin typeface="Cambria Math" panose="02040503050406030204" pitchFamily="18" charset="0"/>
                                </a:rPr>
                              </m:ctrlPr>
                            </m:naryPr>
                            <m:sub>
                              <m:r>
                                <m:rPr>
                                  <m:brk m:alnAt="23"/>
                                </m:rPr>
                                <a:rPr lang="en-US" altLang="ko-KR" b="0" i="1" smtClean="0">
                                  <a:latin typeface="Cambria Math" panose="02040503050406030204" pitchFamily="18" charset="0"/>
                                </a:rPr>
                                <m:t>𝑚</m:t>
                              </m:r>
                              <m:r>
                                <a:rPr lang="en-US" altLang="ko-KR" i="1">
                                  <a:latin typeface="Cambria Math" panose="02040503050406030204" pitchFamily="18" charset="0"/>
                                </a:rPr>
                                <m:t>=1</m:t>
                              </m:r>
                            </m:sub>
                            <m:sup>
                              <m:r>
                                <a:rPr lang="en-US" altLang="ko-KR" i="1">
                                  <a:latin typeface="Cambria Math" panose="02040503050406030204" pitchFamily="18" charset="0"/>
                                </a:rPr>
                                <m:t>𝑀</m:t>
                              </m:r>
                            </m:sup>
                            <m:e>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𝑊</m:t>
                                  </m:r>
                                </m:e>
                                <m:sub>
                                  <m:r>
                                    <a:rPr lang="en-US" altLang="ko-KR" i="1">
                                      <a:latin typeface="Cambria Math" panose="02040503050406030204" pitchFamily="18" charset="0"/>
                                    </a:rPr>
                                    <m:t>𝑘</m:t>
                                  </m:r>
                                  <m:r>
                                    <a:rPr lang="en-US" altLang="ko-KR" b="0" i="1" smtClean="0">
                                      <a:latin typeface="Cambria Math" panose="02040503050406030204" pitchFamily="18" charset="0"/>
                                    </a:rPr>
                                    <m:t>𝑚</m:t>
                                  </m:r>
                                </m:sub>
                                <m:sup>
                                  <m:r>
                                    <a:rPr lang="en-US" altLang="ko-KR" i="1">
                                      <a:latin typeface="Cambria Math" panose="02040503050406030204" pitchFamily="18" charset="0"/>
                                    </a:rPr>
                                    <m:t>(2)</m:t>
                                  </m:r>
                                </m:sup>
                              </m:sSubSup>
                            </m:e>
                          </m:nary>
                          <m:r>
                            <a:rPr lang="en-US" altLang="ko-KR" b="0" i="1" smtClean="0">
                              <a:latin typeface="Cambria Math" panose="02040503050406030204" pitchFamily="18" charset="0"/>
                            </a:rPr>
                            <m:t>h</m:t>
                          </m:r>
                          <m:d>
                            <m:dPr>
                              <m:ctrlPr>
                                <a:rPr lang="en-US" altLang="ko-KR" i="1">
                                  <a:latin typeface="Cambria Math" panose="02040503050406030204" pitchFamily="18" charset="0"/>
                                </a:rPr>
                              </m:ctrlPr>
                            </m:dPr>
                            <m:e>
                              <m:nary>
                                <m:naryPr>
                                  <m:chr m:val="∑"/>
                                  <m:ctrlPr>
                                    <a:rPr lang="en-US" altLang="ko-KR" i="1">
                                      <a:latin typeface="Cambria Math" panose="02040503050406030204" pitchFamily="18" charset="0"/>
                                    </a:rPr>
                                  </m:ctrlPr>
                                </m:naryPr>
                                <m:sub>
                                  <m:r>
                                    <a:rPr lang="en-US" altLang="ko-KR" b="0" i="1" smtClean="0">
                                      <a:latin typeface="Cambria Math" panose="02040503050406030204" pitchFamily="18" charset="0"/>
                                    </a:rPr>
                                    <m:t>𝑖</m:t>
                                  </m:r>
                                  <m:r>
                                    <a:rPr lang="en-US" altLang="ko-KR" i="1">
                                      <a:latin typeface="Cambria Math" panose="02040503050406030204" pitchFamily="18" charset="0"/>
                                    </a:rPr>
                                    <m:t>=1</m:t>
                                  </m:r>
                                </m:sub>
                                <m:sup>
                                  <m:r>
                                    <a:rPr lang="en-US" altLang="ko-KR" b="0" i="1" smtClean="0">
                                      <a:latin typeface="Cambria Math" panose="02040503050406030204" pitchFamily="18" charset="0"/>
                                    </a:rPr>
                                    <m:t>𝐷</m:t>
                                  </m:r>
                                </m:sup>
                                <m:e>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𝑊</m:t>
                                      </m:r>
                                    </m:e>
                                    <m:sub>
                                      <m:r>
                                        <a:rPr lang="en-US" altLang="ko-KR" b="0" i="1" smtClean="0">
                                          <a:latin typeface="Cambria Math" panose="02040503050406030204" pitchFamily="18" charset="0"/>
                                        </a:rPr>
                                        <m:t>𝑚𝑖</m:t>
                                      </m:r>
                                    </m:sub>
                                    <m:sup>
                                      <m:r>
                                        <a:rPr lang="en-US" altLang="ko-KR" i="1">
                                          <a:latin typeface="Cambria Math" panose="02040503050406030204" pitchFamily="18" charset="0"/>
                                        </a:rPr>
                                        <m:t>(</m:t>
                                      </m:r>
                                      <m:r>
                                        <a:rPr lang="en-US" altLang="ko-KR" b="0" i="1" smtClean="0">
                                          <a:latin typeface="Cambria Math" panose="02040503050406030204" pitchFamily="18" charset="0"/>
                                        </a:rPr>
                                        <m:t>1</m:t>
                                      </m:r>
                                      <m:r>
                                        <a:rPr lang="en-US" altLang="ko-KR" i="1">
                                          <a:latin typeface="Cambria Math" panose="02040503050406030204" pitchFamily="18" charset="0"/>
                                        </a:rPr>
                                        <m:t>)</m:t>
                                      </m:r>
                                    </m:sup>
                                  </m:sSubSup>
                                </m:e>
                              </m:nary>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i="1">
                                  <a:latin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𝑏</m:t>
                                  </m:r>
                                </m:e>
                                <m:sub>
                                  <m:r>
                                    <a:rPr lang="en-US" altLang="ko-KR" b="0" i="1" smtClean="0">
                                      <a:latin typeface="Cambria Math" panose="02040503050406030204" pitchFamily="18" charset="0"/>
                                    </a:rPr>
                                    <m:t>𝑚</m:t>
                                  </m:r>
                                </m:sub>
                                <m:sup>
                                  <m:r>
                                    <a:rPr lang="en-US" altLang="ko-KR" i="1">
                                      <a:latin typeface="Cambria Math" panose="02040503050406030204" pitchFamily="18" charset="0"/>
                                    </a:rPr>
                                    <m:t>(</m:t>
                                  </m:r>
                                  <m:r>
                                    <a:rPr lang="en-US" altLang="ko-KR" b="0" i="1" smtClean="0">
                                      <a:latin typeface="Cambria Math" panose="02040503050406030204" pitchFamily="18" charset="0"/>
                                    </a:rPr>
                                    <m:t>1</m:t>
                                  </m:r>
                                  <m:r>
                                    <a:rPr lang="en-US" altLang="ko-KR" i="1">
                                      <a:latin typeface="Cambria Math" panose="02040503050406030204" pitchFamily="18" charset="0"/>
                                    </a:rPr>
                                    <m:t>)</m:t>
                                  </m:r>
                                </m:sup>
                              </m:sSubSup>
                            </m:e>
                          </m:d>
                          <m:r>
                            <a:rPr lang="en-US" altLang="ko-KR" i="1">
                              <a:latin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𝑏</m:t>
                              </m:r>
                            </m:e>
                            <m:sub>
                              <m:r>
                                <a:rPr lang="en-US" altLang="ko-KR" i="1">
                                  <a:latin typeface="Cambria Math" panose="02040503050406030204" pitchFamily="18" charset="0"/>
                                </a:rPr>
                                <m:t>𝑘</m:t>
                              </m:r>
                            </m:sub>
                            <m:sup>
                              <m:r>
                                <a:rPr lang="en-US" altLang="ko-KR" i="1">
                                  <a:latin typeface="Cambria Math" panose="02040503050406030204" pitchFamily="18" charset="0"/>
                                </a:rPr>
                                <m:t>(2)</m:t>
                              </m:r>
                            </m:sup>
                          </m:sSubSup>
                        </m:e>
                      </m:d>
                    </m:oMath>
                  </m:oMathPara>
                </a14:m>
                <a:endParaRPr lang="ko-KR"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639566" y="3192022"/>
                <a:ext cx="7607275" cy="891719"/>
              </a:xfrm>
              <a:prstGeom prst="rect">
                <a:avLst/>
              </a:prstGeom>
              <a:blipFill rotWithShape="0">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4" name="직사각형 53"/>
              <p:cNvSpPr/>
              <p:nvPr/>
            </p:nvSpPr>
            <p:spPr>
              <a:xfrm>
                <a:off x="1550205" y="2233909"/>
                <a:ext cx="6495047"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b="0" i="1" dirty="0" smtClean="0">
                          <a:latin typeface="Cambria Math" panose="02040503050406030204" pitchFamily="18" charset="0"/>
                        </a:rPr>
                        <m:t>𝐸</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𝑊</m:t>
                          </m:r>
                          <m:r>
                            <a:rPr lang="en-US" altLang="ko-KR" i="1" dirty="0">
                              <a:latin typeface="Cambria Math" panose="02040503050406030204" pitchFamily="18" charset="0"/>
                            </a:rPr>
                            <m:t>,</m:t>
                          </m:r>
                          <m:r>
                            <a:rPr lang="en-US" altLang="ko-KR" i="1" dirty="0">
                              <a:latin typeface="Cambria Math" panose="02040503050406030204" pitchFamily="18" charset="0"/>
                            </a:rPr>
                            <m:t>𝑏</m:t>
                          </m:r>
                        </m:e>
                      </m:d>
                      <m:r>
                        <a:rPr lang="en-US" altLang="ko-KR" i="1" dirty="0">
                          <a:latin typeface="Cambria Math" panose="02040503050406030204" pitchFamily="18" charset="0"/>
                        </a:rPr>
                        <m:t>=</m:t>
                      </m:r>
                      <m:r>
                        <a:rPr lang="en-US" altLang="ko-KR" b="0" i="1" dirty="0" smtClean="0">
                          <a:latin typeface="Cambria Math" panose="02040503050406030204" pitchFamily="18" charset="0"/>
                        </a:rPr>
                        <m:t>−</m:t>
                      </m:r>
                      <m:func>
                        <m:funcPr>
                          <m:ctrlPr>
                            <a:rPr lang="en-US" altLang="ko-KR" b="0" i="1" dirty="0" smtClean="0">
                              <a:latin typeface="Cambria Math" panose="02040503050406030204" pitchFamily="18" charset="0"/>
                            </a:rPr>
                          </m:ctrlPr>
                        </m:funcPr>
                        <m:fName>
                          <m:r>
                            <m:rPr>
                              <m:sty m:val="p"/>
                            </m:rPr>
                            <a:rPr lang="en-US" altLang="ko-KR" b="0" i="0" dirty="0" smtClean="0">
                              <a:latin typeface="Cambria Math" panose="02040503050406030204" pitchFamily="18" charset="0"/>
                            </a:rPr>
                            <m:t>ln</m:t>
                          </m:r>
                        </m:fName>
                        <m:e>
                          <m:r>
                            <a:rPr lang="en-US" altLang="ko-KR" i="1" dirty="0">
                              <a:latin typeface="Cambria Math" panose="02040503050406030204" pitchFamily="18" charset="0"/>
                            </a:rPr>
                            <m:t>𝐿</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𝑊</m:t>
                              </m:r>
                              <m:r>
                                <a:rPr lang="en-US" altLang="ko-KR" i="1" dirty="0">
                                  <a:latin typeface="Cambria Math" panose="02040503050406030204" pitchFamily="18" charset="0"/>
                                </a:rPr>
                                <m:t>,</m:t>
                              </m:r>
                              <m:r>
                                <a:rPr lang="en-US" altLang="ko-KR" i="1" dirty="0">
                                  <a:latin typeface="Cambria Math" panose="02040503050406030204" pitchFamily="18" charset="0"/>
                                </a:rPr>
                                <m:t>𝑏</m:t>
                              </m:r>
                            </m:e>
                          </m:d>
                        </m:e>
                      </m:func>
                      <m:r>
                        <a:rPr lang="en-US" altLang="ko-KR" i="1" dirty="0">
                          <a:latin typeface="Cambria Math" panose="02040503050406030204" pitchFamily="18" charset="0"/>
                        </a:rPr>
                        <m:t>=−</m:t>
                      </m:r>
                      <m:nary>
                        <m:naryPr>
                          <m:chr m:val="∑"/>
                          <m:ctrlPr>
                            <a:rPr lang="en-US" altLang="ko-KR" i="1" dirty="0">
                              <a:latin typeface="Cambria Math" panose="02040503050406030204" pitchFamily="18" charset="0"/>
                            </a:rPr>
                          </m:ctrlPr>
                        </m:naryPr>
                        <m:sub>
                          <m:r>
                            <m:rPr>
                              <m:brk m:alnAt="23"/>
                            </m:rPr>
                            <a:rPr lang="en-US" altLang="ko-KR" i="1" dirty="0">
                              <a:latin typeface="Cambria Math" panose="02040503050406030204" pitchFamily="18" charset="0"/>
                            </a:rPr>
                            <m:t>𝑛</m:t>
                          </m:r>
                          <m:r>
                            <a:rPr lang="en-US" altLang="ko-KR" i="1" dirty="0">
                              <a:latin typeface="Cambria Math" panose="02040503050406030204" pitchFamily="18" charset="0"/>
                            </a:rPr>
                            <m:t>=1</m:t>
                          </m:r>
                        </m:sub>
                        <m:sup>
                          <m:r>
                            <a:rPr lang="en-US" altLang="ko-KR" i="1" dirty="0">
                              <a:latin typeface="Cambria Math" panose="02040503050406030204" pitchFamily="18" charset="0"/>
                            </a:rPr>
                            <m:t>𝑁</m:t>
                          </m:r>
                        </m:sup>
                        <m:e>
                          <m:nary>
                            <m:naryPr>
                              <m:chr m:val="∑"/>
                              <m:ctrlPr>
                                <a:rPr lang="en-US" altLang="ko-KR" i="1" dirty="0">
                                  <a:latin typeface="Cambria Math" panose="02040503050406030204" pitchFamily="18" charset="0"/>
                                </a:rPr>
                              </m:ctrlPr>
                            </m:naryPr>
                            <m:sub>
                              <m:r>
                                <m:rPr>
                                  <m:brk m:alnAt="23"/>
                                </m:rPr>
                                <a:rPr lang="en-US" altLang="ko-KR" i="1" dirty="0">
                                  <a:latin typeface="Cambria Math" panose="02040503050406030204" pitchFamily="18" charset="0"/>
                                </a:rPr>
                                <m:t>𝑘</m:t>
                              </m:r>
                              <m:r>
                                <a:rPr lang="en-US" altLang="ko-KR" i="1" dirty="0">
                                  <a:latin typeface="Cambria Math" panose="02040503050406030204" pitchFamily="18" charset="0"/>
                                </a:rPr>
                                <m:t>=1</m:t>
                              </m:r>
                            </m:sub>
                            <m:sup>
                              <m:r>
                                <a:rPr lang="en-US" altLang="ko-KR" i="1" dirty="0">
                                  <a:latin typeface="Cambria Math" panose="02040503050406030204" pitchFamily="18" charset="0"/>
                                </a:rPr>
                                <m:t>𝐾</m:t>
                              </m:r>
                            </m:sup>
                            <m:e>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𝑡</m:t>
                                  </m:r>
                                </m:e>
                                <m:sub>
                                  <m:r>
                                    <a:rPr lang="en-US" altLang="ko-KR" i="1" dirty="0">
                                      <a:latin typeface="Cambria Math" panose="02040503050406030204" pitchFamily="18" charset="0"/>
                                    </a:rPr>
                                    <m:t>𝑛𝑘</m:t>
                                  </m:r>
                                </m:sub>
                              </m:sSub>
                              <m:func>
                                <m:funcPr>
                                  <m:ctrlPr>
                                    <a:rPr lang="en-US" altLang="ko-KR" i="1" dirty="0">
                                      <a:latin typeface="Cambria Math" panose="02040503050406030204" pitchFamily="18" charset="0"/>
                                    </a:rPr>
                                  </m:ctrlPr>
                                </m:funcPr>
                                <m:fName>
                                  <m:r>
                                    <m:rPr>
                                      <m:sty m:val="p"/>
                                    </m:rPr>
                                    <a:rPr lang="en-US" altLang="ko-KR" dirty="0">
                                      <a:latin typeface="Cambria Math" panose="02040503050406030204" pitchFamily="18" charset="0"/>
                                    </a:rPr>
                                    <m:t>ln</m:t>
                                  </m:r>
                                </m:fName>
                                <m:e>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𝑌</m:t>
                                      </m:r>
                                    </m:e>
                                    <m:sub>
                                      <m:r>
                                        <a:rPr lang="en-US" altLang="ko-KR" i="1" dirty="0">
                                          <a:latin typeface="Cambria Math" panose="02040503050406030204" pitchFamily="18" charset="0"/>
                                        </a:rPr>
                                        <m:t>𝑛𝑘</m:t>
                                      </m:r>
                                    </m:sub>
                                  </m:sSub>
                                </m:e>
                              </m:func>
                            </m:e>
                          </m:nary>
                        </m:e>
                      </m:nary>
                      <m:r>
                        <a:rPr lang="en-US" altLang="ko-KR" i="1" dirty="0">
                          <a:latin typeface="Cambria Math" panose="02040503050406030204" pitchFamily="18" charset="0"/>
                        </a:rPr>
                        <m:t>=</m:t>
                      </m:r>
                      <m:nary>
                        <m:naryPr>
                          <m:chr m:val="∑"/>
                          <m:ctrlPr>
                            <a:rPr lang="en-US" altLang="ko-KR" i="1" dirty="0">
                              <a:latin typeface="Cambria Math" panose="02040503050406030204" pitchFamily="18" charset="0"/>
                            </a:rPr>
                          </m:ctrlPr>
                        </m:naryPr>
                        <m:sub>
                          <m:r>
                            <m:rPr>
                              <m:brk m:alnAt="23"/>
                            </m:rPr>
                            <a:rPr lang="en-US" altLang="ko-KR" i="1" dirty="0">
                              <a:latin typeface="Cambria Math" panose="02040503050406030204" pitchFamily="18" charset="0"/>
                            </a:rPr>
                            <m:t>𝑛</m:t>
                          </m:r>
                          <m:r>
                            <a:rPr lang="en-US" altLang="ko-KR" i="1" dirty="0">
                              <a:latin typeface="Cambria Math" panose="02040503050406030204" pitchFamily="18" charset="0"/>
                            </a:rPr>
                            <m:t>=1</m:t>
                          </m:r>
                        </m:sub>
                        <m:sup>
                          <m:r>
                            <a:rPr lang="en-US" altLang="ko-KR" i="1" dirty="0">
                              <a:latin typeface="Cambria Math" panose="02040503050406030204" pitchFamily="18" charset="0"/>
                            </a:rPr>
                            <m:t>𝑁</m:t>
                          </m:r>
                        </m:sup>
                        <m:e>
                          <m:sSub>
                            <m:sSubPr>
                              <m:ctrlPr>
                                <a:rPr lang="en-US" altLang="ko-KR" i="1" dirty="0" smtClean="0">
                                  <a:latin typeface="Cambria Math" panose="02040503050406030204" pitchFamily="18" charset="0"/>
                                </a:rPr>
                              </m:ctrlPr>
                            </m:sSubPr>
                            <m:e>
                              <m:r>
                                <a:rPr lang="en-US" altLang="ko-KR" b="0" i="1" dirty="0" smtClean="0">
                                  <a:latin typeface="Cambria Math" panose="02040503050406030204" pitchFamily="18" charset="0"/>
                                </a:rPr>
                                <m:t>𝐸</m:t>
                              </m:r>
                            </m:e>
                            <m:sub>
                              <m:r>
                                <a:rPr lang="en-US" altLang="ko-KR" b="0" i="1" dirty="0" smtClean="0">
                                  <a:latin typeface="Cambria Math" panose="02040503050406030204" pitchFamily="18" charset="0"/>
                                </a:rPr>
                                <m:t>𝑛</m:t>
                              </m:r>
                            </m:sub>
                          </m:sSub>
                          <m:d>
                            <m:dPr>
                              <m:ctrlPr>
                                <a:rPr lang="en-US" altLang="ko-KR" i="1" dirty="0">
                                  <a:latin typeface="Cambria Math" panose="02040503050406030204" pitchFamily="18" charset="0"/>
                                </a:rPr>
                              </m:ctrlPr>
                            </m:dPr>
                            <m:e>
                              <m:r>
                                <a:rPr lang="en-US" altLang="ko-KR" i="1" dirty="0">
                                  <a:latin typeface="Cambria Math" panose="02040503050406030204" pitchFamily="18" charset="0"/>
                                </a:rPr>
                                <m:t>𝑊</m:t>
                              </m:r>
                              <m:r>
                                <a:rPr lang="en-US" altLang="ko-KR" i="1" dirty="0">
                                  <a:latin typeface="Cambria Math" panose="02040503050406030204" pitchFamily="18" charset="0"/>
                                </a:rPr>
                                <m:t>,</m:t>
                              </m:r>
                              <m:r>
                                <a:rPr lang="en-US" altLang="ko-KR" i="1" dirty="0">
                                  <a:latin typeface="Cambria Math" panose="02040503050406030204" pitchFamily="18" charset="0"/>
                                </a:rPr>
                                <m:t>𝑏</m:t>
                              </m:r>
                            </m:e>
                          </m:d>
                        </m:e>
                      </m:nary>
                    </m:oMath>
                  </m:oMathPara>
                </a14:m>
                <a:endParaRPr lang="ko-KR" altLang="en-US" dirty="0"/>
              </a:p>
            </p:txBody>
          </p:sp>
        </mc:Choice>
        <mc:Fallback xmlns="">
          <p:sp>
            <p:nvSpPr>
              <p:cNvPr id="54" name="직사각형 53"/>
              <p:cNvSpPr>
                <a:spLocks noRot="1" noChangeAspect="1" noMove="1" noResize="1" noEditPoints="1" noAdjustHandles="1" noChangeArrowheads="1" noChangeShapeType="1" noTextEdit="1"/>
              </p:cNvSpPr>
              <p:nvPr/>
            </p:nvSpPr>
            <p:spPr>
              <a:xfrm>
                <a:off x="1550205" y="2233909"/>
                <a:ext cx="6495047" cy="871201"/>
              </a:xfrm>
              <a:prstGeom prst="rect">
                <a:avLst/>
              </a:prstGeom>
              <a:blipFill rotWithShape="0">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 name="직사각형 17"/>
              <p:cNvSpPr/>
              <p:nvPr/>
            </p:nvSpPr>
            <p:spPr>
              <a:xfrm>
                <a:off x="1816855" y="4364743"/>
                <a:ext cx="2320315"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𝑎</m:t>
                          </m:r>
                        </m:e>
                        <m:sub>
                          <m:r>
                            <a:rPr lang="en-US" altLang="ko-KR" b="0" i="1" smtClean="0">
                              <a:latin typeface="Cambria Math" panose="02040503050406030204" pitchFamily="18" charset="0"/>
                            </a:rPr>
                            <m:t>𝑗</m:t>
                          </m:r>
                        </m:sub>
                      </m:sSub>
                      <m:r>
                        <a:rPr lang="en-US" altLang="ko-KR" b="0" i="1" smtClean="0">
                          <a:latin typeface="Cambria Math" panose="02040503050406030204" pitchFamily="18" charset="0"/>
                        </a:rPr>
                        <m:t>=</m:t>
                      </m:r>
                      <m:nary>
                        <m:naryPr>
                          <m:chr m:val="∑"/>
                          <m:ctrlPr>
                            <a:rPr lang="en-US" altLang="ko-KR" i="1">
                              <a:latin typeface="Cambria Math" panose="02040503050406030204" pitchFamily="18" charset="0"/>
                            </a:rPr>
                          </m:ctrlPr>
                        </m:naryPr>
                        <m:sub>
                          <m:r>
                            <a:rPr lang="en-US" altLang="ko-KR" i="1">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𝐷</m:t>
                          </m:r>
                        </m:sup>
                        <m:e>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𝑊</m:t>
                              </m:r>
                            </m:e>
                            <m:sub>
                              <m:r>
                                <a:rPr lang="en-US" altLang="ko-KR" b="0" i="1" smtClean="0">
                                  <a:latin typeface="Cambria Math" panose="02040503050406030204" pitchFamily="18" charset="0"/>
                                </a:rPr>
                                <m:t>𝑗𝑖</m:t>
                              </m:r>
                            </m:sub>
                            <m:sup/>
                          </m:sSubSup>
                        </m:e>
                      </m:nary>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𝑖</m:t>
                          </m:r>
                        </m:sub>
                      </m:sSub>
                      <m:r>
                        <a:rPr lang="en-US" altLang="ko-KR" i="1">
                          <a:latin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𝑏</m:t>
                          </m:r>
                        </m:e>
                        <m:sub>
                          <m:r>
                            <a:rPr lang="en-US" altLang="ko-KR" b="0" i="1" smtClean="0">
                              <a:latin typeface="Cambria Math" panose="02040503050406030204" pitchFamily="18" charset="0"/>
                            </a:rPr>
                            <m:t>𝑗</m:t>
                          </m:r>
                        </m:sub>
                        <m:sup/>
                      </m:sSubSup>
                    </m:oMath>
                  </m:oMathPara>
                </a14:m>
                <a:endParaRPr lang="ko-KR" altLang="en-US" dirty="0"/>
              </a:p>
            </p:txBody>
          </p:sp>
        </mc:Choice>
        <mc:Fallback xmlns="">
          <p:sp>
            <p:nvSpPr>
              <p:cNvPr id="18" name="직사각형 17"/>
              <p:cNvSpPr>
                <a:spLocks noRot="1" noChangeAspect="1" noMove="1" noResize="1" noEditPoints="1" noAdjustHandles="1" noChangeArrowheads="1" noChangeShapeType="1" noTextEdit="1"/>
              </p:cNvSpPr>
              <p:nvPr/>
            </p:nvSpPr>
            <p:spPr>
              <a:xfrm>
                <a:off x="1816855" y="4364743"/>
                <a:ext cx="2320315" cy="871264"/>
              </a:xfrm>
              <a:prstGeom prst="rect">
                <a:avLst/>
              </a:prstGeom>
              <a:blipFill rotWithShape="0">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9" name="직사각형 18"/>
              <p:cNvSpPr/>
              <p:nvPr/>
            </p:nvSpPr>
            <p:spPr>
              <a:xfrm>
                <a:off x="1891815" y="5387521"/>
                <a:ext cx="1273875"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i="1">
                              <a:latin typeface="Cambria Math" panose="02040503050406030204" pitchFamily="18" charset="0"/>
                            </a:rPr>
                            <m:t>𝑗</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h</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𝑎</m:t>
                          </m:r>
                        </m:e>
                        <m:sub>
                          <m:r>
                            <a:rPr lang="en-US" altLang="ko-KR" i="1">
                              <a:latin typeface="Cambria Math" panose="02040503050406030204" pitchFamily="18" charset="0"/>
                            </a:rPr>
                            <m:t>𝑗</m:t>
                          </m:r>
                        </m:sub>
                      </m:sSub>
                      <m:r>
                        <a:rPr lang="en-US" altLang="ko-KR" b="0" i="1" smtClean="0">
                          <a:latin typeface="Cambria Math" panose="02040503050406030204" pitchFamily="18" charset="0"/>
                        </a:rPr>
                        <m:t>)</m:t>
                      </m:r>
                    </m:oMath>
                  </m:oMathPara>
                </a14:m>
                <a:endParaRPr lang="ko-KR" altLang="en-US" dirty="0"/>
              </a:p>
            </p:txBody>
          </p:sp>
        </mc:Choice>
        <mc:Fallback xmlns="">
          <p:sp>
            <p:nvSpPr>
              <p:cNvPr id="19" name="직사각형 18"/>
              <p:cNvSpPr>
                <a:spLocks noRot="1" noChangeAspect="1" noMove="1" noResize="1" noEditPoints="1" noAdjustHandles="1" noChangeArrowheads="1" noChangeShapeType="1" noTextEdit="1"/>
              </p:cNvSpPr>
              <p:nvPr/>
            </p:nvSpPr>
            <p:spPr>
              <a:xfrm>
                <a:off x="1891815" y="5387521"/>
                <a:ext cx="1273875" cy="391646"/>
              </a:xfrm>
              <a:prstGeom prst="rect">
                <a:avLst/>
              </a:prstGeom>
              <a:blipFill rotWithShape="0">
                <a:blip r:embed="rId5"/>
                <a:stretch>
                  <a:fillRect b="-7813"/>
                </a:stretch>
              </a:blipFill>
            </p:spPr>
            <p:txBody>
              <a:bodyPr/>
              <a:lstStyle/>
              <a:p>
                <a:r>
                  <a:rPr lang="ko-KR" altLang="en-US">
                    <a:noFill/>
                  </a:rPr>
                  <a:t> </a:t>
                </a:r>
              </a:p>
            </p:txBody>
          </p:sp>
        </mc:Fallback>
      </mc:AlternateContent>
      <p:sp>
        <p:nvSpPr>
          <p:cNvPr id="20" name="오른쪽 화살표 19"/>
          <p:cNvSpPr/>
          <p:nvPr/>
        </p:nvSpPr>
        <p:spPr>
          <a:xfrm>
            <a:off x="4201507" y="4390247"/>
            <a:ext cx="1844566" cy="1703125"/>
          </a:xfrm>
          <a:prstGeom prst="rightArrow">
            <a:avLst>
              <a:gd name="adj1" fmla="val 77907"/>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1" name="직사각형 20"/>
              <p:cNvSpPr/>
              <p:nvPr/>
            </p:nvSpPr>
            <p:spPr>
              <a:xfrm>
                <a:off x="4529706" y="4558827"/>
                <a:ext cx="1131977" cy="7051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ko-KR" i="1" smtClean="0">
                              <a:latin typeface="Cambria Math" panose="02040503050406030204" pitchFamily="18" charset="0"/>
                            </a:rPr>
                          </m:ctrlPr>
                        </m:fPr>
                        <m:num>
                          <m:r>
                            <a:rPr lang="en-US" altLang="ko-KR"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𝑎</m:t>
                              </m:r>
                            </m:e>
                            <m:sub>
                              <m:r>
                                <a:rPr lang="en-US" altLang="ko-KR" i="1">
                                  <a:latin typeface="Cambria Math" panose="02040503050406030204" pitchFamily="18" charset="0"/>
                                </a:rPr>
                                <m:t>𝑗</m:t>
                              </m:r>
                            </m:sub>
                          </m:sSub>
                        </m:num>
                        <m:den>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i="1">
                                  <a:latin typeface="Cambria Math" panose="02040503050406030204" pitchFamily="18" charset="0"/>
                                </a:rPr>
                                <m:t>𝑗</m:t>
                              </m:r>
                            </m:sub>
                          </m:sSub>
                        </m:den>
                      </m:f>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m:t>
                          </m:r>
                          <m:r>
                            <a:rPr lang="en-US" altLang="ko-KR" b="0" i="1" smtClean="0">
                              <a:latin typeface="Cambria Math" panose="02040503050406030204" pitchFamily="18" charset="0"/>
                            </a:rPr>
                            <m:t>𝑥</m:t>
                          </m:r>
                        </m:e>
                        <m:sub>
                          <m:r>
                            <a:rPr lang="en-US" altLang="ko-KR" i="1">
                              <a:latin typeface="Cambria Math" panose="02040503050406030204" pitchFamily="18" charset="0"/>
                            </a:rPr>
                            <m:t>𝑗</m:t>
                          </m:r>
                        </m:sub>
                      </m:sSub>
                    </m:oMath>
                  </m:oMathPara>
                </a14:m>
                <a:endParaRPr lang="ko-KR" altLang="en-US" dirty="0"/>
              </a:p>
            </p:txBody>
          </p:sp>
        </mc:Choice>
        <mc:Fallback xmlns="">
          <p:sp>
            <p:nvSpPr>
              <p:cNvPr id="21" name="직사각형 20"/>
              <p:cNvSpPr>
                <a:spLocks noRot="1" noChangeAspect="1" noMove="1" noResize="1" noEditPoints="1" noAdjustHandles="1" noChangeArrowheads="1" noChangeShapeType="1" noTextEdit="1"/>
              </p:cNvSpPr>
              <p:nvPr/>
            </p:nvSpPr>
            <p:spPr>
              <a:xfrm>
                <a:off x="4529706" y="4558827"/>
                <a:ext cx="1131977" cy="705129"/>
              </a:xfrm>
              <a:prstGeom prst="rect">
                <a:avLst/>
              </a:prstGeom>
              <a:blipFill rotWithShape="0">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1" name="직사각형 60"/>
              <p:cNvSpPr/>
              <p:nvPr/>
            </p:nvSpPr>
            <p:spPr>
              <a:xfrm>
                <a:off x="4529706" y="5230779"/>
                <a:ext cx="1196738" cy="7051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ko-KR" i="1" smtClean="0">
                              <a:latin typeface="Cambria Math" panose="02040503050406030204" pitchFamily="18" charset="0"/>
                            </a:rPr>
                          </m:ctrlPr>
                        </m:fPr>
                        <m:num>
                          <m:r>
                            <a:rPr lang="en-US" altLang="ko-KR"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𝑎</m:t>
                              </m:r>
                            </m:e>
                            <m:sub>
                              <m:r>
                                <a:rPr lang="en-US" altLang="ko-KR" i="1">
                                  <a:latin typeface="Cambria Math" panose="02040503050406030204" pitchFamily="18" charset="0"/>
                                </a:rPr>
                                <m:t>𝑗</m:t>
                              </m:r>
                            </m:sub>
                          </m:sSub>
                        </m:num>
                        <m:den>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𝑏</m:t>
                              </m:r>
                            </m:e>
                            <m:sub>
                              <m:r>
                                <a:rPr lang="en-US" altLang="ko-KR" i="1">
                                  <a:latin typeface="Cambria Math" panose="02040503050406030204" pitchFamily="18" charset="0"/>
                                </a:rPr>
                                <m:t>𝑗</m:t>
                              </m:r>
                            </m:sub>
                          </m:sSub>
                        </m:den>
                      </m:f>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=1</m:t>
                          </m:r>
                        </m:e>
                        <m:sub/>
                      </m:sSub>
                    </m:oMath>
                  </m:oMathPara>
                </a14:m>
                <a:endParaRPr lang="ko-KR" altLang="en-US" dirty="0"/>
              </a:p>
            </p:txBody>
          </p:sp>
        </mc:Choice>
        <mc:Fallback xmlns="">
          <p:sp>
            <p:nvSpPr>
              <p:cNvPr id="61" name="직사각형 60"/>
              <p:cNvSpPr>
                <a:spLocks noRot="1" noChangeAspect="1" noMove="1" noResize="1" noEditPoints="1" noAdjustHandles="1" noChangeArrowheads="1" noChangeShapeType="1" noTextEdit="1"/>
              </p:cNvSpPr>
              <p:nvPr/>
            </p:nvSpPr>
            <p:spPr>
              <a:xfrm>
                <a:off x="4529706" y="5230779"/>
                <a:ext cx="1196738" cy="705129"/>
              </a:xfrm>
              <a:prstGeom prst="rect">
                <a:avLst/>
              </a:prstGeom>
              <a:blipFill rotWithShape="0">
                <a:blip r:embed="rId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3" name="직사각형 62"/>
              <p:cNvSpPr/>
              <p:nvPr/>
            </p:nvSpPr>
            <p:spPr>
              <a:xfrm>
                <a:off x="6075524" y="4390247"/>
                <a:ext cx="3971670" cy="7051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ko-KR" i="1" smtClean="0">
                              <a:latin typeface="Cambria Math" panose="02040503050406030204" pitchFamily="18" charset="0"/>
                            </a:rPr>
                          </m:ctrlPr>
                        </m:fPr>
                        <m:num>
                          <m:r>
                            <a:rPr lang="en-US" altLang="ko-KR"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𝐸</m:t>
                              </m:r>
                            </m:e>
                            <m:sub>
                              <m:r>
                                <a:rPr lang="en-US" altLang="ko-KR" b="0" i="1" smtClean="0">
                                  <a:latin typeface="Cambria Math" panose="02040503050406030204" pitchFamily="18" charset="0"/>
                                </a:rPr>
                                <m:t>𝑛</m:t>
                              </m:r>
                            </m:sub>
                          </m:sSub>
                        </m:num>
                        <m:den>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i="1">
                                  <a:latin typeface="Cambria Math" panose="02040503050406030204" pitchFamily="18" charset="0"/>
                                </a:rPr>
                                <m:t>𝑗</m:t>
                              </m:r>
                              <m:r>
                                <a:rPr lang="en-US" altLang="ko-KR" b="0" i="1" smtClean="0">
                                  <a:latin typeface="Cambria Math" panose="02040503050406030204" pitchFamily="18" charset="0"/>
                                </a:rPr>
                                <m:t>𝑖</m:t>
                              </m:r>
                            </m:sub>
                          </m:sSub>
                        </m:den>
                      </m:f>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m:t>
                          </m:r>
                          <m:f>
                            <m:fPr>
                              <m:ctrlPr>
                                <a:rPr lang="en-US" altLang="ko-KR" i="1">
                                  <a:latin typeface="Cambria Math" panose="02040503050406030204" pitchFamily="18" charset="0"/>
                                </a:rPr>
                              </m:ctrlPr>
                            </m:fPr>
                            <m:num>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𝐸</m:t>
                                  </m:r>
                                </m:e>
                                <m:sub>
                                  <m:r>
                                    <a:rPr lang="en-US" altLang="ko-KR" i="1">
                                      <a:latin typeface="Cambria Math" panose="02040503050406030204" pitchFamily="18" charset="0"/>
                                    </a:rPr>
                                    <m:t>𝑛</m:t>
                                  </m:r>
                                </m:sub>
                              </m:sSub>
                            </m:num>
                            <m:den>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𝑎</m:t>
                                  </m:r>
                                </m:e>
                                <m:sub>
                                  <m:r>
                                    <a:rPr lang="en-US" altLang="ko-KR" i="1">
                                      <a:latin typeface="Cambria Math" panose="02040503050406030204" pitchFamily="18" charset="0"/>
                                    </a:rPr>
                                    <m:t>𝑗</m:t>
                                  </m:r>
                                </m:sub>
                              </m:sSub>
                            </m:den>
                          </m:f>
                          <m:f>
                            <m:fPr>
                              <m:ctrlPr>
                                <a:rPr lang="en-US" altLang="ko-KR" i="1">
                                  <a:latin typeface="Cambria Math" panose="02040503050406030204" pitchFamily="18" charset="0"/>
                                </a:rPr>
                              </m:ctrlPr>
                            </m:fPr>
                            <m:num>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𝑎</m:t>
                                  </m:r>
                                </m:e>
                                <m:sub>
                                  <m:r>
                                    <a:rPr lang="en-US" altLang="ko-KR" b="0" i="1" smtClean="0">
                                      <a:latin typeface="Cambria Math" panose="02040503050406030204" pitchFamily="18" charset="0"/>
                                    </a:rPr>
                                    <m:t>𝑗</m:t>
                                  </m:r>
                                </m:sub>
                              </m:sSub>
                            </m:num>
                            <m:den>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i="1">
                                      <a:latin typeface="Cambria Math" panose="02040503050406030204" pitchFamily="18" charset="0"/>
                                    </a:rPr>
                                    <m:t>𝑗𝑖</m:t>
                                  </m:r>
                                </m:sub>
                              </m:sSub>
                            </m:den>
                          </m:f>
                          <m:r>
                            <a:rPr lang="en-US" altLang="ko-KR" b="0" i="1" smtClean="0">
                              <a:latin typeface="Cambria Math" panose="02040503050406030204" pitchFamily="18" charset="0"/>
                            </a:rPr>
                            <m:t>=</m:t>
                          </m:r>
                          <m:f>
                            <m:fPr>
                              <m:ctrlPr>
                                <a:rPr lang="en-US" altLang="ko-KR" i="1">
                                  <a:latin typeface="Cambria Math" panose="02040503050406030204" pitchFamily="18" charset="0"/>
                                </a:rPr>
                              </m:ctrlPr>
                            </m:fPr>
                            <m:num>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𝐸</m:t>
                                  </m:r>
                                </m:e>
                                <m:sub>
                                  <m:r>
                                    <a:rPr lang="en-US" altLang="ko-KR" i="1">
                                      <a:latin typeface="Cambria Math" panose="02040503050406030204" pitchFamily="18" charset="0"/>
                                    </a:rPr>
                                    <m:t>𝑛</m:t>
                                  </m:r>
                                </m:sub>
                              </m:sSub>
                            </m:num>
                            <m:den>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𝑎</m:t>
                                  </m:r>
                                </m:e>
                                <m:sub>
                                  <m:r>
                                    <a:rPr lang="en-US" altLang="ko-KR" i="1">
                                      <a:latin typeface="Cambria Math" panose="02040503050406030204" pitchFamily="18" charset="0"/>
                                    </a:rPr>
                                    <m:t>𝑗</m:t>
                                  </m:r>
                                </m:sub>
                              </m:sSub>
                            </m:den>
                          </m:f>
                          <m:r>
                            <a:rPr lang="en-US" altLang="ko-KR" b="0" i="1" smtClean="0">
                              <a:latin typeface="Cambria Math" panose="02040503050406030204" pitchFamily="18" charset="0"/>
                            </a:rPr>
                            <m:t>𝑥</m:t>
                          </m:r>
                        </m:e>
                        <m:sub>
                          <m:r>
                            <a:rPr lang="en-US" altLang="ko-KR" i="1">
                              <a:latin typeface="Cambria Math" panose="02040503050406030204" pitchFamily="18" charset="0"/>
                            </a:rPr>
                            <m:t>𝑗</m:t>
                          </m:r>
                          <m:r>
                            <a:rPr lang="en-US" altLang="ko-KR" b="0" i="1" smtClean="0">
                              <a:latin typeface="Cambria Math" panose="02040503050406030204" pitchFamily="18" charset="0"/>
                            </a:rPr>
                            <m:t>  </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ko-KR" altLang="en-US" i="1">
                              <a:latin typeface="Cambria Math" panose="02040503050406030204" pitchFamily="18" charset="0"/>
                            </a:rPr>
                            <m:t>𝛿</m:t>
                          </m:r>
                        </m:e>
                        <m:sub>
                          <m:r>
                            <a:rPr lang="en-US" altLang="ko-KR" i="1">
                              <a:latin typeface="Cambria Math" panose="02040503050406030204" pitchFamily="18" charset="0"/>
                            </a:rPr>
                            <m:t>𝑗</m:t>
                          </m:r>
                        </m:sub>
                      </m:sSub>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oMath>
                  </m:oMathPara>
                </a14:m>
                <a:endParaRPr lang="ko-KR" altLang="en-US" dirty="0"/>
              </a:p>
            </p:txBody>
          </p:sp>
        </mc:Choice>
        <mc:Fallback xmlns="">
          <p:sp>
            <p:nvSpPr>
              <p:cNvPr id="63" name="직사각형 62"/>
              <p:cNvSpPr>
                <a:spLocks noRot="1" noChangeAspect="1" noMove="1" noResize="1" noEditPoints="1" noAdjustHandles="1" noChangeArrowheads="1" noChangeShapeType="1" noTextEdit="1"/>
              </p:cNvSpPr>
              <p:nvPr/>
            </p:nvSpPr>
            <p:spPr>
              <a:xfrm>
                <a:off x="6075524" y="4390247"/>
                <a:ext cx="3971670" cy="705129"/>
              </a:xfrm>
              <a:prstGeom prst="rect">
                <a:avLst/>
              </a:prstGeom>
              <a:blipFill rotWithShape="0">
                <a:blip r:embed="rId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3" name="직사각형 72"/>
              <p:cNvSpPr/>
              <p:nvPr/>
            </p:nvSpPr>
            <p:spPr>
              <a:xfrm>
                <a:off x="6312007" y="5212728"/>
                <a:ext cx="3035106" cy="7412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ko-KR" i="1" smtClean="0">
                              <a:latin typeface="Cambria Math" panose="02040503050406030204" pitchFamily="18" charset="0"/>
                            </a:rPr>
                          </m:ctrlPr>
                        </m:fPr>
                        <m:num>
                          <m:r>
                            <a:rPr lang="en-US" altLang="ko-KR"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𝐸</m:t>
                              </m:r>
                            </m:e>
                            <m:sub>
                              <m:r>
                                <a:rPr lang="en-US" altLang="ko-KR" b="0" i="1" smtClean="0">
                                  <a:latin typeface="Cambria Math" panose="02040503050406030204" pitchFamily="18" charset="0"/>
                                </a:rPr>
                                <m:t>𝑛</m:t>
                              </m:r>
                            </m:sub>
                          </m:sSub>
                        </m:num>
                        <m:den>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𝑏</m:t>
                              </m:r>
                            </m:e>
                            <m:sub>
                              <m:r>
                                <a:rPr lang="en-US" altLang="ko-KR" i="1">
                                  <a:latin typeface="Cambria Math" panose="02040503050406030204" pitchFamily="18" charset="0"/>
                                </a:rPr>
                                <m:t>𝑗</m:t>
                              </m:r>
                            </m:sub>
                          </m:sSub>
                        </m:den>
                      </m:f>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m:t>
                          </m:r>
                          <m:f>
                            <m:fPr>
                              <m:ctrlPr>
                                <a:rPr lang="en-US" altLang="ko-KR" i="1">
                                  <a:latin typeface="Cambria Math" panose="02040503050406030204" pitchFamily="18" charset="0"/>
                                </a:rPr>
                              </m:ctrlPr>
                            </m:fPr>
                            <m:num>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𝐸</m:t>
                                  </m:r>
                                </m:e>
                                <m:sub>
                                  <m:r>
                                    <a:rPr lang="en-US" altLang="ko-KR" i="1">
                                      <a:latin typeface="Cambria Math" panose="02040503050406030204" pitchFamily="18" charset="0"/>
                                    </a:rPr>
                                    <m:t>𝑛</m:t>
                                  </m:r>
                                </m:sub>
                              </m:sSub>
                            </m:num>
                            <m:den>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𝑎</m:t>
                                  </m:r>
                                </m:e>
                                <m:sub>
                                  <m:r>
                                    <a:rPr lang="en-US" altLang="ko-KR" i="1">
                                      <a:latin typeface="Cambria Math" panose="02040503050406030204" pitchFamily="18" charset="0"/>
                                    </a:rPr>
                                    <m:t>𝑗</m:t>
                                  </m:r>
                                </m:sub>
                              </m:sSub>
                            </m:den>
                          </m:f>
                          <m:f>
                            <m:fPr>
                              <m:ctrlPr>
                                <a:rPr lang="en-US" altLang="ko-KR" i="1">
                                  <a:latin typeface="Cambria Math" panose="02040503050406030204" pitchFamily="18" charset="0"/>
                                </a:rPr>
                              </m:ctrlPr>
                            </m:fPr>
                            <m:num>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𝑎</m:t>
                                  </m:r>
                                </m:e>
                                <m:sub>
                                  <m:r>
                                    <a:rPr lang="en-US" altLang="ko-KR" b="0" i="1" smtClean="0">
                                      <a:latin typeface="Cambria Math" panose="02040503050406030204" pitchFamily="18" charset="0"/>
                                    </a:rPr>
                                    <m:t>𝑗</m:t>
                                  </m:r>
                                </m:sub>
                              </m:sSub>
                            </m:num>
                            <m:den>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𝑏</m:t>
                                  </m:r>
                                </m:e>
                                <m:sub>
                                  <m:r>
                                    <a:rPr lang="en-US" altLang="ko-KR" i="1">
                                      <a:latin typeface="Cambria Math" panose="02040503050406030204" pitchFamily="18" charset="0"/>
                                    </a:rPr>
                                    <m:t>𝑗</m:t>
                                  </m:r>
                                </m:sub>
                              </m:sSub>
                            </m:den>
                          </m:f>
                          <m:r>
                            <a:rPr lang="en-US" altLang="ko-KR" b="0" i="1" smtClean="0">
                              <a:latin typeface="Cambria Math" panose="02040503050406030204" pitchFamily="18" charset="0"/>
                            </a:rPr>
                            <m:t>=</m:t>
                          </m:r>
                          <m:f>
                            <m:fPr>
                              <m:ctrlPr>
                                <a:rPr lang="en-US" altLang="ko-KR" i="1">
                                  <a:latin typeface="Cambria Math" panose="02040503050406030204" pitchFamily="18" charset="0"/>
                                </a:rPr>
                              </m:ctrlPr>
                            </m:fPr>
                            <m:num>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𝐸</m:t>
                                  </m:r>
                                </m:e>
                                <m:sub>
                                  <m:r>
                                    <a:rPr lang="en-US" altLang="ko-KR" i="1">
                                      <a:latin typeface="Cambria Math" panose="02040503050406030204" pitchFamily="18" charset="0"/>
                                    </a:rPr>
                                    <m:t>𝑛</m:t>
                                  </m:r>
                                </m:sub>
                              </m:sSub>
                            </m:num>
                            <m:den>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𝑎</m:t>
                                  </m:r>
                                </m:e>
                                <m:sub>
                                  <m:r>
                                    <a:rPr lang="en-US" altLang="ko-KR" i="1">
                                      <a:latin typeface="Cambria Math" panose="02040503050406030204" pitchFamily="18" charset="0"/>
                                    </a:rPr>
                                    <m:t>𝑗</m:t>
                                  </m:r>
                                </m:sub>
                              </m:sSub>
                            </m:den>
                          </m:f>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ko-KR" altLang="en-US" i="1">
                                  <a:latin typeface="Cambria Math" panose="02040503050406030204" pitchFamily="18" charset="0"/>
                                </a:rPr>
                                <m:t>𝛿</m:t>
                              </m:r>
                            </m:e>
                            <m:sub>
                              <m:r>
                                <a:rPr lang="en-US" altLang="ko-KR" i="1">
                                  <a:latin typeface="Cambria Math" panose="02040503050406030204" pitchFamily="18" charset="0"/>
                                </a:rPr>
                                <m:t>𝑗</m:t>
                              </m:r>
                            </m:sub>
                          </m:sSub>
                        </m:e>
                        <m:sub/>
                      </m:sSub>
                    </m:oMath>
                  </m:oMathPara>
                </a14:m>
                <a:endParaRPr lang="ko-KR" altLang="en-US" dirty="0"/>
              </a:p>
            </p:txBody>
          </p:sp>
        </mc:Choice>
        <mc:Fallback xmlns="">
          <p:sp>
            <p:nvSpPr>
              <p:cNvPr id="73" name="직사각형 72"/>
              <p:cNvSpPr>
                <a:spLocks noRot="1" noChangeAspect="1" noMove="1" noResize="1" noEditPoints="1" noAdjustHandles="1" noChangeArrowheads="1" noChangeShapeType="1" noTextEdit="1"/>
              </p:cNvSpPr>
              <p:nvPr/>
            </p:nvSpPr>
            <p:spPr>
              <a:xfrm>
                <a:off x="6312007" y="5212728"/>
                <a:ext cx="3035106" cy="741229"/>
              </a:xfrm>
              <a:prstGeom prst="rect">
                <a:avLst/>
              </a:prstGeom>
              <a:blipFill rotWithShape="0">
                <a:blip r:embed="rId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직사각형 21"/>
              <p:cNvSpPr/>
              <p:nvPr/>
            </p:nvSpPr>
            <p:spPr>
              <a:xfrm>
                <a:off x="10047194" y="5387521"/>
                <a:ext cx="1145250" cy="697179"/>
              </a:xfrm>
              <a:prstGeom prst="rect">
                <a:avLst/>
              </a:prstGeom>
              <a:solidFill>
                <a:schemeClr val="accent1">
                  <a:lumMod val="20000"/>
                  <a:lumOff val="80000"/>
                </a:schemeClr>
              </a:solidFill>
              <a:effectLst>
                <a:softEdge rad="127000"/>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ko-KR" altLang="en-US" i="1" smtClean="0">
                              <a:latin typeface="Cambria Math" panose="02040503050406030204" pitchFamily="18" charset="0"/>
                            </a:rPr>
                            <m:t>𝛿</m:t>
                          </m:r>
                        </m:e>
                        <m:sub>
                          <m:r>
                            <a:rPr lang="en-US" altLang="ko-KR" i="1">
                              <a:latin typeface="Cambria Math" panose="02040503050406030204" pitchFamily="18" charset="0"/>
                            </a:rPr>
                            <m:t>𝑗</m:t>
                          </m:r>
                        </m:sub>
                      </m:sSub>
                      <m:r>
                        <a:rPr lang="en-US" altLang="ko-KR" i="1" smtClean="0">
                          <a:latin typeface="Cambria Math" panose="02040503050406030204" pitchFamily="18" charset="0"/>
                          <a:ea typeface="Cambria Math" panose="02040503050406030204" pitchFamily="18" charset="0"/>
                        </a:rPr>
                        <m:t>≡</m:t>
                      </m:r>
                      <m:f>
                        <m:fPr>
                          <m:ctrlPr>
                            <a:rPr lang="en-US" altLang="ko-KR" i="1">
                              <a:latin typeface="Cambria Math" panose="02040503050406030204" pitchFamily="18" charset="0"/>
                            </a:rPr>
                          </m:ctrlPr>
                        </m:fPr>
                        <m:num>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𝐸</m:t>
                              </m:r>
                            </m:e>
                            <m:sub>
                              <m:r>
                                <a:rPr lang="en-US" altLang="ko-KR" i="1">
                                  <a:latin typeface="Cambria Math" panose="02040503050406030204" pitchFamily="18" charset="0"/>
                                </a:rPr>
                                <m:t>𝑛</m:t>
                              </m:r>
                            </m:sub>
                          </m:sSub>
                        </m:num>
                        <m:den>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𝑎</m:t>
                              </m:r>
                            </m:e>
                            <m:sub>
                              <m:r>
                                <a:rPr lang="en-US" altLang="ko-KR" i="1">
                                  <a:latin typeface="Cambria Math" panose="02040503050406030204" pitchFamily="18" charset="0"/>
                                </a:rPr>
                                <m:t>𝑗</m:t>
                              </m:r>
                            </m:sub>
                          </m:sSub>
                        </m:den>
                      </m:f>
                    </m:oMath>
                  </m:oMathPara>
                </a14:m>
                <a:endParaRPr lang="ko-KR" altLang="en-US" dirty="0"/>
              </a:p>
            </p:txBody>
          </p:sp>
        </mc:Choice>
        <mc:Fallback xmlns="">
          <p:sp>
            <p:nvSpPr>
              <p:cNvPr id="22" name="직사각형 21"/>
              <p:cNvSpPr>
                <a:spLocks noRot="1" noChangeAspect="1" noMove="1" noResize="1" noEditPoints="1" noAdjustHandles="1" noChangeArrowheads="1" noChangeShapeType="1" noTextEdit="1"/>
              </p:cNvSpPr>
              <p:nvPr/>
            </p:nvSpPr>
            <p:spPr>
              <a:xfrm>
                <a:off x="10047194" y="5387521"/>
                <a:ext cx="1145250" cy="697179"/>
              </a:xfrm>
              <a:prstGeom prst="rect">
                <a:avLst/>
              </a:prstGeom>
              <a:blipFill rotWithShape="0">
                <a:blip r:embed="rId10"/>
                <a:stretch>
                  <a:fillRect/>
                </a:stretch>
              </a:blipFill>
              <a:effectLst>
                <a:softEdge rad="127000"/>
              </a:effectLst>
            </p:spPr>
            <p:txBody>
              <a:bodyPr/>
              <a:lstStyle/>
              <a:p>
                <a:r>
                  <a:rPr lang="ko-KR" altLang="en-US">
                    <a:noFill/>
                  </a:rPr>
                  <a:t> </a:t>
                </a:r>
              </a:p>
            </p:txBody>
          </p:sp>
        </mc:Fallback>
      </mc:AlternateContent>
    </p:spTree>
    <p:extLst>
      <p:ext uri="{BB962C8B-B14F-4D97-AF65-F5344CB8AC3E}">
        <p14:creationId xmlns:p14="http://schemas.microsoft.com/office/powerpoint/2010/main" val="502804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3071" y="266879"/>
            <a:ext cx="11033235" cy="1325563"/>
          </a:xfrm>
        </p:spPr>
        <p:txBody>
          <a:bodyPr>
            <a:noAutofit/>
          </a:bodyPr>
          <a:lstStyle/>
          <a:p>
            <a:r>
              <a:rPr lang="en-US" altLang="ko-KR" sz="4000" dirty="0" smtClean="0"/>
              <a:t>Multi-layer Perceptron(3): back propagation</a:t>
            </a:r>
            <a:endParaRPr lang="ko-KR" altLang="en-US" sz="4000" dirty="0"/>
          </a:p>
        </p:txBody>
      </p:sp>
      <p:sp>
        <p:nvSpPr>
          <p:cNvPr id="3" name="내용 개체 틀 2"/>
          <p:cNvSpPr>
            <a:spLocks noGrp="1"/>
          </p:cNvSpPr>
          <p:nvPr>
            <p:ph idx="1"/>
          </p:nvPr>
        </p:nvSpPr>
        <p:spPr>
          <a:xfrm>
            <a:off x="623071" y="5408048"/>
            <a:ext cx="10515600" cy="843181"/>
          </a:xfrm>
        </p:spPr>
        <p:txBody>
          <a:bodyPr/>
          <a:lstStyle/>
          <a:p>
            <a:endParaRPr lang="ko-KR" altLang="en-US" dirty="0"/>
          </a:p>
        </p:txBody>
      </p:sp>
      <mc:AlternateContent xmlns:mc="http://schemas.openxmlformats.org/markup-compatibility/2006" xmlns:a14="http://schemas.microsoft.com/office/drawing/2010/main">
        <mc:Choice Requires="a14">
          <p:sp>
            <p:nvSpPr>
              <p:cNvPr id="4" name="직사각형 3"/>
              <p:cNvSpPr/>
              <p:nvPr/>
            </p:nvSpPr>
            <p:spPr>
              <a:xfrm>
                <a:off x="912256" y="1713706"/>
                <a:ext cx="254827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sz="2400" i="1" smtClean="0">
                              <a:latin typeface="Cambria Math" panose="02040503050406030204" pitchFamily="18" charset="0"/>
                            </a:rPr>
                          </m:ctrlPr>
                        </m:sSubPr>
                        <m:e>
                          <m:r>
                            <a:rPr lang="ko-KR" altLang="en-US" sz="2400" i="1">
                              <a:latin typeface="Cambria Math" panose="02040503050406030204" pitchFamily="18" charset="0"/>
                            </a:rPr>
                            <m:t>𝛿</m:t>
                          </m:r>
                        </m:e>
                        <m:sub>
                          <m:r>
                            <a:rPr lang="en-US" altLang="ko-KR" sz="2400" b="0" i="1" smtClean="0">
                              <a:latin typeface="Cambria Math" panose="02040503050406030204" pitchFamily="18" charset="0"/>
                            </a:rPr>
                            <m:t>𝑘</m:t>
                          </m:r>
                        </m:sub>
                      </m:sSub>
                      <m:r>
                        <a:rPr lang="en-US" altLang="ko-KR" sz="2400" b="0" i="1" smtClean="0">
                          <a:latin typeface="Cambria Math" panose="02040503050406030204" pitchFamily="18" charset="0"/>
                        </a:rPr>
                        <m:t>= </m:t>
                      </m:r>
                      <m:sSub>
                        <m:sSubPr>
                          <m:ctrlPr>
                            <a:rPr lang="en-US" altLang="ko-KR" sz="2400" i="1">
                              <a:latin typeface="Cambria Math" panose="02040503050406030204" pitchFamily="18" charset="0"/>
                            </a:rPr>
                          </m:ctrlPr>
                        </m:sSubPr>
                        <m:e>
                          <m:r>
                            <a:rPr lang="en-US" altLang="ko-KR" sz="2400" b="0" i="1" smtClean="0">
                              <a:latin typeface="Cambria Math" panose="02040503050406030204" pitchFamily="18" charset="0"/>
                            </a:rPr>
                            <m:t>𝑦</m:t>
                          </m:r>
                        </m:e>
                        <m:sub>
                          <m:r>
                            <a:rPr lang="en-US" altLang="ko-KR" sz="2400" i="1">
                              <a:latin typeface="Cambria Math" panose="02040503050406030204" pitchFamily="18" charset="0"/>
                            </a:rPr>
                            <m:t>𝑘</m:t>
                          </m:r>
                        </m:sub>
                      </m:sSub>
                      <m:sSub>
                        <m:sSubPr>
                          <m:ctrlPr>
                            <a:rPr lang="en-US" altLang="ko-KR" sz="2400" i="1">
                              <a:latin typeface="Cambria Math" panose="02040503050406030204" pitchFamily="18" charset="0"/>
                            </a:rPr>
                          </m:ctrlPr>
                        </m:sSubPr>
                        <m:e>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𝑡</m:t>
                          </m:r>
                        </m:e>
                        <m:sub>
                          <m:r>
                            <a:rPr lang="en-US" altLang="ko-KR" sz="2400" i="1">
                              <a:latin typeface="Cambria Math" panose="02040503050406030204" pitchFamily="18" charset="0"/>
                            </a:rPr>
                            <m:t>𝑘</m:t>
                          </m:r>
                        </m:sub>
                      </m:sSub>
                    </m:oMath>
                  </m:oMathPara>
                </a14:m>
                <a:endParaRPr lang="ko-KR" altLang="en-US" sz="2400" dirty="0"/>
              </a:p>
            </p:txBody>
          </p:sp>
        </mc:Choice>
        <mc:Fallback xmlns="">
          <p:sp>
            <p:nvSpPr>
              <p:cNvPr id="4" name="직사각형 3"/>
              <p:cNvSpPr>
                <a:spLocks noRot="1" noChangeAspect="1" noMove="1" noResize="1" noEditPoints="1" noAdjustHandles="1" noChangeArrowheads="1" noChangeShapeType="1" noTextEdit="1"/>
              </p:cNvSpPr>
              <p:nvPr/>
            </p:nvSpPr>
            <p:spPr>
              <a:xfrm>
                <a:off x="912256" y="1713706"/>
                <a:ext cx="2548275" cy="461665"/>
              </a:xfrm>
              <a:prstGeom prst="rect">
                <a:avLst/>
              </a:prstGeom>
              <a:blipFill rotWithShape="0">
                <a:blip r:embed="rId2"/>
                <a:stretch>
                  <a:fillRect b="-1315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 name="직사각형 14"/>
              <p:cNvSpPr/>
              <p:nvPr/>
            </p:nvSpPr>
            <p:spPr>
              <a:xfrm>
                <a:off x="912256" y="2417899"/>
                <a:ext cx="5945744" cy="12154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sz="3600" i="1" smtClean="0">
                              <a:latin typeface="Cambria Math" panose="02040503050406030204" pitchFamily="18" charset="0"/>
                            </a:rPr>
                          </m:ctrlPr>
                        </m:sSubPr>
                        <m:e>
                          <m:r>
                            <a:rPr lang="ko-KR" altLang="en-US" sz="3600" i="1">
                              <a:latin typeface="Cambria Math" panose="02040503050406030204" pitchFamily="18" charset="0"/>
                            </a:rPr>
                            <m:t>𝛿</m:t>
                          </m:r>
                        </m:e>
                        <m:sub>
                          <m:r>
                            <a:rPr lang="en-US" altLang="ko-KR" sz="3600" b="0" i="1" smtClean="0">
                              <a:latin typeface="Cambria Math" panose="02040503050406030204" pitchFamily="18" charset="0"/>
                            </a:rPr>
                            <m:t>𝑗</m:t>
                          </m:r>
                        </m:sub>
                      </m:sSub>
                      <m:r>
                        <a:rPr lang="en-US" altLang="ko-KR" sz="3600" b="0" i="1" smtClean="0">
                          <a:latin typeface="Cambria Math" panose="02040503050406030204" pitchFamily="18" charset="0"/>
                        </a:rPr>
                        <m:t>=</m:t>
                      </m:r>
                      <m:f>
                        <m:fPr>
                          <m:ctrlPr>
                            <a:rPr lang="en-US" altLang="ko-KR" sz="2800" i="1">
                              <a:latin typeface="Cambria Math" panose="02040503050406030204" pitchFamily="18" charset="0"/>
                            </a:rPr>
                          </m:ctrlPr>
                        </m:fPr>
                        <m:num>
                          <m:r>
                            <a:rPr lang="en-US" altLang="ko-KR" sz="2800" i="1">
                              <a:latin typeface="Cambria Math" panose="02040503050406030204" pitchFamily="18" charset="0"/>
                            </a:rPr>
                            <m:t>𝜕</m:t>
                          </m:r>
                          <m:sSub>
                            <m:sSubPr>
                              <m:ctrlPr>
                                <a:rPr lang="en-US" altLang="ko-KR" sz="2800" i="1">
                                  <a:latin typeface="Cambria Math" panose="02040503050406030204" pitchFamily="18" charset="0"/>
                                </a:rPr>
                              </m:ctrlPr>
                            </m:sSubPr>
                            <m:e>
                              <m:r>
                                <a:rPr lang="en-US" altLang="ko-KR" sz="2800" i="1">
                                  <a:latin typeface="Cambria Math" panose="02040503050406030204" pitchFamily="18" charset="0"/>
                                </a:rPr>
                                <m:t>𝐸</m:t>
                              </m:r>
                            </m:e>
                            <m:sub>
                              <m:r>
                                <a:rPr lang="en-US" altLang="ko-KR" sz="2800" i="1">
                                  <a:latin typeface="Cambria Math" panose="02040503050406030204" pitchFamily="18" charset="0"/>
                                </a:rPr>
                                <m:t>𝑛</m:t>
                              </m:r>
                            </m:sub>
                          </m:sSub>
                        </m:num>
                        <m:den>
                          <m:r>
                            <a:rPr lang="en-US" altLang="ko-KR" sz="2800" i="1">
                              <a:latin typeface="Cambria Math" panose="02040503050406030204" pitchFamily="18" charset="0"/>
                            </a:rPr>
                            <m:t>𝜕</m:t>
                          </m:r>
                          <m:sSub>
                            <m:sSubPr>
                              <m:ctrlPr>
                                <a:rPr lang="en-US" altLang="ko-KR" sz="2800" i="1">
                                  <a:latin typeface="Cambria Math" panose="02040503050406030204" pitchFamily="18" charset="0"/>
                                </a:rPr>
                              </m:ctrlPr>
                            </m:sSubPr>
                            <m:e>
                              <m:r>
                                <a:rPr lang="en-US" altLang="ko-KR" sz="2800" i="1">
                                  <a:latin typeface="Cambria Math" panose="02040503050406030204" pitchFamily="18" charset="0"/>
                                </a:rPr>
                                <m:t>𝑎</m:t>
                              </m:r>
                            </m:e>
                            <m:sub>
                              <m:r>
                                <a:rPr lang="en-US" altLang="ko-KR" sz="2800" i="1">
                                  <a:latin typeface="Cambria Math" panose="02040503050406030204" pitchFamily="18" charset="0"/>
                                </a:rPr>
                                <m:t>𝑗</m:t>
                              </m:r>
                            </m:sub>
                          </m:sSub>
                        </m:den>
                      </m:f>
                      <m:r>
                        <a:rPr lang="en-US" altLang="ko-KR" sz="2800" b="0" i="1" smtClean="0">
                          <a:latin typeface="Cambria Math" panose="02040503050406030204" pitchFamily="18" charset="0"/>
                        </a:rPr>
                        <m:t>=</m:t>
                      </m:r>
                      <m:nary>
                        <m:naryPr>
                          <m:chr m:val="∑"/>
                          <m:ctrlPr>
                            <a:rPr lang="en-US" altLang="ko-KR" sz="2000" i="1">
                              <a:latin typeface="Cambria Math" panose="02040503050406030204" pitchFamily="18" charset="0"/>
                            </a:rPr>
                          </m:ctrlPr>
                        </m:naryPr>
                        <m:sub>
                          <m:r>
                            <a:rPr lang="en-US" altLang="ko-KR" sz="2000" b="0" i="1" smtClean="0">
                              <a:latin typeface="Cambria Math" panose="02040503050406030204" pitchFamily="18" charset="0"/>
                            </a:rPr>
                            <m:t>𝑘</m:t>
                          </m:r>
                          <m:r>
                            <a:rPr lang="en-US" altLang="ko-KR" sz="2000" i="1">
                              <a:latin typeface="Cambria Math" panose="02040503050406030204" pitchFamily="18" charset="0"/>
                            </a:rPr>
                            <m:t>=1</m:t>
                          </m:r>
                        </m:sub>
                        <m:sup>
                          <m:r>
                            <a:rPr lang="en-US" altLang="ko-KR" sz="2000" b="0" i="1" smtClean="0">
                              <a:latin typeface="Cambria Math" panose="02040503050406030204" pitchFamily="18" charset="0"/>
                            </a:rPr>
                            <m:t>𝐾</m:t>
                          </m:r>
                        </m:sup>
                        <m:e>
                          <m:f>
                            <m:fPr>
                              <m:ctrlPr>
                                <a:rPr lang="en-US" altLang="ko-KR" sz="1600" i="1">
                                  <a:latin typeface="Cambria Math" panose="02040503050406030204" pitchFamily="18" charset="0"/>
                                </a:rPr>
                              </m:ctrlPr>
                            </m:fPr>
                            <m:num>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𝐸</m:t>
                                  </m:r>
                                </m:e>
                                <m:sub>
                                  <m:r>
                                    <a:rPr lang="en-US" altLang="ko-KR" sz="1600" i="1">
                                      <a:latin typeface="Cambria Math" panose="02040503050406030204" pitchFamily="18" charset="0"/>
                                    </a:rPr>
                                    <m:t>𝑛</m:t>
                                  </m:r>
                                </m:sub>
                              </m:sSub>
                            </m:num>
                            <m:den>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𝑎</m:t>
                                  </m:r>
                                </m:e>
                                <m:sub>
                                  <m:r>
                                    <a:rPr lang="en-US" altLang="ko-KR" sz="1600" b="0" i="1" smtClean="0">
                                      <a:latin typeface="Cambria Math" panose="02040503050406030204" pitchFamily="18" charset="0"/>
                                    </a:rPr>
                                    <m:t>𝑘</m:t>
                                  </m:r>
                                </m:sub>
                              </m:sSub>
                            </m:den>
                          </m:f>
                          <m:f>
                            <m:fPr>
                              <m:ctrlPr>
                                <a:rPr lang="en-US" altLang="ko-KR" sz="1600" i="1">
                                  <a:latin typeface="Cambria Math" panose="02040503050406030204" pitchFamily="18" charset="0"/>
                                </a:rPr>
                              </m:ctrlPr>
                            </m:fPr>
                            <m:num>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𝑎</m:t>
                                  </m:r>
                                </m:e>
                                <m:sub>
                                  <m:r>
                                    <a:rPr lang="en-US" altLang="ko-KR" sz="1600" b="0" i="1" smtClean="0">
                                      <a:latin typeface="Cambria Math" panose="02040503050406030204" pitchFamily="18" charset="0"/>
                                    </a:rPr>
                                    <m:t>𝑘</m:t>
                                  </m:r>
                                </m:sub>
                              </m:sSub>
                            </m:num>
                            <m:den>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b="0" i="1" smtClean="0">
                                      <a:latin typeface="Cambria Math" panose="02040503050406030204" pitchFamily="18" charset="0"/>
                                    </a:rPr>
                                    <m:t>𝑎</m:t>
                                  </m:r>
                                </m:e>
                                <m:sub>
                                  <m:r>
                                    <a:rPr lang="en-US" altLang="ko-KR" sz="1600" i="1">
                                      <a:latin typeface="Cambria Math" panose="02040503050406030204" pitchFamily="18" charset="0"/>
                                    </a:rPr>
                                    <m:t>𝑗</m:t>
                                  </m:r>
                                </m:sub>
                              </m:sSub>
                            </m:den>
                          </m:f>
                        </m:e>
                      </m:nary>
                    </m:oMath>
                  </m:oMathPara>
                </a14:m>
                <a:endParaRPr lang="ko-KR" altLang="en-US" sz="1600" dirty="0"/>
              </a:p>
            </p:txBody>
          </p:sp>
        </mc:Choice>
        <mc:Fallback xmlns="">
          <p:sp>
            <p:nvSpPr>
              <p:cNvPr id="15" name="직사각형 14"/>
              <p:cNvSpPr>
                <a:spLocks noRot="1" noChangeAspect="1" noMove="1" noResize="1" noEditPoints="1" noAdjustHandles="1" noChangeArrowheads="1" noChangeShapeType="1" noTextEdit="1"/>
              </p:cNvSpPr>
              <p:nvPr/>
            </p:nvSpPr>
            <p:spPr>
              <a:xfrm>
                <a:off x="912256" y="2417899"/>
                <a:ext cx="5945744" cy="1215461"/>
              </a:xfrm>
              <a:prstGeom prst="rect">
                <a:avLst/>
              </a:prstGeom>
              <a:blipFill rotWithShape="0">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 name="직사각형 4"/>
              <p:cNvSpPr/>
              <p:nvPr/>
            </p:nvSpPr>
            <p:spPr>
              <a:xfrm>
                <a:off x="2156168" y="3812826"/>
                <a:ext cx="3457920" cy="13038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sz="2800" i="1" smtClean="0">
                              <a:latin typeface="Cambria Math" panose="02040503050406030204" pitchFamily="18" charset="0"/>
                            </a:rPr>
                          </m:ctrlPr>
                        </m:sSubPr>
                        <m:e>
                          <m:r>
                            <a:rPr lang="ko-KR" altLang="en-US" sz="2800" i="1">
                              <a:latin typeface="Cambria Math" panose="02040503050406030204" pitchFamily="18" charset="0"/>
                            </a:rPr>
                            <m:t>𝛿</m:t>
                          </m:r>
                        </m:e>
                        <m:sub>
                          <m:r>
                            <a:rPr lang="en-US" altLang="ko-KR" sz="2800" i="1">
                              <a:latin typeface="Cambria Math" panose="02040503050406030204" pitchFamily="18" charset="0"/>
                            </a:rPr>
                            <m:t>𝑗</m:t>
                          </m:r>
                        </m:sub>
                      </m:sSub>
                      <m:r>
                        <a:rPr lang="en-US" altLang="ko-KR" sz="2800" i="1">
                          <a:latin typeface="Cambria Math" panose="02040503050406030204" pitchFamily="18" charset="0"/>
                        </a:rPr>
                        <m:t>=</m:t>
                      </m:r>
                      <m:r>
                        <a:rPr lang="en-US" altLang="ko-KR" sz="2800" b="0" i="1" smtClean="0">
                          <a:latin typeface="Cambria Math" panose="02040503050406030204" pitchFamily="18" charset="0"/>
                        </a:rPr>
                        <m:t>h</m:t>
                      </m:r>
                      <m:r>
                        <a:rPr lang="en-US" altLang="ko-KR" sz="2800" b="0" i="1" smtClean="0">
                          <a:latin typeface="Cambria Math" panose="02040503050406030204" pitchFamily="18" charset="0"/>
                        </a:rPr>
                        <m:t>′(</m:t>
                      </m:r>
                      <m:sSub>
                        <m:sSubPr>
                          <m:ctrlPr>
                            <a:rPr lang="en-US" altLang="ko-KR" sz="2800" i="1">
                              <a:latin typeface="Cambria Math" panose="02040503050406030204" pitchFamily="18" charset="0"/>
                            </a:rPr>
                          </m:ctrlPr>
                        </m:sSubPr>
                        <m:e>
                          <m:r>
                            <a:rPr lang="en-US" altLang="ko-KR" sz="2800" i="1">
                              <a:latin typeface="Cambria Math" panose="02040503050406030204" pitchFamily="18" charset="0"/>
                            </a:rPr>
                            <m:t>𝑎</m:t>
                          </m:r>
                        </m:e>
                        <m:sub>
                          <m:r>
                            <a:rPr lang="en-US" altLang="ko-KR" sz="2800" i="1">
                              <a:latin typeface="Cambria Math" panose="02040503050406030204" pitchFamily="18" charset="0"/>
                            </a:rPr>
                            <m:t>𝑗</m:t>
                          </m:r>
                        </m:sub>
                      </m:sSub>
                      <m:r>
                        <a:rPr lang="en-US" altLang="ko-KR" sz="2800" b="0" i="1" smtClean="0">
                          <a:latin typeface="Cambria Math" panose="02040503050406030204" pitchFamily="18" charset="0"/>
                        </a:rPr>
                        <m:t>)</m:t>
                      </m:r>
                      <m:nary>
                        <m:naryPr>
                          <m:chr m:val="∑"/>
                          <m:ctrlPr>
                            <a:rPr lang="en-US" altLang="ko-KR" sz="2800" b="0" i="1" smtClean="0">
                              <a:latin typeface="Cambria Math" panose="02040503050406030204" pitchFamily="18" charset="0"/>
                            </a:rPr>
                          </m:ctrlPr>
                        </m:naryPr>
                        <m:sub>
                          <m:r>
                            <m:rPr>
                              <m:brk m:alnAt="23"/>
                            </m:rPr>
                            <a:rPr lang="en-US" altLang="ko-KR" sz="2800" b="0" i="1" smtClean="0">
                              <a:latin typeface="Cambria Math" panose="02040503050406030204" pitchFamily="18" charset="0"/>
                            </a:rPr>
                            <m:t>𝑘</m:t>
                          </m:r>
                          <m:r>
                            <a:rPr lang="en-US" altLang="ko-KR" sz="2800" b="0" i="1" smtClean="0">
                              <a:latin typeface="Cambria Math" panose="02040503050406030204" pitchFamily="18" charset="0"/>
                            </a:rPr>
                            <m:t>=1</m:t>
                          </m:r>
                        </m:sub>
                        <m:sup>
                          <m:r>
                            <a:rPr lang="en-US" altLang="ko-KR" sz="2800" b="0" i="1" smtClean="0">
                              <a:latin typeface="Cambria Math" panose="02040503050406030204" pitchFamily="18" charset="0"/>
                            </a:rPr>
                            <m:t>𝐾</m:t>
                          </m:r>
                        </m:sup>
                        <m:e>
                          <m:sSub>
                            <m:sSubPr>
                              <m:ctrlPr>
                                <a:rPr lang="en-US" altLang="ko-KR" sz="2800" i="1">
                                  <a:latin typeface="Cambria Math" panose="02040503050406030204" pitchFamily="18" charset="0"/>
                                </a:rPr>
                              </m:ctrlPr>
                            </m:sSubPr>
                            <m:e>
                              <m:r>
                                <a:rPr lang="en-US" altLang="ko-KR" sz="2800" i="1">
                                  <a:latin typeface="Cambria Math" panose="02040503050406030204" pitchFamily="18" charset="0"/>
                                </a:rPr>
                                <m:t>𝑤</m:t>
                              </m:r>
                            </m:e>
                            <m:sub>
                              <m:r>
                                <a:rPr lang="en-US" altLang="ko-KR" sz="2800" i="1">
                                  <a:latin typeface="Cambria Math" panose="02040503050406030204" pitchFamily="18" charset="0"/>
                                </a:rPr>
                                <m:t>𝑘𝑗</m:t>
                              </m:r>
                            </m:sub>
                          </m:sSub>
                          <m:sSub>
                            <m:sSubPr>
                              <m:ctrlPr>
                                <a:rPr lang="en-US" altLang="ko-KR" sz="2800" i="1">
                                  <a:latin typeface="Cambria Math" panose="02040503050406030204" pitchFamily="18" charset="0"/>
                                </a:rPr>
                              </m:ctrlPr>
                            </m:sSubPr>
                            <m:e>
                              <m:r>
                                <a:rPr lang="ko-KR" altLang="en-US" sz="2800" i="1">
                                  <a:latin typeface="Cambria Math" panose="02040503050406030204" pitchFamily="18" charset="0"/>
                                </a:rPr>
                                <m:t>𝛿</m:t>
                              </m:r>
                            </m:e>
                            <m:sub>
                              <m:r>
                                <a:rPr lang="en-US" altLang="ko-KR" sz="2800" i="1">
                                  <a:latin typeface="Cambria Math" panose="02040503050406030204" pitchFamily="18" charset="0"/>
                                </a:rPr>
                                <m:t>𝑘</m:t>
                              </m:r>
                            </m:sub>
                          </m:sSub>
                        </m:e>
                      </m:nary>
                    </m:oMath>
                  </m:oMathPara>
                </a14:m>
                <a:endParaRPr lang="ko-KR" altLang="en-US" sz="2800" dirty="0"/>
              </a:p>
            </p:txBody>
          </p:sp>
        </mc:Choice>
        <mc:Fallback xmlns="">
          <p:sp>
            <p:nvSpPr>
              <p:cNvPr id="5" name="직사각형 4"/>
              <p:cNvSpPr>
                <a:spLocks noRot="1" noChangeAspect="1" noMove="1" noResize="1" noEditPoints="1" noAdjustHandles="1" noChangeArrowheads="1" noChangeShapeType="1" noTextEdit="1"/>
              </p:cNvSpPr>
              <p:nvPr/>
            </p:nvSpPr>
            <p:spPr>
              <a:xfrm>
                <a:off x="2156168" y="3812826"/>
                <a:ext cx="3457920" cy="1303883"/>
              </a:xfrm>
              <a:prstGeom prst="rect">
                <a:avLst/>
              </a:prstGeom>
              <a:blipFill rotWithShape="0">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845444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MLP implementation</a:t>
            </a:r>
            <a:endParaRPr lang="ko-KR" altLang="en-US" dirty="0"/>
          </a:p>
        </p:txBody>
      </p:sp>
      <p:sp>
        <p:nvSpPr>
          <p:cNvPr id="3" name="내용 개체 틀 2"/>
          <p:cNvSpPr>
            <a:spLocks noGrp="1"/>
          </p:cNvSpPr>
          <p:nvPr>
            <p:ph idx="1"/>
          </p:nvPr>
        </p:nvSpPr>
        <p:spPr/>
        <p:txBody>
          <a:bodyPr/>
          <a:lstStyle/>
          <a:p>
            <a:r>
              <a:rPr lang="en-US" altLang="ko-KR" dirty="0" err="1" smtClean="0"/>
              <a:t>nIn</a:t>
            </a:r>
            <a:r>
              <a:rPr lang="en-US" altLang="ko-KR" dirty="0" smtClean="0"/>
              <a:t> = 2, </a:t>
            </a:r>
            <a:r>
              <a:rPr lang="en-US" altLang="ko-KR" dirty="0" err="1" smtClean="0"/>
              <a:t>nHidden</a:t>
            </a:r>
            <a:r>
              <a:rPr lang="en-US" altLang="ko-KR" dirty="0" smtClean="0"/>
              <a:t> = 3, </a:t>
            </a:r>
            <a:r>
              <a:rPr lang="en-US" altLang="ko-KR" dirty="0" err="1" smtClean="0"/>
              <a:t>nOut</a:t>
            </a:r>
            <a:r>
              <a:rPr lang="en-US" altLang="ko-KR" dirty="0" smtClean="0"/>
              <a:t> = 2</a:t>
            </a:r>
          </a:p>
          <a:p>
            <a:endParaRPr lang="en-US" altLang="ko-KR" dirty="0"/>
          </a:p>
          <a:p>
            <a:endParaRPr lang="en-US" altLang="ko-KR" dirty="0" smtClean="0"/>
          </a:p>
        </p:txBody>
      </p:sp>
      <p:pic>
        <p:nvPicPr>
          <p:cNvPr id="4" name="그림 3"/>
          <p:cNvPicPr>
            <a:picLocks noChangeAspect="1"/>
          </p:cNvPicPr>
          <p:nvPr/>
        </p:nvPicPr>
        <p:blipFill>
          <a:blip r:embed="rId2"/>
          <a:stretch>
            <a:fillRect/>
          </a:stretch>
        </p:blipFill>
        <p:spPr>
          <a:xfrm>
            <a:off x="838200" y="2501455"/>
            <a:ext cx="10944225" cy="561975"/>
          </a:xfrm>
          <a:prstGeom prst="rect">
            <a:avLst/>
          </a:prstGeom>
        </p:spPr>
      </p:pic>
      <p:pic>
        <p:nvPicPr>
          <p:cNvPr id="1026" name="Picture 2" descr="neural network one hidden layerì ëí ì´ë¯¸ì§ ê²ìê²°ê³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9929" y="3383033"/>
            <a:ext cx="2534928" cy="226695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직선 화살표 연결선 5"/>
          <p:cNvCxnSpPr>
            <a:stCxn id="8" idx="3"/>
          </p:cNvCxnSpPr>
          <p:nvPr/>
        </p:nvCxnSpPr>
        <p:spPr>
          <a:xfrm>
            <a:off x="6854729" y="3383033"/>
            <a:ext cx="428625" cy="319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11604" y="3198367"/>
            <a:ext cx="2143125" cy="369332"/>
          </a:xfrm>
          <a:prstGeom prst="rect">
            <a:avLst/>
          </a:prstGeom>
          <a:noFill/>
        </p:spPr>
        <p:txBody>
          <a:bodyPr wrap="square" rtlCol="0">
            <a:spAutoFit/>
          </a:bodyPr>
          <a:lstStyle/>
          <a:p>
            <a:pPr algn="r"/>
            <a:r>
              <a:rPr lang="en-US" altLang="ko-KR" dirty="0" err="1" smtClean="0"/>
              <a:t>HiddenLayer</a:t>
            </a:r>
            <a:r>
              <a:rPr lang="en-US" altLang="ko-KR" dirty="0" smtClean="0"/>
              <a:t> W</a:t>
            </a:r>
            <a:r>
              <a:rPr lang="en-US" altLang="ko-KR" baseline="30000" dirty="0" smtClean="0"/>
              <a:t>(1</a:t>
            </a:r>
            <a:r>
              <a:rPr lang="en-US" altLang="ko-KR" baseline="30000" dirty="0"/>
              <a:t>)</a:t>
            </a:r>
            <a:endParaRPr lang="ko-KR" altLang="en-US" dirty="0"/>
          </a:p>
        </p:txBody>
      </p:sp>
      <p:cxnSp>
        <p:nvCxnSpPr>
          <p:cNvPr id="11" name="직선 화살표 연결선 10"/>
          <p:cNvCxnSpPr>
            <a:stCxn id="12" idx="1"/>
          </p:cNvCxnSpPr>
          <p:nvPr/>
        </p:nvCxnSpPr>
        <p:spPr>
          <a:xfrm flipH="1">
            <a:off x="8258175" y="3396947"/>
            <a:ext cx="369572" cy="355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627747" y="3212281"/>
            <a:ext cx="2366324" cy="369332"/>
          </a:xfrm>
          <a:prstGeom prst="rect">
            <a:avLst/>
          </a:prstGeom>
          <a:noFill/>
        </p:spPr>
        <p:txBody>
          <a:bodyPr wrap="square" rtlCol="0">
            <a:spAutoFit/>
          </a:bodyPr>
          <a:lstStyle/>
          <a:p>
            <a:r>
              <a:rPr lang="en-US" altLang="ko-KR" dirty="0" err="1" smtClean="0"/>
              <a:t>LogisticLayer</a:t>
            </a:r>
            <a:r>
              <a:rPr lang="en-US" altLang="ko-KR" dirty="0" smtClean="0"/>
              <a:t> W</a:t>
            </a:r>
            <a:r>
              <a:rPr lang="en-US" altLang="ko-KR" baseline="30000" dirty="0" smtClean="0"/>
              <a:t>(2)</a:t>
            </a:r>
            <a:endParaRPr lang="ko-KR" altLang="en-US" dirty="0"/>
          </a:p>
        </p:txBody>
      </p:sp>
      <p:grpSp>
        <p:nvGrpSpPr>
          <p:cNvPr id="37" name="그룹 36"/>
          <p:cNvGrpSpPr/>
          <p:nvPr/>
        </p:nvGrpSpPr>
        <p:grpSpPr>
          <a:xfrm>
            <a:off x="1152525" y="3860216"/>
            <a:ext cx="4191000" cy="1668344"/>
            <a:chOff x="762000" y="4522132"/>
            <a:chExt cx="4191000" cy="1668344"/>
          </a:xfrm>
        </p:grpSpPr>
        <p:sp>
          <p:nvSpPr>
            <p:cNvPr id="34" name="모서리가 둥근 직사각형 33"/>
            <p:cNvSpPr/>
            <p:nvPr/>
          </p:nvSpPr>
          <p:spPr>
            <a:xfrm>
              <a:off x="762000" y="4619963"/>
              <a:ext cx="4191000" cy="1171237"/>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화살표 연결선 20"/>
            <p:cNvCxnSpPr/>
            <p:nvPr/>
          </p:nvCxnSpPr>
          <p:spPr>
            <a:xfrm>
              <a:off x="1924050" y="5048250"/>
              <a:ext cx="440037" cy="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직사각형 22"/>
            <p:cNvSpPr/>
            <p:nvPr/>
          </p:nvSpPr>
          <p:spPr>
            <a:xfrm>
              <a:off x="1570340" y="4522132"/>
              <a:ext cx="1704634" cy="369332"/>
            </a:xfrm>
            <a:prstGeom prst="rect">
              <a:avLst/>
            </a:prstGeom>
          </p:spPr>
          <p:txBody>
            <a:bodyPr wrap="none">
              <a:spAutoFit/>
            </a:bodyPr>
            <a:lstStyle/>
            <a:p>
              <a:r>
                <a:rPr lang="en-US" altLang="ko-KR" dirty="0" smtClean="0"/>
                <a:t>(1)</a:t>
              </a:r>
              <a:r>
                <a:rPr lang="en-US" altLang="ko-KR" dirty="0" err="1" smtClean="0"/>
                <a:t>H.forward</a:t>
              </a:r>
              <a:r>
                <a:rPr lang="en-US" altLang="ko-KR" dirty="0" smtClean="0"/>
                <a:t>( )</a:t>
              </a:r>
              <a:endParaRPr lang="ko-KR" altLang="en-US" dirty="0"/>
            </a:p>
          </p:txBody>
        </p:sp>
        <p:sp>
          <p:nvSpPr>
            <p:cNvPr id="24" name="TextBox 23"/>
            <p:cNvSpPr txBox="1"/>
            <p:nvPr/>
          </p:nvSpPr>
          <p:spPr>
            <a:xfrm>
              <a:off x="863400" y="5048251"/>
              <a:ext cx="914399" cy="369332"/>
            </a:xfrm>
            <a:prstGeom prst="rect">
              <a:avLst/>
            </a:prstGeom>
            <a:noFill/>
          </p:spPr>
          <p:txBody>
            <a:bodyPr wrap="square" rtlCol="0">
              <a:spAutoFit/>
            </a:bodyPr>
            <a:lstStyle/>
            <a:p>
              <a:pPr algn="r"/>
              <a:r>
                <a:rPr lang="en-US" altLang="ko-KR" dirty="0" smtClean="0"/>
                <a:t>Input</a:t>
              </a:r>
              <a:endParaRPr lang="ko-KR" altLang="en-US" dirty="0"/>
            </a:p>
          </p:txBody>
        </p:sp>
        <p:sp>
          <p:nvSpPr>
            <p:cNvPr id="25" name="모서리가 둥근 직사각형 24"/>
            <p:cNvSpPr/>
            <p:nvPr/>
          </p:nvSpPr>
          <p:spPr>
            <a:xfrm>
              <a:off x="846128" y="4863585"/>
              <a:ext cx="973327" cy="6894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Input</a:t>
              </a:r>
            </a:p>
            <a:p>
              <a:pPr algn="ctr"/>
              <a:r>
                <a:rPr lang="en-US" altLang="ko-KR" dirty="0"/>
                <a:t>X</a:t>
              </a:r>
              <a:endParaRPr lang="ko-KR" altLang="en-US" dirty="0"/>
            </a:p>
          </p:txBody>
        </p:sp>
        <p:sp>
          <p:nvSpPr>
            <p:cNvPr id="27" name="모서리가 둥근 직사각형 26"/>
            <p:cNvSpPr/>
            <p:nvPr/>
          </p:nvSpPr>
          <p:spPr>
            <a:xfrm>
              <a:off x="2364088" y="4880571"/>
              <a:ext cx="1048882" cy="6894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Hidden</a:t>
              </a:r>
            </a:p>
            <a:p>
              <a:pPr algn="ctr"/>
              <a:r>
                <a:rPr lang="en-US" altLang="ko-KR" dirty="0"/>
                <a:t>Z</a:t>
              </a:r>
              <a:endParaRPr lang="ko-KR" altLang="en-US" dirty="0"/>
            </a:p>
          </p:txBody>
        </p:sp>
        <p:sp>
          <p:nvSpPr>
            <p:cNvPr id="29" name="모서리가 둥근 직사각형 28"/>
            <p:cNvSpPr/>
            <p:nvPr/>
          </p:nvSpPr>
          <p:spPr>
            <a:xfrm>
              <a:off x="3889975" y="4880571"/>
              <a:ext cx="989539" cy="6894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Output</a:t>
              </a:r>
            </a:p>
            <a:p>
              <a:pPr algn="ctr"/>
              <a:r>
                <a:rPr lang="en-US" altLang="ko-KR" dirty="0"/>
                <a:t>Y</a:t>
              </a:r>
              <a:r>
                <a:rPr lang="en-US" altLang="ko-KR" dirty="0" smtClean="0"/>
                <a:t> </a:t>
              </a:r>
              <a:endParaRPr lang="ko-KR" altLang="en-US" dirty="0"/>
            </a:p>
          </p:txBody>
        </p:sp>
        <p:sp>
          <p:nvSpPr>
            <p:cNvPr id="26" name="왼쪽으로 구부러진 화살표 25"/>
            <p:cNvSpPr/>
            <p:nvPr/>
          </p:nvSpPr>
          <p:spPr>
            <a:xfrm>
              <a:off x="3462919" y="4939566"/>
              <a:ext cx="327884" cy="5715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1" name="직사각형 30"/>
            <p:cNvSpPr/>
            <p:nvPr/>
          </p:nvSpPr>
          <p:spPr>
            <a:xfrm>
              <a:off x="3374659" y="4619963"/>
              <a:ext cx="1226618" cy="369332"/>
            </a:xfrm>
            <a:prstGeom prst="rect">
              <a:avLst/>
            </a:prstGeom>
          </p:spPr>
          <p:txBody>
            <a:bodyPr wrap="none">
              <a:spAutoFit/>
            </a:bodyPr>
            <a:lstStyle/>
            <a:p>
              <a:r>
                <a:rPr lang="en-US" altLang="ko-KR" dirty="0" smtClean="0"/>
                <a:t>(2)</a:t>
              </a:r>
              <a:r>
                <a:rPr lang="en-US" altLang="ko-KR" dirty="0" err="1" smtClean="0"/>
                <a:t>L.train</a:t>
              </a:r>
              <a:r>
                <a:rPr lang="en-US" altLang="ko-KR" dirty="0" smtClean="0"/>
                <a:t>()</a:t>
              </a:r>
              <a:endParaRPr lang="ko-KR" altLang="en-US" dirty="0"/>
            </a:p>
          </p:txBody>
        </p:sp>
        <p:sp>
          <p:nvSpPr>
            <p:cNvPr id="33" name="직사각형 32"/>
            <p:cNvSpPr/>
            <p:nvPr/>
          </p:nvSpPr>
          <p:spPr>
            <a:xfrm>
              <a:off x="1486050" y="5551896"/>
              <a:ext cx="1882118" cy="369332"/>
            </a:xfrm>
            <a:prstGeom prst="rect">
              <a:avLst/>
            </a:prstGeom>
          </p:spPr>
          <p:txBody>
            <a:bodyPr wrap="none">
              <a:spAutoFit/>
            </a:bodyPr>
            <a:lstStyle/>
            <a:p>
              <a:r>
                <a:rPr lang="en-US" altLang="ko-KR" dirty="0" smtClean="0"/>
                <a:t>(3)</a:t>
              </a:r>
              <a:r>
                <a:rPr lang="en-US" altLang="ko-KR" dirty="0" err="1" smtClean="0"/>
                <a:t>H.backward</a:t>
              </a:r>
              <a:r>
                <a:rPr lang="en-US" altLang="ko-KR" dirty="0" smtClean="0"/>
                <a:t>( )</a:t>
              </a:r>
              <a:endParaRPr lang="ko-KR" altLang="en-US" dirty="0"/>
            </a:p>
          </p:txBody>
        </p:sp>
        <p:cxnSp>
          <p:nvCxnSpPr>
            <p:cNvPr id="35" name="직선 화살표 연결선 34"/>
            <p:cNvCxnSpPr/>
            <p:nvPr/>
          </p:nvCxnSpPr>
          <p:spPr>
            <a:xfrm flipH="1">
              <a:off x="1857375" y="5514975"/>
              <a:ext cx="440037" cy="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353068" y="5821144"/>
              <a:ext cx="1247775" cy="369332"/>
            </a:xfrm>
            <a:prstGeom prst="rect">
              <a:avLst/>
            </a:prstGeom>
            <a:noFill/>
          </p:spPr>
          <p:txBody>
            <a:bodyPr wrap="square" rtlCol="0">
              <a:spAutoFit/>
            </a:bodyPr>
            <a:lstStyle/>
            <a:p>
              <a:r>
                <a:rPr lang="en-US" altLang="ko-KR" dirty="0" smtClean="0"/>
                <a:t>Training</a:t>
              </a:r>
              <a:endParaRPr lang="ko-KR" altLang="en-US" dirty="0"/>
            </a:p>
          </p:txBody>
        </p:sp>
      </p:grpSp>
    </p:spTree>
    <p:extLst>
      <p:ext uri="{BB962C8B-B14F-4D97-AF65-F5344CB8AC3E}">
        <p14:creationId xmlns:p14="http://schemas.microsoft.com/office/powerpoint/2010/main" val="1932084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ris machine learningì ëí ì´ë¯¸ì§ ê²ìê²°ê³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9326" y="94593"/>
            <a:ext cx="8578522" cy="6433892"/>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p:cNvSpPr>
            <a:spLocks noGrp="1"/>
          </p:cNvSpPr>
          <p:nvPr>
            <p:ph type="title"/>
          </p:nvPr>
        </p:nvSpPr>
        <p:spPr/>
        <p:txBody>
          <a:bodyPr/>
          <a:lstStyle/>
          <a:p>
            <a:r>
              <a:rPr lang="en-US" altLang="ko-KR" dirty="0" smtClean="0"/>
              <a:t>Iris data</a:t>
            </a:r>
            <a:endParaRPr lang="ko-KR" altLang="en-US" dirty="0"/>
          </a:p>
        </p:txBody>
      </p:sp>
      <p:sp>
        <p:nvSpPr>
          <p:cNvPr id="3" name="내용 개체 틀 2"/>
          <p:cNvSpPr>
            <a:spLocks noGrp="1"/>
          </p:cNvSpPr>
          <p:nvPr>
            <p:ph idx="1"/>
          </p:nvPr>
        </p:nvSpPr>
        <p:spPr>
          <a:xfrm>
            <a:off x="838200" y="1825625"/>
            <a:ext cx="9819290" cy="1090996"/>
          </a:xfrm>
        </p:spPr>
        <p:txBody>
          <a:bodyPr/>
          <a:lstStyle/>
          <a:p>
            <a:endParaRPr lang="ko-KR" altLang="en-US" dirty="0"/>
          </a:p>
        </p:txBody>
      </p:sp>
    </p:spTree>
    <p:extLst>
      <p:ext uri="{BB962C8B-B14F-4D97-AF65-F5344CB8AC3E}">
        <p14:creationId xmlns:p14="http://schemas.microsoft.com/office/powerpoint/2010/main" val="3717881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Iris data</a:t>
            </a:r>
            <a:endParaRPr lang="ko-KR" altLang="en-US" dirty="0"/>
          </a:p>
        </p:txBody>
      </p:sp>
      <p:sp>
        <p:nvSpPr>
          <p:cNvPr id="3" name="내용 개체 틀 2"/>
          <p:cNvSpPr>
            <a:spLocks noGrp="1"/>
          </p:cNvSpPr>
          <p:nvPr>
            <p:ph idx="1"/>
          </p:nvPr>
        </p:nvSpPr>
        <p:spPr/>
        <p:txBody>
          <a:bodyPr/>
          <a:lstStyle/>
          <a:p>
            <a:endParaRPr lang="ko-KR" altLang="en-US"/>
          </a:p>
        </p:txBody>
      </p:sp>
      <p:pic>
        <p:nvPicPr>
          <p:cNvPr id="1028" name="Picture 4" descr="https://upload.wikimedia.org/wikipedia/commons/thumb/1/10/Iris_Flowers_Clustering_kMeans.svg/2560px-Iris_Flowers_Clustering_kMeans.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0203" y="1941967"/>
            <a:ext cx="9894942" cy="4634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985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494682"/>
            <a:ext cx="9144000" cy="2387600"/>
          </a:xfrm>
        </p:spPr>
        <p:txBody>
          <a:bodyPr>
            <a:normAutofit/>
          </a:bodyPr>
          <a:lstStyle/>
          <a:p>
            <a:r>
              <a:rPr lang="en-US" altLang="ko-KR" dirty="0" smtClean="0"/>
              <a:t>ML in C++</a:t>
            </a:r>
            <a:br>
              <a:rPr lang="en-US" altLang="ko-KR" dirty="0" smtClean="0"/>
            </a:br>
            <a:r>
              <a:rPr lang="en-US" altLang="ko-KR" sz="4400" dirty="0" smtClean="0"/>
              <a:t>(translation from Java to C++)</a:t>
            </a:r>
            <a:endParaRPr lang="ko-KR" altLang="en-US" sz="4400" dirty="0"/>
          </a:p>
        </p:txBody>
      </p:sp>
      <p:sp>
        <p:nvSpPr>
          <p:cNvPr id="3" name="부제목 2"/>
          <p:cNvSpPr>
            <a:spLocks noGrp="1"/>
          </p:cNvSpPr>
          <p:nvPr>
            <p:ph type="subTitle" idx="1"/>
          </p:nvPr>
        </p:nvSpPr>
        <p:spPr>
          <a:xfrm>
            <a:off x="1524000" y="3400560"/>
            <a:ext cx="9144000" cy="1655762"/>
          </a:xfrm>
        </p:spPr>
        <p:txBody>
          <a:bodyPr/>
          <a:lstStyle/>
          <a:p>
            <a:r>
              <a:rPr lang="en-US" altLang="ko-KR" dirty="0" smtClean="0"/>
              <a:t>Doug Young Suh</a:t>
            </a:r>
          </a:p>
          <a:p>
            <a:r>
              <a:rPr lang="en-US" altLang="ko-KR" dirty="0" smtClean="0"/>
              <a:t>Last update 2019</a:t>
            </a:r>
            <a:r>
              <a:rPr lang="en-US" altLang="ko-KR" dirty="0"/>
              <a:t>. </a:t>
            </a:r>
            <a:r>
              <a:rPr lang="en-US" altLang="ko-KR" dirty="0" smtClean="0"/>
              <a:t>5. 19</a:t>
            </a:r>
            <a:endParaRPr lang="en-US" altLang="ko-KR" dirty="0"/>
          </a:p>
        </p:txBody>
      </p:sp>
      <p:graphicFrame>
        <p:nvGraphicFramePr>
          <p:cNvPr id="4" name="표 3"/>
          <p:cNvGraphicFramePr>
            <a:graphicFrameLocks noGrp="1"/>
          </p:cNvGraphicFramePr>
          <p:nvPr>
            <p:extLst/>
          </p:nvPr>
        </p:nvGraphicFramePr>
        <p:xfrm>
          <a:off x="2032000" y="4793615"/>
          <a:ext cx="8128000" cy="111252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latinLnBrk="1"/>
                      <a:endParaRPr lang="ko-KR" altLang="en-US" dirty="0"/>
                    </a:p>
                  </a:txBody>
                  <a:tcPr/>
                </a:tc>
                <a:tc>
                  <a:txBody>
                    <a:bodyPr/>
                    <a:lstStyle/>
                    <a:p>
                      <a:pPr latinLnBrk="1"/>
                      <a:r>
                        <a:rPr lang="en-US" altLang="ko-KR" dirty="0" smtClean="0"/>
                        <a:t>Single NN</a:t>
                      </a:r>
                      <a:endParaRPr lang="ko-KR" altLang="en-US" dirty="0"/>
                    </a:p>
                  </a:txBody>
                  <a:tcPr/>
                </a:tc>
                <a:tc>
                  <a:txBody>
                    <a:bodyPr/>
                    <a:lstStyle/>
                    <a:p>
                      <a:pPr latinLnBrk="1"/>
                      <a:r>
                        <a:rPr lang="en-US" altLang="ko-KR" dirty="0" smtClean="0"/>
                        <a:t>Multi-class</a:t>
                      </a:r>
                      <a:endParaRPr lang="ko-KR" altLang="en-US" dirty="0"/>
                    </a:p>
                  </a:txBody>
                  <a:tcPr/>
                </a:tc>
                <a:tc>
                  <a:txBody>
                    <a:bodyPr/>
                    <a:lstStyle/>
                    <a:p>
                      <a:pPr latinLnBrk="1"/>
                      <a:r>
                        <a:rPr lang="en-US" altLang="ko-KR" dirty="0" smtClean="0"/>
                        <a:t>Multi-layer</a:t>
                      </a:r>
                      <a:endParaRPr lang="ko-KR" altLang="en-US" dirty="0"/>
                    </a:p>
                  </a:txBody>
                  <a:tcPr/>
                </a:tc>
              </a:tr>
              <a:tr h="370840">
                <a:tc>
                  <a:txBody>
                    <a:bodyPr/>
                    <a:lstStyle/>
                    <a:p>
                      <a:pPr algn="ctr" latinLnBrk="1"/>
                      <a:r>
                        <a:rPr lang="en-US" altLang="ko-KR" dirty="0" smtClean="0"/>
                        <a:t>given</a:t>
                      </a:r>
                      <a:endParaRPr lang="ko-KR" altLang="en-US" dirty="0"/>
                    </a:p>
                  </a:txBody>
                  <a:tcPr/>
                </a:tc>
                <a:tc>
                  <a:txBody>
                    <a:bodyPr/>
                    <a:lstStyle/>
                    <a:p>
                      <a:pPr algn="ctr" latinLnBrk="1"/>
                      <a:r>
                        <a:rPr lang="en-US" altLang="ko-KR" dirty="0" smtClean="0"/>
                        <a:t>O </a:t>
                      </a:r>
                      <a:endParaRPr lang="ko-KR" altLang="en-US" dirty="0"/>
                    </a:p>
                  </a:txBody>
                  <a:tcPr/>
                </a:tc>
                <a:tc>
                  <a:txBody>
                    <a:bodyPr/>
                    <a:lstStyle/>
                    <a:p>
                      <a:pPr algn="ctr" latinLnBrk="1"/>
                      <a:r>
                        <a:rPr lang="en-US" altLang="ko-KR" dirty="0" smtClean="0"/>
                        <a:t>O </a:t>
                      </a:r>
                      <a:endParaRPr lang="ko-KR" altLang="en-US" dirty="0"/>
                    </a:p>
                  </a:txBody>
                  <a:tcPr/>
                </a:tc>
                <a:tc>
                  <a:txBody>
                    <a:bodyPr/>
                    <a:lstStyle/>
                    <a:p>
                      <a:pPr algn="ctr" latinLnBrk="1"/>
                      <a:r>
                        <a:rPr lang="en-US" altLang="ko-KR" dirty="0" smtClean="0"/>
                        <a:t>X </a:t>
                      </a:r>
                      <a:endParaRPr lang="ko-KR" altLang="en-US" dirty="0"/>
                    </a:p>
                  </a:txBody>
                  <a:tcPr/>
                </a:tc>
              </a:tr>
              <a:tr h="370840">
                <a:tc>
                  <a:txBody>
                    <a:bodyPr/>
                    <a:lstStyle/>
                    <a:p>
                      <a:pPr algn="ctr" latinLnBrk="1"/>
                      <a:r>
                        <a:rPr lang="en-US" altLang="ko-KR" dirty="0" smtClean="0"/>
                        <a:t>Iris data</a:t>
                      </a:r>
                      <a:endParaRPr lang="ko-KR" altLang="en-US" dirty="0"/>
                    </a:p>
                  </a:txBody>
                  <a:tcPr/>
                </a:tc>
                <a:tc>
                  <a:txBody>
                    <a:bodyPr/>
                    <a:lstStyle/>
                    <a:p>
                      <a:pPr algn="ctr" latinLnBrk="1"/>
                      <a:r>
                        <a:rPr lang="en-US" altLang="ko-KR" dirty="0" smtClean="0"/>
                        <a:t>66%</a:t>
                      </a:r>
                      <a:endParaRPr lang="ko-KR" altLang="en-US" dirty="0"/>
                    </a:p>
                  </a:txBody>
                  <a:tcPr/>
                </a:tc>
                <a:tc>
                  <a:txBody>
                    <a:bodyPr/>
                    <a:lstStyle/>
                    <a:p>
                      <a:pPr algn="ctr" latinLnBrk="1"/>
                      <a:r>
                        <a:rPr lang="en-US" altLang="ko-KR" dirty="0" smtClean="0"/>
                        <a:t>O</a:t>
                      </a:r>
                      <a:r>
                        <a:rPr lang="en-US" altLang="ko-KR" baseline="0" dirty="0" smtClean="0"/>
                        <a:t> </a:t>
                      </a:r>
                      <a:endParaRPr lang="ko-KR" altLang="en-US" dirty="0"/>
                    </a:p>
                  </a:txBody>
                  <a:tcPr/>
                </a:tc>
                <a:tc>
                  <a:txBody>
                    <a:bodyPr/>
                    <a:lstStyle/>
                    <a:p>
                      <a:pPr algn="ctr" latinLnBrk="1"/>
                      <a:r>
                        <a:rPr lang="en-US" altLang="ko-KR" dirty="0" smtClean="0"/>
                        <a:t>X</a:t>
                      </a:r>
                      <a:endParaRPr lang="ko-KR" altLang="en-US" dirty="0"/>
                    </a:p>
                  </a:txBody>
                  <a:tcPr/>
                </a:tc>
              </a:tr>
            </a:tbl>
          </a:graphicData>
        </a:graphic>
      </p:graphicFrame>
    </p:spTree>
    <p:extLst>
      <p:ext uri="{BB962C8B-B14F-4D97-AF65-F5344CB8AC3E}">
        <p14:creationId xmlns:p14="http://schemas.microsoft.com/office/powerpoint/2010/main" val="4284278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타원 83"/>
          <p:cNvSpPr/>
          <p:nvPr/>
        </p:nvSpPr>
        <p:spPr>
          <a:xfrm>
            <a:off x="7282087" y="3261010"/>
            <a:ext cx="3307264" cy="3107663"/>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3" name="타원 82"/>
          <p:cNvSpPr/>
          <p:nvPr/>
        </p:nvSpPr>
        <p:spPr>
          <a:xfrm>
            <a:off x="1551114" y="3543194"/>
            <a:ext cx="3029919" cy="2383373"/>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 name="제목 1"/>
          <p:cNvSpPr>
            <a:spLocks noGrp="1"/>
          </p:cNvSpPr>
          <p:nvPr>
            <p:ph type="title"/>
          </p:nvPr>
        </p:nvSpPr>
        <p:spPr/>
        <p:txBody>
          <a:bodyPr/>
          <a:lstStyle/>
          <a:p>
            <a:r>
              <a:rPr lang="en-US" altLang="ko-KR" dirty="0" smtClean="0"/>
              <a:t>Machine Learning (ML)</a:t>
            </a:r>
            <a:endParaRPr lang="ko-KR" altLang="en-US" dirty="0"/>
          </a:p>
        </p:txBody>
      </p:sp>
      <p:sp>
        <p:nvSpPr>
          <p:cNvPr id="3" name="내용 개체 틀 2"/>
          <p:cNvSpPr>
            <a:spLocks noGrp="1"/>
          </p:cNvSpPr>
          <p:nvPr>
            <p:ph idx="1"/>
          </p:nvPr>
        </p:nvSpPr>
        <p:spPr>
          <a:xfrm>
            <a:off x="838200" y="1825625"/>
            <a:ext cx="4818681" cy="4351338"/>
          </a:xfrm>
        </p:spPr>
        <p:txBody>
          <a:bodyPr/>
          <a:lstStyle/>
          <a:p>
            <a:r>
              <a:rPr lang="en-US" altLang="ko-KR" dirty="0" smtClean="0"/>
              <a:t>Child?</a:t>
            </a:r>
          </a:p>
          <a:p>
            <a:pPr lvl="1"/>
            <a:r>
              <a:rPr lang="en-US" altLang="ko-KR" dirty="0" smtClean="0"/>
              <a:t>Height                 x[1]</a:t>
            </a:r>
          </a:p>
          <a:p>
            <a:pPr lvl="1"/>
            <a:r>
              <a:rPr lang="en-US" altLang="ko-KR" dirty="0" smtClean="0"/>
              <a:t>Problem solving     x[2]</a:t>
            </a:r>
            <a:endParaRPr lang="ko-KR" altLang="en-US" dirty="0"/>
          </a:p>
        </p:txBody>
      </p:sp>
      <p:sp>
        <p:nvSpPr>
          <p:cNvPr id="7" name="타원 6"/>
          <p:cNvSpPr/>
          <p:nvPr/>
        </p:nvSpPr>
        <p:spPr>
          <a:xfrm>
            <a:off x="2748367" y="4413291"/>
            <a:ext cx="643180" cy="6431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a:t>
            </a:r>
            <a:endParaRPr lang="ko-KR" altLang="en-US" dirty="0">
              <a:solidFill>
                <a:schemeClr val="tx1"/>
              </a:solidFill>
            </a:endParaRPr>
          </a:p>
        </p:txBody>
      </p:sp>
      <p:cxnSp>
        <p:nvCxnSpPr>
          <p:cNvPr id="9" name="직선 화살표 연결선 8"/>
          <p:cNvCxnSpPr>
            <a:stCxn id="14" idx="3"/>
            <a:endCxn id="7" idx="1"/>
          </p:cNvCxnSpPr>
          <p:nvPr/>
        </p:nvCxnSpPr>
        <p:spPr>
          <a:xfrm>
            <a:off x="1434975" y="4001294"/>
            <a:ext cx="1407584" cy="506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a:stCxn id="15" idx="3"/>
            <a:endCxn id="7" idx="3"/>
          </p:cNvCxnSpPr>
          <p:nvPr/>
        </p:nvCxnSpPr>
        <p:spPr>
          <a:xfrm flipV="1">
            <a:off x="1434975" y="4962279"/>
            <a:ext cx="1407584" cy="508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직사각형 13"/>
          <p:cNvSpPr/>
          <p:nvPr/>
        </p:nvSpPr>
        <p:spPr>
          <a:xfrm>
            <a:off x="875206" y="3816628"/>
            <a:ext cx="559769" cy="369332"/>
          </a:xfrm>
          <a:prstGeom prst="rect">
            <a:avLst/>
          </a:prstGeom>
        </p:spPr>
        <p:txBody>
          <a:bodyPr wrap="none">
            <a:spAutoFit/>
          </a:bodyPr>
          <a:lstStyle/>
          <a:p>
            <a:r>
              <a:rPr lang="en-US" altLang="ko-KR" dirty="0"/>
              <a:t>x[1]</a:t>
            </a:r>
            <a:endParaRPr lang="ko-KR" altLang="en-US" dirty="0"/>
          </a:p>
        </p:txBody>
      </p:sp>
      <p:sp>
        <p:nvSpPr>
          <p:cNvPr id="15" name="직사각형 14"/>
          <p:cNvSpPr/>
          <p:nvPr/>
        </p:nvSpPr>
        <p:spPr>
          <a:xfrm>
            <a:off x="875206" y="5286568"/>
            <a:ext cx="559769" cy="369332"/>
          </a:xfrm>
          <a:prstGeom prst="rect">
            <a:avLst/>
          </a:prstGeom>
        </p:spPr>
        <p:txBody>
          <a:bodyPr wrap="none">
            <a:spAutoFit/>
          </a:bodyPr>
          <a:lstStyle/>
          <a:p>
            <a:r>
              <a:rPr lang="en-US" altLang="ko-KR" dirty="0" smtClean="0"/>
              <a:t>x[2]</a:t>
            </a:r>
            <a:endParaRPr lang="ko-KR" altLang="en-US" dirty="0"/>
          </a:p>
        </p:txBody>
      </p:sp>
      <p:sp>
        <p:nvSpPr>
          <p:cNvPr id="22" name="직사각형 21"/>
          <p:cNvSpPr/>
          <p:nvPr/>
        </p:nvSpPr>
        <p:spPr>
          <a:xfrm>
            <a:off x="3758340" y="4413291"/>
            <a:ext cx="705173" cy="6431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cxnSp>
        <p:nvCxnSpPr>
          <p:cNvPr id="24" name="직선 화살표 연결선 23"/>
          <p:cNvCxnSpPr>
            <a:stCxn id="7" idx="6"/>
            <a:endCxn id="22" idx="1"/>
          </p:cNvCxnSpPr>
          <p:nvPr/>
        </p:nvCxnSpPr>
        <p:spPr>
          <a:xfrm>
            <a:off x="3391547" y="4734881"/>
            <a:ext cx="366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자유형 24"/>
          <p:cNvSpPr/>
          <p:nvPr/>
        </p:nvSpPr>
        <p:spPr>
          <a:xfrm>
            <a:off x="3820334" y="4626244"/>
            <a:ext cx="519194" cy="271220"/>
          </a:xfrm>
          <a:custGeom>
            <a:avLst/>
            <a:gdLst>
              <a:gd name="connsiteX0" fmla="*/ 0 w 348712"/>
              <a:gd name="connsiteY0" fmla="*/ 278970 h 278970"/>
              <a:gd name="connsiteX1" fmla="*/ 178231 w 348712"/>
              <a:gd name="connsiteY1" fmla="*/ 278970 h 278970"/>
              <a:gd name="connsiteX2" fmla="*/ 178231 w 348712"/>
              <a:gd name="connsiteY2" fmla="*/ 0 h 278970"/>
              <a:gd name="connsiteX3" fmla="*/ 348712 w 348712"/>
              <a:gd name="connsiteY3" fmla="*/ 7749 h 278970"/>
            </a:gdLst>
            <a:ahLst/>
            <a:cxnLst>
              <a:cxn ang="0">
                <a:pos x="connsiteX0" y="connsiteY0"/>
              </a:cxn>
              <a:cxn ang="0">
                <a:pos x="connsiteX1" y="connsiteY1"/>
              </a:cxn>
              <a:cxn ang="0">
                <a:pos x="connsiteX2" y="connsiteY2"/>
              </a:cxn>
              <a:cxn ang="0">
                <a:pos x="connsiteX3" y="connsiteY3"/>
              </a:cxn>
            </a:cxnLst>
            <a:rect l="l" t="t" r="r" b="b"/>
            <a:pathLst>
              <a:path w="348712" h="278970">
                <a:moveTo>
                  <a:pt x="0" y="278970"/>
                </a:moveTo>
                <a:lnTo>
                  <a:pt x="178231" y="278970"/>
                </a:lnTo>
                <a:lnTo>
                  <a:pt x="178231" y="0"/>
                </a:lnTo>
                <a:lnTo>
                  <a:pt x="348712" y="774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7" name="직선 연결선 26"/>
          <p:cNvCxnSpPr/>
          <p:nvPr/>
        </p:nvCxnSpPr>
        <p:spPr>
          <a:xfrm>
            <a:off x="3789336" y="4750379"/>
            <a:ext cx="58118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stCxn id="22" idx="3"/>
          </p:cNvCxnSpPr>
          <p:nvPr/>
        </p:nvCxnSpPr>
        <p:spPr>
          <a:xfrm>
            <a:off x="4463513" y="4734881"/>
            <a:ext cx="263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a:off x="3669400" y="3976491"/>
            <a:ext cx="821059" cy="369332"/>
          </a:xfrm>
          <a:prstGeom prst="rect">
            <a:avLst/>
          </a:prstGeom>
        </p:spPr>
        <p:txBody>
          <a:bodyPr wrap="none">
            <a:spAutoFit/>
          </a:bodyPr>
          <a:lstStyle/>
          <a:p>
            <a:r>
              <a:rPr lang="en-US" altLang="ko-KR" dirty="0"/>
              <a:t>Child?</a:t>
            </a:r>
          </a:p>
        </p:txBody>
      </p:sp>
      <p:sp>
        <p:nvSpPr>
          <p:cNvPr id="31" name="직사각형 30"/>
          <p:cNvSpPr/>
          <p:nvPr/>
        </p:nvSpPr>
        <p:spPr>
          <a:xfrm>
            <a:off x="4752531" y="4438688"/>
            <a:ext cx="1007776" cy="646331"/>
          </a:xfrm>
          <a:prstGeom prst="rect">
            <a:avLst/>
          </a:prstGeom>
        </p:spPr>
        <p:txBody>
          <a:bodyPr wrap="none">
            <a:spAutoFit/>
          </a:bodyPr>
          <a:lstStyle/>
          <a:p>
            <a:r>
              <a:rPr lang="en-US" altLang="ko-KR" dirty="0" smtClean="0"/>
              <a:t>True or </a:t>
            </a:r>
          </a:p>
          <a:p>
            <a:r>
              <a:rPr lang="en-US" altLang="ko-KR" dirty="0" smtClean="0"/>
              <a:t>false</a:t>
            </a:r>
            <a:endParaRPr lang="en-US" altLang="ko-KR" dirty="0"/>
          </a:p>
        </p:txBody>
      </p:sp>
      <p:sp>
        <p:nvSpPr>
          <p:cNvPr id="32" name="내용 개체 틀 2"/>
          <p:cNvSpPr txBox="1">
            <a:spLocks/>
          </p:cNvSpPr>
          <p:nvPr/>
        </p:nvSpPr>
        <p:spPr>
          <a:xfrm>
            <a:off x="6480141" y="1756451"/>
            <a:ext cx="4818681"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smtClean="0"/>
              <a:t>Child or adult?</a:t>
            </a:r>
          </a:p>
          <a:p>
            <a:pPr lvl="1"/>
            <a:r>
              <a:rPr lang="en-US" altLang="ko-KR" dirty="0" smtClean="0"/>
              <a:t>Height                 x[1]</a:t>
            </a:r>
          </a:p>
          <a:p>
            <a:pPr lvl="1"/>
            <a:r>
              <a:rPr lang="en-US" altLang="ko-KR" dirty="0" smtClean="0"/>
              <a:t>Problem solving     x[2]</a:t>
            </a:r>
            <a:endParaRPr lang="ko-KR" altLang="en-US" dirty="0"/>
          </a:p>
        </p:txBody>
      </p:sp>
      <p:sp>
        <p:nvSpPr>
          <p:cNvPr id="35" name="타원 34"/>
          <p:cNvSpPr/>
          <p:nvPr/>
        </p:nvSpPr>
        <p:spPr>
          <a:xfrm>
            <a:off x="8610734" y="3706753"/>
            <a:ext cx="643180" cy="6431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a:t>
            </a:r>
            <a:endParaRPr lang="ko-KR" altLang="en-US" dirty="0">
              <a:solidFill>
                <a:schemeClr val="tx1"/>
              </a:solidFill>
            </a:endParaRPr>
          </a:p>
        </p:txBody>
      </p:sp>
      <p:cxnSp>
        <p:nvCxnSpPr>
          <p:cNvPr id="36" name="직선 화살표 연결선 35"/>
          <p:cNvCxnSpPr>
            <a:stCxn id="40" idx="3"/>
            <a:endCxn id="35" idx="2"/>
          </p:cNvCxnSpPr>
          <p:nvPr/>
        </p:nvCxnSpPr>
        <p:spPr>
          <a:xfrm>
            <a:off x="7245557" y="3877310"/>
            <a:ext cx="1365177" cy="151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endCxn id="35" idx="2"/>
          </p:cNvCxnSpPr>
          <p:nvPr/>
        </p:nvCxnSpPr>
        <p:spPr>
          <a:xfrm flipV="1">
            <a:off x="7184105" y="4028343"/>
            <a:ext cx="1426629" cy="1993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직사각형 39"/>
          <p:cNvSpPr/>
          <p:nvPr/>
        </p:nvSpPr>
        <p:spPr>
          <a:xfrm>
            <a:off x="6685788" y="3692644"/>
            <a:ext cx="559769" cy="369332"/>
          </a:xfrm>
          <a:prstGeom prst="rect">
            <a:avLst/>
          </a:prstGeom>
        </p:spPr>
        <p:txBody>
          <a:bodyPr wrap="none">
            <a:spAutoFit/>
          </a:bodyPr>
          <a:lstStyle/>
          <a:p>
            <a:r>
              <a:rPr lang="en-US" altLang="ko-KR" dirty="0"/>
              <a:t>x[1]</a:t>
            </a:r>
            <a:endParaRPr lang="ko-KR" altLang="en-US" dirty="0"/>
          </a:p>
        </p:txBody>
      </p:sp>
      <p:sp>
        <p:nvSpPr>
          <p:cNvPr id="41" name="직사각형 40"/>
          <p:cNvSpPr/>
          <p:nvPr/>
        </p:nvSpPr>
        <p:spPr>
          <a:xfrm>
            <a:off x="6624336" y="5885840"/>
            <a:ext cx="559769" cy="369332"/>
          </a:xfrm>
          <a:prstGeom prst="rect">
            <a:avLst/>
          </a:prstGeom>
        </p:spPr>
        <p:txBody>
          <a:bodyPr wrap="none">
            <a:spAutoFit/>
          </a:bodyPr>
          <a:lstStyle/>
          <a:p>
            <a:r>
              <a:rPr lang="en-US" altLang="ko-KR" dirty="0" smtClean="0"/>
              <a:t>x[2]</a:t>
            </a:r>
            <a:endParaRPr lang="ko-KR" altLang="en-US" dirty="0"/>
          </a:p>
        </p:txBody>
      </p:sp>
      <p:sp>
        <p:nvSpPr>
          <p:cNvPr id="42" name="직사각형 41"/>
          <p:cNvSpPr/>
          <p:nvPr/>
        </p:nvSpPr>
        <p:spPr>
          <a:xfrm>
            <a:off x="9620707" y="3706753"/>
            <a:ext cx="705173" cy="6431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cxnSp>
        <p:nvCxnSpPr>
          <p:cNvPr id="43" name="직선 화살표 연결선 42"/>
          <p:cNvCxnSpPr>
            <a:stCxn id="35" idx="6"/>
            <a:endCxn id="42" idx="1"/>
          </p:cNvCxnSpPr>
          <p:nvPr/>
        </p:nvCxnSpPr>
        <p:spPr>
          <a:xfrm>
            <a:off x="9253914" y="4028343"/>
            <a:ext cx="366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자유형 43"/>
          <p:cNvSpPr/>
          <p:nvPr/>
        </p:nvSpPr>
        <p:spPr>
          <a:xfrm>
            <a:off x="9682701" y="3919706"/>
            <a:ext cx="519194" cy="271220"/>
          </a:xfrm>
          <a:custGeom>
            <a:avLst/>
            <a:gdLst>
              <a:gd name="connsiteX0" fmla="*/ 0 w 348712"/>
              <a:gd name="connsiteY0" fmla="*/ 278970 h 278970"/>
              <a:gd name="connsiteX1" fmla="*/ 178231 w 348712"/>
              <a:gd name="connsiteY1" fmla="*/ 278970 h 278970"/>
              <a:gd name="connsiteX2" fmla="*/ 178231 w 348712"/>
              <a:gd name="connsiteY2" fmla="*/ 0 h 278970"/>
              <a:gd name="connsiteX3" fmla="*/ 348712 w 348712"/>
              <a:gd name="connsiteY3" fmla="*/ 7749 h 278970"/>
            </a:gdLst>
            <a:ahLst/>
            <a:cxnLst>
              <a:cxn ang="0">
                <a:pos x="connsiteX0" y="connsiteY0"/>
              </a:cxn>
              <a:cxn ang="0">
                <a:pos x="connsiteX1" y="connsiteY1"/>
              </a:cxn>
              <a:cxn ang="0">
                <a:pos x="connsiteX2" y="connsiteY2"/>
              </a:cxn>
              <a:cxn ang="0">
                <a:pos x="connsiteX3" y="connsiteY3"/>
              </a:cxn>
            </a:cxnLst>
            <a:rect l="l" t="t" r="r" b="b"/>
            <a:pathLst>
              <a:path w="348712" h="278970">
                <a:moveTo>
                  <a:pt x="0" y="278970"/>
                </a:moveTo>
                <a:lnTo>
                  <a:pt x="178231" y="278970"/>
                </a:lnTo>
                <a:lnTo>
                  <a:pt x="178231" y="0"/>
                </a:lnTo>
                <a:lnTo>
                  <a:pt x="348712" y="774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5" name="직선 연결선 44"/>
          <p:cNvCxnSpPr/>
          <p:nvPr/>
        </p:nvCxnSpPr>
        <p:spPr>
          <a:xfrm>
            <a:off x="9651703" y="4043841"/>
            <a:ext cx="58118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stCxn id="42" idx="3"/>
          </p:cNvCxnSpPr>
          <p:nvPr/>
        </p:nvCxnSpPr>
        <p:spPr>
          <a:xfrm>
            <a:off x="10325880" y="4028343"/>
            <a:ext cx="263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직사각형 46"/>
          <p:cNvSpPr/>
          <p:nvPr/>
        </p:nvSpPr>
        <p:spPr>
          <a:xfrm>
            <a:off x="9531767" y="3269953"/>
            <a:ext cx="821059" cy="369332"/>
          </a:xfrm>
          <a:prstGeom prst="rect">
            <a:avLst/>
          </a:prstGeom>
        </p:spPr>
        <p:txBody>
          <a:bodyPr wrap="none">
            <a:spAutoFit/>
          </a:bodyPr>
          <a:lstStyle/>
          <a:p>
            <a:r>
              <a:rPr lang="en-US" altLang="ko-KR" dirty="0"/>
              <a:t>Child?</a:t>
            </a:r>
          </a:p>
        </p:txBody>
      </p:sp>
      <p:sp>
        <p:nvSpPr>
          <p:cNvPr id="48" name="직사각형 47"/>
          <p:cNvSpPr/>
          <p:nvPr/>
        </p:nvSpPr>
        <p:spPr>
          <a:xfrm>
            <a:off x="10614898" y="3732150"/>
            <a:ext cx="1007776" cy="646331"/>
          </a:xfrm>
          <a:prstGeom prst="rect">
            <a:avLst/>
          </a:prstGeom>
        </p:spPr>
        <p:txBody>
          <a:bodyPr wrap="none">
            <a:spAutoFit/>
          </a:bodyPr>
          <a:lstStyle/>
          <a:p>
            <a:r>
              <a:rPr lang="en-US" altLang="ko-KR" dirty="0" smtClean="0"/>
              <a:t>True or </a:t>
            </a:r>
          </a:p>
          <a:p>
            <a:r>
              <a:rPr lang="en-US" altLang="ko-KR" dirty="0" smtClean="0"/>
              <a:t>false</a:t>
            </a:r>
            <a:endParaRPr lang="en-US" altLang="ko-KR" dirty="0"/>
          </a:p>
        </p:txBody>
      </p:sp>
      <p:sp>
        <p:nvSpPr>
          <p:cNvPr id="57" name="타원 56"/>
          <p:cNvSpPr/>
          <p:nvPr/>
        </p:nvSpPr>
        <p:spPr>
          <a:xfrm>
            <a:off x="8610734" y="5166362"/>
            <a:ext cx="643180" cy="6431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a:t>
            </a:r>
            <a:endParaRPr lang="ko-KR" altLang="en-US" dirty="0">
              <a:solidFill>
                <a:schemeClr val="tx1"/>
              </a:solidFill>
            </a:endParaRPr>
          </a:p>
        </p:txBody>
      </p:sp>
      <p:cxnSp>
        <p:nvCxnSpPr>
          <p:cNvPr id="58" name="직선 화살표 연결선 57"/>
          <p:cNvCxnSpPr>
            <a:stCxn id="40" idx="3"/>
            <a:endCxn id="57" idx="2"/>
          </p:cNvCxnSpPr>
          <p:nvPr/>
        </p:nvCxnSpPr>
        <p:spPr>
          <a:xfrm>
            <a:off x="7245557" y="3877310"/>
            <a:ext cx="1365177" cy="1610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p:cNvCxnSpPr>
            <a:endCxn id="57" idx="2"/>
          </p:cNvCxnSpPr>
          <p:nvPr/>
        </p:nvCxnSpPr>
        <p:spPr>
          <a:xfrm flipV="1">
            <a:off x="7152568" y="5487952"/>
            <a:ext cx="1458166" cy="558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직사각형 61"/>
          <p:cNvSpPr/>
          <p:nvPr/>
        </p:nvSpPr>
        <p:spPr>
          <a:xfrm>
            <a:off x="9620707" y="5166362"/>
            <a:ext cx="705173" cy="6431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cxnSp>
        <p:nvCxnSpPr>
          <p:cNvPr id="63" name="직선 화살표 연결선 62"/>
          <p:cNvCxnSpPr>
            <a:stCxn id="57" idx="6"/>
            <a:endCxn id="62" idx="1"/>
          </p:cNvCxnSpPr>
          <p:nvPr/>
        </p:nvCxnSpPr>
        <p:spPr>
          <a:xfrm>
            <a:off x="9253914" y="5487952"/>
            <a:ext cx="366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자유형 63"/>
          <p:cNvSpPr/>
          <p:nvPr/>
        </p:nvSpPr>
        <p:spPr>
          <a:xfrm>
            <a:off x="9682701" y="5379315"/>
            <a:ext cx="519194" cy="271220"/>
          </a:xfrm>
          <a:custGeom>
            <a:avLst/>
            <a:gdLst>
              <a:gd name="connsiteX0" fmla="*/ 0 w 348712"/>
              <a:gd name="connsiteY0" fmla="*/ 278970 h 278970"/>
              <a:gd name="connsiteX1" fmla="*/ 178231 w 348712"/>
              <a:gd name="connsiteY1" fmla="*/ 278970 h 278970"/>
              <a:gd name="connsiteX2" fmla="*/ 178231 w 348712"/>
              <a:gd name="connsiteY2" fmla="*/ 0 h 278970"/>
              <a:gd name="connsiteX3" fmla="*/ 348712 w 348712"/>
              <a:gd name="connsiteY3" fmla="*/ 7749 h 278970"/>
            </a:gdLst>
            <a:ahLst/>
            <a:cxnLst>
              <a:cxn ang="0">
                <a:pos x="connsiteX0" y="connsiteY0"/>
              </a:cxn>
              <a:cxn ang="0">
                <a:pos x="connsiteX1" y="connsiteY1"/>
              </a:cxn>
              <a:cxn ang="0">
                <a:pos x="connsiteX2" y="connsiteY2"/>
              </a:cxn>
              <a:cxn ang="0">
                <a:pos x="connsiteX3" y="connsiteY3"/>
              </a:cxn>
            </a:cxnLst>
            <a:rect l="l" t="t" r="r" b="b"/>
            <a:pathLst>
              <a:path w="348712" h="278970">
                <a:moveTo>
                  <a:pt x="0" y="278970"/>
                </a:moveTo>
                <a:lnTo>
                  <a:pt x="178231" y="278970"/>
                </a:lnTo>
                <a:lnTo>
                  <a:pt x="178231" y="0"/>
                </a:lnTo>
                <a:lnTo>
                  <a:pt x="348712" y="774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5" name="직선 연결선 64"/>
          <p:cNvCxnSpPr/>
          <p:nvPr/>
        </p:nvCxnSpPr>
        <p:spPr>
          <a:xfrm>
            <a:off x="9651703" y="5503450"/>
            <a:ext cx="58118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6" name="직선 화살표 연결선 65"/>
          <p:cNvCxnSpPr>
            <a:stCxn id="62" idx="3"/>
          </p:cNvCxnSpPr>
          <p:nvPr/>
        </p:nvCxnSpPr>
        <p:spPr>
          <a:xfrm>
            <a:off x="10325880" y="5487952"/>
            <a:ext cx="263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직사각형 66"/>
          <p:cNvSpPr/>
          <p:nvPr/>
        </p:nvSpPr>
        <p:spPr>
          <a:xfrm>
            <a:off x="9531767" y="4729562"/>
            <a:ext cx="845103" cy="369332"/>
          </a:xfrm>
          <a:prstGeom prst="rect">
            <a:avLst/>
          </a:prstGeom>
        </p:spPr>
        <p:txBody>
          <a:bodyPr wrap="none">
            <a:spAutoFit/>
          </a:bodyPr>
          <a:lstStyle/>
          <a:p>
            <a:r>
              <a:rPr lang="en-US" altLang="ko-KR" dirty="0" smtClean="0"/>
              <a:t>Adult?</a:t>
            </a:r>
            <a:endParaRPr lang="en-US" altLang="ko-KR" dirty="0"/>
          </a:p>
        </p:txBody>
      </p:sp>
      <p:sp>
        <p:nvSpPr>
          <p:cNvPr id="68" name="직사각형 67"/>
          <p:cNvSpPr/>
          <p:nvPr/>
        </p:nvSpPr>
        <p:spPr>
          <a:xfrm>
            <a:off x="10614898" y="5191759"/>
            <a:ext cx="1007776" cy="646331"/>
          </a:xfrm>
          <a:prstGeom prst="rect">
            <a:avLst/>
          </a:prstGeom>
        </p:spPr>
        <p:txBody>
          <a:bodyPr wrap="none">
            <a:spAutoFit/>
          </a:bodyPr>
          <a:lstStyle/>
          <a:p>
            <a:r>
              <a:rPr lang="en-US" altLang="ko-KR" dirty="0" smtClean="0"/>
              <a:t>True or </a:t>
            </a:r>
          </a:p>
          <a:p>
            <a:r>
              <a:rPr lang="en-US" altLang="ko-KR" dirty="0" smtClean="0"/>
              <a:t>false</a:t>
            </a:r>
            <a:endParaRPr lang="en-US" altLang="ko-KR" dirty="0"/>
          </a:p>
        </p:txBody>
      </p:sp>
      <p:sp>
        <p:nvSpPr>
          <p:cNvPr id="82" name="직사각형 81"/>
          <p:cNvSpPr/>
          <p:nvPr/>
        </p:nvSpPr>
        <p:spPr>
          <a:xfrm>
            <a:off x="2415643" y="6064036"/>
            <a:ext cx="1308628" cy="369332"/>
          </a:xfrm>
          <a:prstGeom prst="rect">
            <a:avLst/>
          </a:prstGeom>
          <a:solidFill>
            <a:schemeClr val="accent1">
              <a:lumMod val="20000"/>
              <a:lumOff val="80000"/>
            </a:schemeClr>
          </a:solidFill>
        </p:spPr>
        <p:txBody>
          <a:bodyPr wrap="none">
            <a:spAutoFit/>
          </a:bodyPr>
          <a:lstStyle/>
          <a:p>
            <a:r>
              <a:rPr lang="en-US" altLang="ko-KR" dirty="0"/>
              <a:t>Perceptron</a:t>
            </a:r>
            <a:endParaRPr lang="ko-KR" altLang="en-US" dirty="0"/>
          </a:p>
        </p:txBody>
      </p:sp>
      <p:sp>
        <p:nvSpPr>
          <p:cNvPr id="85" name="직사각형 84"/>
          <p:cNvSpPr/>
          <p:nvPr/>
        </p:nvSpPr>
        <p:spPr>
          <a:xfrm>
            <a:off x="8680164" y="6200387"/>
            <a:ext cx="1300356" cy="369332"/>
          </a:xfrm>
          <a:prstGeom prst="rect">
            <a:avLst/>
          </a:prstGeom>
          <a:solidFill>
            <a:schemeClr val="accent1">
              <a:lumMod val="20000"/>
              <a:lumOff val="80000"/>
            </a:schemeClr>
          </a:solidFill>
        </p:spPr>
        <p:txBody>
          <a:bodyPr wrap="none">
            <a:spAutoFit/>
          </a:bodyPr>
          <a:lstStyle/>
          <a:p>
            <a:r>
              <a:rPr lang="en-US" altLang="ko-KR" dirty="0" smtClean="0"/>
              <a:t>Multi-class</a:t>
            </a:r>
            <a:endParaRPr lang="ko-KR" altLang="en-US" dirty="0"/>
          </a:p>
        </p:txBody>
      </p:sp>
      <p:sp>
        <p:nvSpPr>
          <p:cNvPr id="88" name="직사각형 87"/>
          <p:cNvSpPr/>
          <p:nvPr/>
        </p:nvSpPr>
        <p:spPr>
          <a:xfrm>
            <a:off x="2175032" y="3932120"/>
            <a:ext cx="481221" cy="369332"/>
          </a:xfrm>
          <a:prstGeom prst="rect">
            <a:avLst/>
          </a:prstGeom>
        </p:spPr>
        <p:txBody>
          <a:bodyPr wrap="none">
            <a:spAutoFit/>
          </a:bodyPr>
          <a:lstStyle/>
          <a:p>
            <a:pPr algn="ctr"/>
            <a:r>
              <a:rPr lang="en-US" altLang="ko-KR" dirty="0" smtClean="0"/>
              <a:t>w1</a:t>
            </a:r>
            <a:endParaRPr lang="ko-KR" altLang="en-US" dirty="0"/>
          </a:p>
        </p:txBody>
      </p:sp>
      <p:sp>
        <p:nvSpPr>
          <p:cNvPr id="89" name="직사각형 88"/>
          <p:cNvSpPr/>
          <p:nvPr/>
        </p:nvSpPr>
        <p:spPr>
          <a:xfrm>
            <a:off x="2179488" y="4750379"/>
            <a:ext cx="481221" cy="369332"/>
          </a:xfrm>
          <a:prstGeom prst="rect">
            <a:avLst/>
          </a:prstGeom>
        </p:spPr>
        <p:txBody>
          <a:bodyPr wrap="none">
            <a:spAutoFit/>
          </a:bodyPr>
          <a:lstStyle/>
          <a:p>
            <a:pPr algn="ctr"/>
            <a:r>
              <a:rPr lang="en-US" altLang="ko-KR" dirty="0" smtClean="0"/>
              <a:t>w2</a:t>
            </a:r>
            <a:endParaRPr lang="ko-KR" altLang="en-US" dirty="0"/>
          </a:p>
        </p:txBody>
      </p:sp>
      <p:sp>
        <p:nvSpPr>
          <p:cNvPr id="94" name="직사각형 93"/>
          <p:cNvSpPr/>
          <p:nvPr/>
        </p:nvSpPr>
        <p:spPr>
          <a:xfrm>
            <a:off x="7410960" y="3692644"/>
            <a:ext cx="590226" cy="369332"/>
          </a:xfrm>
          <a:prstGeom prst="rect">
            <a:avLst/>
          </a:prstGeom>
        </p:spPr>
        <p:txBody>
          <a:bodyPr wrap="none">
            <a:spAutoFit/>
          </a:bodyPr>
          <a:lstStyle/>
          <a:p>
            <a:pPr algn="ctr"/>
            <a:r>
              <a:rPr lang="en-US" altLang="ko-KR" dirty="0" smtClean="0"/>
              <a:t>w1c</a:t>
            </a:r>
            <a:endParaRPr lang="ko-KR" altLang="en-US" dirty="0"/>
          </a:p>
        </p:txBody>
      </p:sp>
      <p:sp>
        <p:nvSpPr>
          <p:cNvPr id="95" name="직사각형 94"/>
          <p:cNvSpPr/>
          <p:nvPr/>
        </p:nvSpPr>
        <p:spPr>
          <a:xfrm>
            <a:off x="7461400" y="4383232"/>
            <a:ext cx="601447" cy="369332"/>
          </a:xfrm>
          <a:prstGeom prst="rect">
            <a:avLst/>
          </a:prstGeom>
        </p:spPr>
        <p:txBody>
          <a:bodyPr wrap="none">
            <a:spAutoFit/>
          </a:bodyPr>
          <a:lstStyle/>
          <a:p>
            <a:pPr algn="ctr"/>
            <a:r>
              <a:rPr lang="en-US" altLang="ko-KR" dirty="0" smtClean="0"/>
              <a:t>w1a</a:t>
            </a:r>
            <a:endParaRPr lang="ko-KR" altLang="en-US" dirty="0"/>
          </a:p>
        </p:txBody>
      </p:sp>
      <p:sp>
        <p:nvSpPr>
          <p:cNvPr id="96" name="직사각형 95"/>
          <p:cNvSpPr/>
          <p:nvPr/>
        </p:nvSpPr>
        <p:spPr>
          <a:xfrm>
            <a:off x="7477086" y="5096355"/>
            <a:ext cx="590225" cy="369332"/>
          </a:xfrm>
          <a:prstGeom prst="rect">
            <a:avLst/>
          </a:prstGeom>
        </p:spPr>
        <p:txBody>
          <a:bodyPr wrap="none">
            <a:spAutoFit/>
          </a:bodyPr>
          <a:lstStyle/>
          <a:p>
            <a:pPr algn="ctr"/>
            <a:r>
              <a:rPr lang="en-US" altLang="ko-KR" dirty="0" smtClean="0"/>
              <a:t>w2c</a:t>
            </a:r>
            <a:endParaRPr lang="ko-KR" altLang="en-US" dirty="0"/>
          </a:p>
        </p:txBody>
      </p:sp>
      <p:sp>
        <p:nvSpPr>
          <p:cNvPr id="97" name="직사각형 96"/>
          <p:cNvSpPr/>
          <p:nvPr/>
        </p:nvSpPr>
        <p:spPr>
          <a:xfrm>
            <a:off x="7487144" y="5652594"/>
            <a:ext cx="601447" cy="369332"/>
          </a:xfrm>
          <a:prstGeom prst="rect">
            <a:avLst/>
          </a:prstGeom>
        </p:spPr>
        <p:txBody>
          <a:bodyPr wrap="none">
            <a:spAutoFit/>
          </a:bodyPr>
          <a:lstStyle/>
          <a:p>
            <a:pPr algn="ctr"/>
            <a:r>
              <a:rPr lang="en-US" altLang="ko-KR" dirty="0" smtClean="0"/>
              <a:t>w2a</a:t>
            </a:r>
            <a:endParaRPr lang="ko-KR" altLang="en-US" dirty="0"/>
          </a:p>
        </p:txBody>
      </p:sp>
    </p:spTree>
    <p:extLst>
      <p:ext uri="{BB962C8B-B14F-4D97-AF65-F5344CB8AC3E}">
        <p14:creationId xmlns:p14="http://schemas.microsoft.com/office/powerpoint/2010/main" val="3338989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Machine learning in C++ or </a:t>
            </a:r>
            <a:r>
              <a:rPr lang="en-US" altLang="ko-KR" dirty="0" err="1" smtClean="0"/>
              <a:t>Phyton</a:t>
            </a:r>
            <a:r>
              <a:rPr lang="en-US" altLang="ko-KR" dirty="0" smtClean="0"/>
              <a:t>?</a:t>
            </a:r>
            <a:endParaRPr lang="ko-KR" altLang="en-US" dirty="0"/>
          </a:p>
        </p:txBody>
      </p:sp>
      <p:sp>
        <p:nvSpPr>
          <p:cNvPr id="3" name="내용 개체 틀 2"/>
          <p:cNvSpPr>
            <a:spLocks noGrp="1"/>
          </p:cNvSpPr>
          <p:nvPr>
            <p:ph idx="1"/>
          </p:nvPr>
        </p:nvSpPr>
        <p:spPr>
          <a:xfrm>
            <a:off x="838199" y="1825625"/>
            <a:ext cx="10753725" cy="4351338"/>
          </a:xfrm>
        </p:spPr>
        <p:txBody>
          <a:bodyPr>
            <a:normAutofit fontScale="55000" lnSpcReduction="20000"/>
          </a:bodyPr>
          <a:lstStyle/>
          <a:p>
            <a:pPr>
              <a:lnSpc>
                <a:spcPct val="140000"/>
              </a:lnSpc>
            </a:pPr>
            <a:r>
              <a:rPr lang="en-US" altLang="ko-KR" dirty="0"/>
              <a:t>Machine learning and data science in general is a huge interdisciplinary area, so different people might have very different opinions. </a:t>
            </a:r>
            <a:r>
              <a:rPr lang="en-US" altLang="ko-KR" dirty="0">
                <a:solidFill>
                  <a:srgbClr val="0070C0"/>
                </a:solidFill>
              </a:rPr>
              <a:t>R or Python is more preferred in data analytics or data mining</a:t>
            </a:r>
            <a:r>
              <a:rPr lang="en-US" altLang="ko-KR" dirty="0"/>
              <a:t>, while </a:t>
            </a:r>
            <a:r>
              <a:rPr lang="en-US" altLang="ko-KR" dirty="0">
                <a:solidFill>
                  <a:srgbClr val="0070C0"/>
                </a:solidFill>
              </a:rPr>
              <a:t>C++ is fundamental in deep learning and computer vision.</a:t>
            </a:r>
            <a:r>
              <a:rPr lang="en-US" altLang="ko-KR" dirty="0"/>
              <a:t> This question is about whether to </a:t>
            </a:r>
            <a:r>
              <a:rPr lang="en-US" altLang="ko-KR" b="1" dirty="0"/>
              <a:t>learn </a:t>
            </a:r>
            <a:r>
              <a:rPr lang="en-US" altLang="ko-KR" dirty="0"/>
              <a:t>machine learning, and my answer is about that only. If the question is about what language to use in building ML applications, there’s no clear winner, because applications differ vastly. If one is trying to build a robot for example, he/she is basically stuck in ROS/C++/</a:t>
            </a:r>
            <a:r>
              <a:rPr lang="en-US" altLang="ko-KR" dirty="0" err="1"/>
              <a:t>CMake</a:t>
            </a:r>
            <a:r>
              <a:rPr lang="en-US" altLang="ko-KR" dirty="0"/>
              <a:t>/Linux ecosystem; if the project is to predict sales trends for a company, one might even consider Tableau for convenience.</a:t>
            </a:r>
          </a:p>
          <a:p>
            <a:pPr>
              <a:lnSpc>
                <a:spcPct val="140000"/>
              </a:lnSpc>
            </a:pPr>
            <a:r>
              <a:rPr lang="en-US" altLang="ko-KR" dirty="0"/>
              <a:t>We can do a lot more than using canned libraries in </a:t>
            </a:r>
            <a:r>
              <a:rPr lang="en-US" altLang="ko-KR" dirty="0" err="1"/>
              <a:t>Matlab</a:t>
            </a:r>
            <a:r>
              <a:rPr lang="en-US" altLang="ko-KR" dirty="0"/>
              <a:t> or Python, in fact, in both languages you can implement a linear SVM or logistic regression without using any library, which is perfect for educational purposes. </a:t>
            </a:r>
            <a:r>
              <a:rPr lang="en-US" altLang="ko-KR" dirty="0">
                <a:solidFill>
                  <a:schemeClr val="accent1">
                    <a:lumMod val="75000"/>
                  </a:schemeClr>
                </a:solidFill>
              </a:rPr>
              <a:t>ML to its core is a set of vector or matrix operations, which is a perfect fit for </a:t>
            </a:r>
            <a:r>
              <a:rPr lang="en-US" altLang="ko-KR" dirty="0" err="1">
                <a:solidFill>
                  <a:schemeClr val="accent1">
                    <a:lumMod val="75000"/>
                  </a:schemeClr>
                </a:solidFill>
              </a:rPr>
              <a:t>Matlab</a:t>
            </a:r>
            <a:r>
              <a:rPr lang="en-US" altLang="ko-KR" dirty="0">
                <a:solidFill>
                  <a:schemeClr val="accent1">
                    <a:lumMod val="75000"/>
                  </a:schemeClr>
                </a:solidFill>
              </a:rPr>
              <a:t> and </a:t>
            </a:r>
            <a:r>
              <a:rPr lang="en-US" altLang="ko-KR" dirty="0" err="1">
                <a:solidFill>
                  <a:schemeClr val="accent1">
                    <a:lumMod val="75000"/>
                  </a:schemeClr>
                </a:solidFill>
              </a:rPr>
              <a:t>Numpy</a:t>
            </a:r>
            <a:r>
              <a:rPr lang="en-US" altLang="ko-KR" dirty="0">
                <a:solidFill>
                  <a:schemeClr val="accent1">
                    <a:lumMod val="75000"/>
                  </a:schemeClr>
                </a:solidFill>
              </a:rPr>
              <a:t>.</a:t>
            </a:r>
            <a:r>
              <a:rPr lang="en-US" altLang="ko-KR" dirty="0"/>
              <a:t> If I were to learn ML in C++, I would certainly use Eigen for faster vector operations, the resulting code would be quite similar to </a:t>
            </a:r>
            <a:r>
              <a:rPr lang="en-US" altLang="ko-KR" dirty="0" err="1"/>
              <a:t>Matlab</a:t>
            </a:r>
            <a:r>
              <a:rPr lang="en-US" altLang="ko-KR" dirty="0"/>
              <a:t>/</a:t>
            </a:r>
            <a:r>
              <a:rPr lang="en-US" altLang="ko-KR" dirty="0" err="1"/>
              <a:t>Numpy</a:t>
            </a:r>
            <a:r>
              <a:rPr lang="en-US" altLang="ko-KR" dirty="0"/>
              <a:t> code, so why not just use </a:t>
            </a:r>
            <a:r>
              <a:rPr lang="en-US" altLang="ko-KR" dirty="0" err="1"/>
              <a:t>Matlab</a:t>
            </a:r>
            <a:r>
              <a:rPr lang="en-US" altLang="ko-KR" dirty="0"/>
              <a:t> instead</a:t>
            </a:r>
            <a:r>
              <a:rPr lang="en-US" altLang="ko-KR" dirty="0" smtClean="0"/>
              <a:t>?</a:t>
            </a:r>
            <a:endParaRPr lang="ko-KR" altLang="en-US" dirty="0"/>
          </a:p>
        </p:txBody>
      </p:sp>
    </p:spTree>
    <p:extLst>
      <p:ext uri="{BB962C8B-B14F-4D97-AF65-F5344CB8AC3E}">
        <p14:creationId xmlns:p14="http://schemas.microsoft.com/office/powerpoint/2010/main" val="41822286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Machine learning in Python</a:t>
            </a:r>
            <a:endParaRPr lang="ko-KR" altLang="en-US" dirty="0"/>
          </a:p>
        </p:txBody>
      </p:sp>
      <p:sp>
        <p:nvSpPr>
          <p:cNvPr id="3" name="내용 개체 틀 2"/>
          <p:cNvSpPr>
            <a:spLocks noGrp="1"/>
          </p:cNvSpPr>
          <p:nvPr>
            <p:ph idx="1"/>
          </p:nvPr>
        </p:nvSpPr>
        <p:spPr/>
        <p:txBody>
          <a:bodyPr>
            <a:normAutofit fontScale="55000" lnSpcReduction="20000"/>
          </a:bodyPr>
          <a:lstStyle/>
          <a:p>
            <a:pPr>
              <a:lnSpc>
                <a:spcPct val="140000"/>
              </a:lnSpc>
            </a:pPr>
            <a:r>
              <a:rPr lang="en-US" altLang="ko-KR" dirty="0">
                <a:solidFill>
                  <a:schemeClr val="accent1">
                    <a:lumMod val="75000"/>
                  </a:schemeClr>
                </a:solidFill>
              </a:rPr>
              <a:t>The fact that Python is slow is very much exaggerated.</a:t>
            </a:r>
            <a:r>
              <a:rPr lang="en-US" altLang="ko-KR" dirty="0"/>
              <a:t> Beginners like to argue about which language is faster etc., I did the same thing as well, but you are not writing </a:t>
            </a:r>
            <a:r>
              <a:rPr lang="en-US" altLang="ko-KR" dirty="0" err="1"/>
              <a:t>TensorFlow</a:t>
            </a:r>
            <a:r>
              <a:rPr lang="en-US" altLang="ko-KR" dirty="0"/>
              <a:t>, you are just trying to implement a simple gradient descent by yourself, the scale of your problem is still far away from reaching the bottleneck of language runtime speed.</a:t>
            </a:r>
          </a:p>
          <a:p>
            <a:pPr>
              <a:lnSpc>
                <a:spcPct val="140000"/>
              </a:lnSpc>
            </a:pPr>
            <a:r>
              <a:rPr lang="en-US" altLang="ko-KR" dirty="0"/>
              <a:t>It’s true that </a:t>
            </a:r>
            <a:r>
              <a:rPr lang="en-US" altLang="ko-KR" dirty="0" err="1">
                <a:solidFill>
                  <a:srgbClr val="0070C0"/>
                </a:solidFill>
              </a:rPr>
              <a:t>TensorFlow</a:t>
            </a:r>
            <a:r>
              <a:rPr lang="en-US" altLang="ko-KR" dirty="0">
                <a:solidFill>
                  <a:srgbClr val="0070C0"/>
                </a:solidFill>
              </a:rPr>
              <a:t> is implemented in C++</a:t>
            </a:r>
            <a:r>
              <a:rPr lang="en-US" altLang="ko-KR" dirty="0"/>
              <a:t>,</a:t>
            </a:r>
            <a:r>
              <a:rPr lang="en-US" altLang="ko-KR" dirty="0">
                <a:solidFill>
                  <a:srgbClr val="0070C0"/>
                </a:solidFill>
              </a:rPr>
              <a:t> </a:t>
            </a:r>
            <a:r>
              <a:rPr lang="en-US" altLang="ko-KR" dirty="0"/>
              <a:t>as well as many other large scale learning frameworks (e.g. </a:t>
            </a:r>
            <a:r>
              <a:rPr lang="en-US" altLang="ko-KR" dirty="0" err="1"/>
              <a:t>caffe</a:t>
            </a:r>
            <a:r>
              <a:rPr lang="en-US" altLang="ko-KR" dirty="0"/>
              <a:t>, </a:t>
            </a:r>
            <a:r>
              <a:rPr lang="en-US" altLang="ko-KR" dirty="0" err="1"/>
              <a:t>vowpal</a:t>
            </a:r>
            <a:r>
              <a:rPr lang="en-US" altLang="ko-KR" dirty="0"/>
              <a:t> wabbit, </a:t>
            </a:r>
            <a:r>
              <a:rPr lang="en-US" altLang="ko-KR" dirty="0" err="1"/>
              <a:t>libsvm</a:t>
            </a:r>
            <a:r>
              <a:rPr lang="en-US" altLang="ko-KR" dirty="0"/>
              <a:t>) and to best of my knowledge, all optimization routines. However, you’ll notice that most of them have a Python or </a:t>
            </a:r>
            <a:r>
              <a:rPr lang="en-US" altLang="ko-KR" dirty="0" err="1"/>
              <a:t>Matlab</a:t>
            </a:r>
            <a:r>
              <a:rPr lang="en-US" altLang="ko-KR" dirty="0"/>
              <a:t> wrappers. This means that even if you build everything in Python, under the hood you are still running C++ code, so there really is no performance difference.</a:t>
            </a:r>
          </a:p>
          <a:p>
            <a:pPr>
              <a:lnSpc>
                <a:spcPct val="140000"/>
              </a:lnSpc>
            </a:pPr>
            <a:r>
              <a:rPr lang="en-US" altLang="ko-KR" dirty="0"/>
              <a:t>Remember that your main purpose is to learn about ML, not to practice programming. It would cost you a lot of time to understand the </a:t>
            </a:r>
            <a:r>
              <a:rPr lang="en-US" altLang="ko-KR" dirty="0" smtClean="0"/>
              <a:t>mathematical </a:t>
            </a:r>
            <a:r>
              <a:rPr lang="en-US" altLang="ko-KR" dirty="0"/>
              <a:t>concepts in ML alone, coupling that with a language that’s more difficult to deal with will slow you down a lot. And I have to warn you that </a:t>
            </a:r>
            <a:r>
              <a:rPr lang="en-US" altLang="ko-KR" dirty="0">
                <a:solidFill>
                  <a:srgbClr val="0070C0"/>
                </a:solidFill>
              </a:rPr>
              <a:t>debugging C++ code for ML algorithms is very difficult</a:t>
            </a:r>
            <a:r>
              <a:rPr lang="en-US" altLang="ko-KR" dirty="0"/>
              <a:t>. Your brain cycle is much more valuable than CPU cycle, your time is much more expensive than CPU time.</a:t>
            </a:r>
          </a:p>
          <a:p>
            <a:pPr>
              <a:lnSpc>
                <a:spcPct val="140000"/>
              </a:lnSpc>
            </a:pPr>
            <a:endParaRPr lang="ko-KR" altLang="en-US" dirty="0"/>
          </a:p>
        </p:txBody>
      </p:sp>
      <p:sp>
        <p:nvSpPr>
          <p:cNvPr id="4" name="타원 3"/>
          <p:cNvSpPr/>
          <p:nvPr/>
        </p:nvSpPr>
        <p:spPr>
          <a:xfrm>
            <a:off x="8667750" y="365125"/>
            <a:ext cx="2381250" cy="14605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chemeClr val="tx1"/>
              </a:solidFill>
            </a:endParaRPr>
          </a:p>
          <a:p>
            <a:pPr algn="ctr"/>
            <a:endParaRPr lang="en-US" altLang="ko-KR" dirty="0" smtClean="0">
              <a:solidFill>
                <a:schemeClr val="tx1"/>
              </a:solidFill>
            </a:endParaRPr>
          </a:p>
          <a:p>
            <a:pPr algn="ctr"/>
            <a:endParaRPr lang="ko-KR" altLang="en-US" dirty="0">
              <a:solidFill>
                <a:schemeClr val="tx1"/>
              </a:solidFill>
            </a:endParaRPr>
          </a:p>
        </p:txBody>
      </p:sp>
      <p:sp>
        <p:nvSpPr>
          <p:cNvPr id="5" name="직사각형 4"/>
          <p:cNvSpPr/>
          <p:nvPr/>
        </p:nvSpPr>
        <p:spPr>
          <a:xfrm>
            <a:off x="8991600" y="1152525"/>
            <a:ext cx="177165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smtClean="0"/>
              <a:t>TensorFlow</a:t>
            </a:r>
            <a:r>
              <a:rPr lang="en-US" altLang="ko-KR" sz="1400" dirty="0" smtClean="0"/>
              <a:t> in C++</a:t>
            </a:r>
            <a:endParaRPr lang="ko-KR" altLang="en-US" sz="1400" dirty="0"/>
          </a:p>
        </p:txBody>
      </p:sp>
      <p:sp>
        <p:nvSpPr>
          <p:cNvPr id="6" name="직사각형 5"/>
          <p:cNvSpPr/>
          <p:nvPr/>
        </p:nvSpPr>
        <p:spPr>
          <a:xfrm>
            <a:off x="8865417" y="439499"/>
            <a:ext cx="2024016" cy="646331"/>
          </a:xfrm>
          <a:prstGeom prst="rect">
            <a:avLst/>
          </a:prstGeom>
        </p:spPr>
        <p:txBody>
          <a:bodyPr wrap="none">
            <a:spAutoFit/>
          </a:bodyPr>
          <a:lstStyle/>
          <a:p>
            <a:pPr algn="ctr"/>
            <a:r>
              <a:rPr lang="en-US" altLang="ko-KR" dirty="0" smtClean="0">
                <a:solidFill>
                  <a:schemeClr val="tx1"/>
                </a:solidFill>
              </a:rPr>
              <a:t>Wrapper in </a:t>
            </a:r>
          </a:p>
          <a:p>
            <a:pPr algn="ctr"/>
            <a:r>
              <a:rPr lang="en-US" altLang="ko-KR" dirty="0" smtClean="0">
                <a:solidFill>
                  <a:schemeClr val="tx1"/>
                </a:solidFill>
              </a:rPr>
              <a:t>Python or </a:t>
            </a:r>
            <a:r>
              <a:rPr lang="en-US" altLang="ko-KR" dirty="0" err="1" smtClean="0">
                <a:solidFill>
                  <a:schemeClr val="tx1"/>
                </a:solidFill>
              </a:rPr>
              <a:t>Matlab</a:t>
            </a:r>
            <a:endParaRPr lang="en-US" altLang="ko-KR" dirty="0" smtClean="0">
              <a:solidFill>
                <a:schemeClr val="tx1"/>
              </a:solidFill>
            </a:endParaRPr>
          </a:p>
        </p:txBody>
      </p:sp>
    </p:spTree>
    <p:extLst>
      <p:ext uri="{BB962C8B-B14F-4D97-AF65-F5344CB8AC3E}">
        <p14:creationId xmlns:p14="http://schemas.microsoft.com/office/powerpoint/2010/main" val="4052631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Assignment 1 </a:t>
            </a:r>
            <a:r>
              <a:rPr lang="en-US" altLang="ko-KR" dirty="0" smtClean="0">
                <a:solidFill>
                  <a:schemeClr val="accent1">
                    <a:lumMod val="75000"/>
                  </a:schemeClr>
                </a:solidFill>
              </a:rPr>
              <a:t>(given) </a:t>
            </a:r>
            <a:endParaRPr lang="ko-KR" altLang="en-US" dirty="0">
              <a:solidFill>
                <a:schemeClr val="accent1">
                  <a:lumMod val="75000"/>
                </a:schemeClr>
              </a:solidFill>
            </a:endParaRPr>
          </a:p>
        </p:txBody>
      </p:sp>
      <p:sp>
        <p:nvSpPr>
          <p:cNvPr id="3" name="내용 개체 틀 2"/>
          <p:cNvSpPr>
            <a:spLocks noGrp="1"/>
          </p:cNvSpPr>
          <p:nvPr>
            <p:ph idx="1"/>
          </p:nvPr>
        </p:nvSpPr>
        <p:spPr/>
        <p:txBody>
          <a:bodyPr>
            <a:normAutofit fontScale="92500" lnSpcReduction="20000"/>
          </a:bodyPr>
          <a:lstStyle/>
          <a:p>
            <a:r>
              <a:rPr lang="en-US" altLang="ko-KR" dirty="0" smtClean="0"/>
              <a:t>Translate the Java code for ‘perceptron’ to C++ code. </a:t>
            </a:r>
          </a:p>
          <a:p>
            <a:pPr lvl="1"/>
            <a:r>
              <a:rPr lang="en-US" altLang="ko-KR" dirty="0" smtClean="0">
                <a:hlinkClick r:id="rId2"/>
              </a:rPr>
              <a:t>https</a:t>
            </a:r>
            <a:r>
              <a:rPr lang="en-US" altLang="ko-KR" dirty="0">
                <a:hlinkClick r:id="rId2"/>
              </a:rPr>
              <a:t>://</a:t>
            </a:r>
            <a:r>
              <a:rPr lang="en-US" altLang="ko-KR" dirty="0" smtClean="0">
                <a:hlinkClick r:id="rId2"/>
              </a:rPr>
              <a:t>github.com/PacktPublishing/Java-Deep-Learning-Essentials/blob/master/Chapter%202/DLWJ.Perceptrons/SingleLayerNeuralNetworks/Perceptrons.java</a:t>
            </a:r>
            <a:endParaRPr lang="en-US" altLang="ko-KR" dirty="0" smtClean="0"/>
          </a:p>
          <a:p>
            <a:pPr lvl="1"/>
            <a:r>
              <a:rPr lang="en-US" altLang="ko-KR" dirty="0">
                <a:hlinkClick r:id="rId3"/>
              </a:rPr>
              <a:t>https://</a:t>
            </a:r>
            <a:r>
              <a:rPr lang="en-US" altLang="ko-KR" dirty="0" smtClean="0">
                <a:hlinkClick r:id="rId3"/>
              </a:rPr>
              <a:t>github.com/PacktPublishing/Java-Deep-Learning-Essentials/blob/master/Chapter%202/DLWJ.Perceptrons/util/ActivationFunction.java</a:t>
            </a:r>
            <a:endParaRPr lang="en-US" altLang="ko-KR" dirty="0" smtClean="0"/>
          </a:p>
          <a:p>
            <a:pPr lvl="1"/>
            <a:r>
              <a:rPr lang="en-US" altLang="ko-KR" dirty="0">
                <a:hlinkClick r:id="rId4"/>
              </a:rPr>
              <a:t>https://</a:t>
            </a:r>
            <a:r>
              <a:rPr lang="en-US" altLang="ko-KR" dirty="0" smtClean="0">
                <a:hlinkClick r:id="rId4"/>
              </a:rPr>
              <a:t>github.com/PacktPublishing/Java-Deep-Learning-Essentials/blob/master/Chapter%202/DLWJ.Perceptrons/util/GaussianDistribution.java</a:t>
            </a:r>
            <a:endParaRPr lang="en-US" altLang="ko-KR" dirty="0" smtClean="0"/>
          </a:p>
          <a:p>
            <a:r>
              <a:rPr lang="en-US" altLang="ko-KR" dirty="0" smtClean="0"/>
              <a:t>Hint</a:t>
            </a:r>
          </a:p>
          <a:p>
            <a:pPr lvl="1"/>
            <a:r>
              <a:rPr lang="en-US" altLang="ko-KR" dirty="0" smtClean="0"/>
              <a:t>Perceptrons.java </a:t>
            </a:r>
            <a:r>
              <a:rPr lang="en-US" altLang="ko-KR" dirty="0" smtClean="0">
                <a:sym typeface="Wingdings" panose="05000000000000000000" pitchFamily="2" charset="2"/>
              </a:rPr>
              <a:t> </a:t>
            </a:r>
            <a:r>
              <a:rPr lang="en-US" altLang="ko-KR" dirty="0">
                <a:sym typeface="Wingdings" panose="05000000000000000000" pitchFamily="2" charset="2"/>
              </a:rPr>
              <a:t>perceptron_main.cpp, </a:t>
            </a:r>
            <a:r>
              <a:rPr lang="en-US" altLang="ko-KR" dirty="0" smtClean="0">
                <a:sym typeface="Wingdings" panose="05000000000000000000" pitchFamily="2" charset="2"/>
              </a:rPr>
              <a:t>perceptron.cpp</a:t>
            </a:r>
            <a:r>
              <a:rPr lang="en-US" altLang="ko-KR" dirty="0">
                <a:sym typeface="Wingdings" panose="05000000000000000000" pitchFamily="2" charset="2"/>
              </a:rPr>
              <a:t>, </a:t>
            </a:r>
            <a:r>
              <a:rPr lang="en-US" altLang="ko-KR" dirty="0" err="1" smtClean="0">
                <a:sym typeface="Wingdings" panose="05000000000000000000" pitchFamily="2" charset="2"/>
              </a:rPr>
              <a:t>perceptron.h</a:t>
            </a:r>
            <a:r>
              <a:rPr lang="en-US" altLang="ko-KR" dirty="0" smtClean="0">
                <a:sym typeface="Wingdings" panose="05000000000000000000" pitchFamily="2" charset="2"/>
              </a:rPr>
              <a:t> </a:t>
            </a:r>
            <a:endParaRPr lang="en-US" altLang="ko-KR" dirty="0"/>
          </a:p>
          <a:p>
            <a:pPr lvl="1"/>
            <a:r>
              <a:rPr lang="en-US" altLang="ko-KR" dirty="0" smtClean="0"/>
              <a:t>Activation.java </a:t>
            </a:r>
            <a:r>
              <a:rPr lang="en-US" altLang="ko-KR" dirty="0" smtClean="0">
                <a:sym typeface="Wingdings" panose="05000000000000000000" pitchFamily="2" charset="2"/>
              </a:rPr>
              <a:t> activation.cpp, </a:t>
            </a:r>
            <a:r>
              <a:rPr lang="en-US" altLang="ko-KR" dirty="0" err="1" smtClean="0">
                <a:sym typeface="Wingdings" panose="05000000000000000000" pitchFamily="2" charset="2"/>
              </a:rPr>
              <a:t>activation.h</a:t>
            </a:r>
            <a:endParaRPr lang="en-US" altLang="ko-KR" dirty="0" smtClean="0">
              <a:sym typeface="Wingdings" panose="05000000000000000000" pitchFamily="2" charset="2"/>
            </a:endParaRPr>
          </a:p>
          <a:p>
            <a:pPr lvl="1"/>
            <a:r>
              <a:rPr lang="en-US" altLang="ko-KR" dirty="0" smtClean="0">
                <a:sym typeface="Wingdings" panose="05000000000000000000" pitchFamily="2" charset="2"/>
              </a:rPr>
              <a:t>GaussDistribution.java  #include &lt;random</a:t>
            </a:r>
            <a:r>
              <a:rPr lang="en-US" altLang="ko-KR" dirty="0" smtClean="0">
                <a:sym typeface="Wingdings" panose="05000000000000000000" pitchFamily="2" charset="2"/>
              </a:rPr>
              <a:t>&gt;</a:t>
            </a:r>
          </a:p>
          <a:p>
            <a:pPr lvl="1"/>
            <a:r>
              <a:rPr lang="en-US" altLang="ko-KR" dirty="0" smtClean="0">
                <a:sym typeface="Wingdings" panose="05000000000000000000" pitchFamily="2" charset="2"/>
              </a:rPr>
              <a:t>For iris data, iris_perceptron_main.cpp instead of </a:t>
            </a:r>
            <a:r>
              <a:rPr lang="en-US" altLang="ko-KR" dirty="0">
                <a:sym typeface="Wingdings" panose="05000000000000000000" pitchFamily="2" charset="2"/>
              </a:rPr>
              <a:t>perceptron_main.cpp</a:t>
            </a:r>
            <a:endParaRPr lang="en-US" altLang="ko-KR" dirty="0"/>
          </a:p>
        </p:txBody>
      </p:sp>
    </p:spTree>
    <p:extLst>
      <p:ext uri="{BB962C8B-B14F-4D97-AF65-F5344CB8AC3E}">
        <p14:creationId xmlns:p14="http://schemas.microsoft.com/office/powerpoint/2010/main" val="3908355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Assignment 2 </a:t>
            </a:r>
            <a:endParaRPr lang="ko-KR" altLang="en-US" dirty="0"/>
          </a:p>
        </p:txBody>
      </p:sp>
      <p:sp>
        <p:nvSpPr>
          <p:cNvPr id="3" name="내용 개체 틀 2"/>
          <p:cNvSpPr>
            <a:spLocks noGrp="1"/>
          </p:cNvSpPr>
          <p:nvPr>
            <p:ph idx="1"/>
          </p:nvPr>
        </p:nvSpPr>
        <p:spPr/>
        <p:txBody>
          <a:bodyPr>
            <a:normAutofit/>
          </a:bodyPr>
          <a:lstStyle/>
          <a:p>
            <a:r>
              <a:rPr lang="en-US" altLang="ko-KR" dirty="0" smtClean="0"/>
              <a:t>Translate the Java code for ‘logistic regression’ to C++ code. </a:t>
            </a:r>
          </a:p>
          <a:p>
            <a:pPr lvl="1"/>
            <a:r>
              <a:rPr lang="en-US" altLang="ko-KR" dirty="0">
                <a:hlinkClick r:id="rId2"/>
              </a:rPr>
              <a:t>https://</a:t>
            </a:r>
            <a:r>
              <a:rPr lang="en-US" altLang="ko-KR" dirty="0" smtClean="0">
                <a:hlinkClick r:id="rId2"/>
              </a:rPr>
              <a:t>github.com/PacktPublishing/Java-Deep-Learning-Essentials/blob/master/Chapter%202/DLWJ.LogisticRegression/SingleLayerNeuralNetworks/LogisticRegression.java</a:t>
            </a:r>
            <a:endParaRPr lang="en-US" altLang="ko-KR" dirty="0" smtClean="0"/>
          </a:p>
          <a:p>
            <a:r>
              <a:rPr lang="en-US" altLang="ko-KR" dirty="0" smtClean="0"/>
              <a:t>Hint</a:t>
            </a:r>
          </a:p>
          <a:p>
            <a:pPr lvl="1"/>
            <a:r>
              <a:rPr lang="en-US" altLang="ko-KR" dirty="0"/>
              <a:t>LogisticRegression</a:t>
            </a:r>
            <a:r>
              <a:rPr lang="en-US" altLang="ko-KR" dirty="0" smtClean="0"/>
              <a:t>.java </a:t>
            </a:r>
            <a:r>
              <a:rPr lang="en-US" altLang="ko-KR" dirty="0" smtClean="0">
                <a:sym typeface="Wingdings" panose="05000000000000000000" pitchFamily="2" charset="2"/>
              </a:rPr>
              <a:t> Iris_</a:t>
            </a:r>
            <a:r>
              <a:rPr lang="en-US" altLang="ko-KR" dirty="0" smtClean="0"/>
              <a:t>LR</a:t>
            </a:r>
            <a:r>
              <a:rPr lang="en-US" altLang="ko-KR" dirty="0" smtClean="0">
                <a:sym typeface="Wingdings" panose="05000000000000000000" pitchFamily="2" charset="2"/>
              </a:rPr>
              <a:t>_main.cpp(</a:t>
            </a:r>
            <a:r>
              <a:rPr lang="en-US" altLang="ko-KR" dirty="0" smtClean="0">
                <a:solidFill>
                  <a:schemeClr val="accent1">
                    <a:lumMod val="75000"/>
                  </a:schemeClr>
                </a:solidFill>
                <a:sym typeface="Wingdings" panose="05000000000000000000" pitchFamily="2" charset="2"/>
              </a:rPr>
              <a:t>given</a:t>
            </a:r>
            <a:r>
              <a:rPr lang="en-US" altLang="ko-KR" dirty="0" smtClean="0">
                <a:sym typeface="Wingdings" panose="05000000000000000000" pitchFamily="2" charset="2"/>
              </a:rPr>
              <a:t>), </a:t>
            </a:r>
            <a:r>
              <a:rPr lang="en-US" altLang="ko-KR" dirty="0"/>
              <a:t>LogisticRegression</a:t>
            </a:r>
            <a:r>
              <a:rPr lang="en-US" altLang="ko-KR" dirty="0" smtClean="0">
                <a:sym typeface="Wingdings" panose="05000000000000000000" pitchFamily="2" charset="2"/>
              </a:rPr>
              <a:t>.cpp</a:t>
            </a:r>
            <a:r>
              <a:rPr lang="en-US" altLang="ko-KR" dirty="0">
                <a:sym typeface="Wingdings" panose="05000000000000000000" pitchFamily="2" charset="2"/>
              </a:rPr>
              <a:t>, </a:t>
            </a:r>
            <a:r>
              <a:rPr lang="en-US" altLang="ko-KR" dirty="0" err="1"/>
              <a:t>LogisticRegression</a:t>
            </a:r>
            <a:r>
              <a:rPr lang="en-US" altLang="ko-KR" dirty="0" err="1" smtClean="0">
                <a:sym typeface="Wingdings" panose="05000000000000000000" pitchFamily="2" charset="2"/>
              </a:rPr>
              <a:t>.h</a:t>
            </a:r>
            <a:r>
              <a:rPr lang="en-US" altLang="ko-KR" dirty="0" smtClean="0">
                <a:sym typeface="Wingdings" panose="05000000000000000000" pitchFamily="2" charset="2"/>
              </a:rPr>
              <a:t> </a:t>
            </a:r>
            <a:endParaRPr lang="en-US" altLang="ko-KR" dirty="0"/>
          </a:p>
          <a:p>
            <a:pPr lvl="1"/>
            <a:r>
              <a:rPr lang="en-US" altLang="ko-KR" dirty="0" smtClean="0"/>
              <a:t>Import Activation.java </a:t>
            </a:r>
            <a:r>
              <a:rPr lang="en-US" altLang="ko-KR" dirty="0" smtClean="0">
                <a:sym typeface="Wingdings" panose="05000000000000000000" pitchFamily="2" charset="2"/>
              </a:rPr>
              <a:t> activation.cpp, </a:t>
            </a:r>
            <a:r>
              <a:rPr lang="en-US" altLang="ko-KR" dirty="0" err="1" smtClean="0">
                <a:sym typeface="Wingdings" panose="05000000000000000000" pitchFamily="2" charset="2"/>
              </a:rPr>
              <a:t>activation.h</a:t>
            </a:r>
            <a:r>
              <a:rPr lang="en-US" altLang="ko-KR" dirty="0" smtClean="0">
                <a:sym typeface="Wingdings" panose="05000000000000000000" pitchFamily="2" charset="2"/>
              </a:rPr>
              <a:t> (</a:t>
            </a:r>
            <a:r>
              <a:rPr lang="en-US" altLang="ko-KR" dirty="0" smtClean="0">
                <a:solidFill>
                  <a:schemeClr val="accent1">
                    <a:lumMod val="75000"/>
                  </a:schemeClr>
                </a:solidFill>
                <a:sym typeface="Wingdings" panose="05000000000000000000" pitchFamily="2" charset="2"/>
              </a:rPr>
              <a:t>given</a:t>
            </a:r>
            <a:r>
              <a:rPr lang="en-US" altLang="ko-KR" dirty="0" smtClean="0">
                <a:sym typeface="Wingdings" panose="05000000000000000000" pitchFamily="2" charset="2"/>
              </a:rPr>
              <a:t>)</a:t>
            </a:r>
          </a:p>
          <a:p>
            <a:pPr lvl="1"/>
            <a:r>
              <a:rPr lang="en-US" altLang="ko-KR" dirty="0" smtClean="0">
                <a:sym typeface="Wingdings" panose="05000000000000000000" pitchFamily="2" charset="2"/>
              </a:rPr>
              <a:t>No import of Gaussian </a:t>
            </a:r>
            <a:r>
              <a:rPr lang="en-US" altLang="ko-KR" dirty="0" smtClean="0">
                <a:sym typeface="Wingdings" panose="05000000000000000000" pitchFamily="2" charset="2"/>
              </a:rPr>
              <a:t>distribution  #include &lt;random&gt;</a:t>
            </a:r>
            <a:endParaRPr lang="en-US" altLang="ko-KR" dirty="0" smtClean="0">
              <a:sym typeface="Wingdings" panose="05000000000000000000" pitchFamily="2" charset="2"/>
            </a:endParaRPr>
          </a:p>
        </p:txBody>
      </p:sp>
    </p:spTree>
    <p:extLst>
      <p:ext uri="{BB962C8B-B14F-4D97-AF65-F5344CB8AC3E}">
        <p14:creationId xmlns:p14="http://schemas.microsoft.com/office/powerpoint/2010/main" val="28602454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Java </a:t>
            </a:r>
            <a:r>
              <a:rPr lang="en-US" altLang="ko-KR" dirty="0" smtClean="0">
                <a:sym typeface="Wingdings" panose="05000000000000000000" pitchFamily="2" charset="2"/>
              </a:rPr>
              <a:t> C++ (1)</a:t>
            </a:r>
            <a:endParaRPr lang="ko-KR" altLang="en-US" dirty="0"/>
          </a:p>
        </p:txBody>
      </p:sp>
      <p:sp>
        <p:nvSpPr>
          <p:cNvPr id="3" name="내용 개체 틀 2"/>
          <p:cNvSpPr>
            <a:spLocks noGrp="1"/>
          </p:cNvSpPr>
          <p:nvPr>
            <p:ph idx="1"/>
          </p:nvPr>
        </p:nvSpPr>
        <p:spPr>
          <a:xfrm>
            <a:off x="838200" y="1825625"/>
            <a:ext cx="5219700" cy="4351338"/>
          </a:xfrm>
        </p:spPr>
        <p:txBody>
          <a:bodyPr>
            <a:normAutofit/>
          </a:bodyPr>
          <a:lstStyle/>
          <a:p>
            <a:pPr marL="0" indent="0">
              <a:buNone/>
            </a:pPr>
            <a:r>
              <a:rPr lang="en-US" altLang="ko-KR" sz="2000" dirty="0" smtClean="0"/>
              <a:t>double[][] xx = new double[N][M]; </a:t>
            </a:r>
          </a:p>
          <a:p>
            <a:pPr marL="0" indent="0">
              <a:buNone/>
            </a:pPr>
            <a:r>
              <a:rPr lang="en-US" altLang="ko-KR" sz="2000" dirty="0" smtClean="0"/>
              <a:t>…..</a:t>
            </a:r>
          </a:p>
          <a:p>
            <a:pPr marL="0" indent="0">
              <a:buNone/>
            </a:pPr>
            <a:r>
              <a:rPr lang="en-US" altLang="ko-KR" sz="2000" dirty="0"/>
              <a:t> </a:t>
            </a:r>
            <a:r>
              <a:rPr lang="en-US" altLang="ko-KR" sz="2000" dirty="0" smtClean="0"/>
              <a:t>    xx[3] = </a:t>
            </a:r>
            <a:r>
              <a:rPr lang="en-US" altLang="ko-KR" sz="2000" dirty="0" err="1" smtClean="0"/>
              <a:t>vectorxx</a:t>
            </a:r>
            <a:r>
              <a:rPr lang="en-US" altLang="ko-KR" sz="2000" dirty="0" smtClean="0"/>
              <a:t>(M);</a:t>
            </a:r>
          </a:p>
          <a:p>
            <a:pPr marL="0" indent="0">
              <a:buNone/>
            </a:pPr>
            <a:r>
              <a:rPr lang="en-US" altLang="ko-KR" sz="2000" dirty="0" smtClean="0"/>
              <a:t>…..</a:t>
            </a:r>
          </a:p>
          <a:p>
            <a:pPr marL="0" indent="0">
              <a:buNone/>
            </a:pPr>
            <a:endParaRPr lang="en-US" altLang="ko-KR" sz="2000" dirty="0" smtClean="0"/>
          </a:p>
          <a:p>
            <a:pPr marL="0" indent="0">
              <a:buNone/>
            </a:pPr>
            <a:r>
              <a:rPr lang="en-US" altLang="ko-KR" sz="2000" dirty="0" smtClean="0"/>
              <a:t>double[ ] </a:t>
            </a:r>
            <a:r>
              <a:rPr lang="en-US" altLang="ko-KR" sz="2000" dirty="0" err="1" smtClean="0"/>
              <a:t>vectorxx</a:t>
            </a:r>
            <a:r>
              <a:rPr lang="en-US" altLang="ko-KR" sz="2000" dirty="0" smtClean="0"/>
              <a:t>(</a:t>
            </a:r>
            <a:r>
              <a:rPr lang="en-US" altLang="ko-KR" sz="2000" dirty="0" err="1" smtClean="0"/>
              <a:t>int</a:t>
            </a:r>
            <a:r>
              <a:rPr lang="en-US" altLang="ko-KR" sz="2000" dirty="0" smtClean="0"/>
              <a:t> NN){</a:t>
            </a:r>
          </a:p>
          <a:p>
            <a:pPr marL="0" indent="0">
              <a:buNone/>
            </a:pPr>
            <a:r>
              <a:rPr lang="en-US" altLang="ko-KR" sz="2000" dirty="0"/>
              <a:t> </a:t>
            </a:r>
            <a:r>
              <a:rPr lang="en-US" altLang="ko-KR" sz="2000" dirty="0" smtClean="0"/>
              <a:t>  double[ ] x = new double[NN]</a:t>
            </a:r>
          </a:p>
          <a:p>
            <a:pPr marL="0" indent="0">
              <a:buNone/>
            </a:pPr>
            <a:r>
              <a:rPr lang="en-US" altLang="ko-KR" sz="2000" dirty="0"/>
              <a:t> </a:t>
            </a:r>
            <a:r>
              <a:rPr lang="en-US" altLang="ko-KR" sz="2000" dirty="0" smtClean="0"/>
              <a:t>  for(</a:t>
            </a:r>
            <a:r>
              <a:rPr lang="en-US" altLang="ko-KR" sz="2000" dirty="0" err="1" smtClean="0"/>
              <a:t>int</a:t>
            </a:r>
            <a:r>
              <a:rPr lang="en-US" altLang="ko-KR" sz="2000" dirty="0" smtClean="0"/>
              <a:t> </a:t>
            </a:r>
            <a:r>
              <a:rPr lang="en-US" altLang="ko-KR" sz="2000" dirty="0" err="1" smtClean="0"/>
              <a:t>i</a:t>
            </a:r>
            <a:r>
              <a:rPr lang="en-US" altLang="ko-KR" sz="2000" dirty="0" smtClean="0"/>
              <a:t>=0;i&lt;</a:t>
            </a:r>
            <a:r>
              <a:rPr lang="en-US" altLang="ko-KR" sz="2000" dirty="0" err="1" smtClean="0"/>
              <a:t>NN;i</a:t>
            </a:r>
            <a:r>
              <a:rPr lang="en-US" altLang="ko-KR" sz="2000" dirty="0" smtClean="0"/>
              <a:t>++) x[</a:t>
            </a:r>
            <a:r>
              <a:rPr lang="en-US" altLang="ko-KR" sz="2000" dirty="0" err="1" smtClean="0"/>
              <a:t>i</a:t>
            </a:r>
            <a:r>
              <a:rPr lang="en-US" altLang="ko-KR" sz="2000" dirty="0" smtClean="0"/>
              <a:t>] = (double)</a:t>
            </a:r>
            <a:r>
              <a:rPr lang="en-US" altLang="ko-KR" sz="2000" dirty="0" err="1" smtClean="0"/>
              <a:t>i</a:t>
            </a:r>
            <a:r>
              <a:rPr lang="en-US" altLang="ko-KR" sz="2000" dirty="0" smtClean="0"/>
              <a:t>;</a:t>
            </a:r>
          </a:p>
          <a:p>
            <a:pPr marL="0" indent="0">
              <a:buNone/>
            </a:pPr>
            <a:r>
              <a:rPr lang="en-US" altLang="ko-KR" sz="2000" dirty="0"/>
              <a:t> </a:t>
            </a:r>
            <a:r>
              <a:rPr lang="en-US" altLang="ko-KR" sz="2000" dirty="0" smtClean="0"/>
              <a:t>  return x;</a:t>
            </a:r>
          </a:p>
          <a:p>
            <a:pPr marL="0" indent="0">
              <a:buNone/>
            </a:pPr>
            <a:r>
              <a:rPr lang="en-US" altLang="ko-KR" sz="2000" dirty="0" smtClean="0"/>
              <a:t>}</a:t>
            </a:r>
          </a:p>
        </p:txBody>
      </p:sp>
      <p:sp>
        <p:nvSpPr>
          <p:cNvPr id="4" name="내용 개체 틀 2"/>
          <p:cNvSpPr txBox="1">
            <a:spLocks/>
          </p:cNvSpPr>
          <p:nvPr/>
        </p:nvSpPr>
        <p:spPr>
          <a:xfrm>
            <a:off x="6134100" y="1825625"/>
            <a:ext cx="5219700" cy="4553745"/>
          </a:xfrm>
          <a:prstGeom prst="rect">
            <a:avLst/>
          </a:prstGeom>
          <a:solidFill>
            <a:schemeClr val="accent6">
              <a:lumMod val="20000"/>
              <a:lumOff val="80000"/>
            </a:schemeClr>
          </a:solidFill>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smtClean="0"/>
              <a:t>double **xx = new double*[N];</a:t>
            </a:r>
          </a:p>
          <a:p>
            <a:pPr marL="0" indent="0">
              <a:buNone/>
            </a:pPr>
            <a:r>
              <a:rPr lang="en-US" altLang="ko-KR" sz="2000" dirty="0" smtClean="0"/>
              <a:t>for(</a:t>
            </a:r>
            <a:r>
              <a:rPr lang="en-US" altLang="ko-KR" sz="2000" dirty="0" err="1" smtClean="0"/>
              <a:t>int</a:t>
            </a:r>
            <a:r>
              <a:rPr lang="en-US" altLang="ko-KR" sz="2000" dirty="0" smtClean="0"/>
              <a:t> </a:t>
            </a:r>
            <a:r>
              <a:rPr lang="en-US" altLang="ko-KR" sz="2000" dirty="0" err="1" smtClean="0"/>
              <a:t>i</a:t>
            </a:r>
            <a:r>
              <a:rPr lang="en-US" altLang="ko-KR" sz="2000" dirty="0" smtClean="0"/>
              <a:t>=0;i&lt;</a:t>
            </a:r>
            <a:r>
              <a:rPr lang="en-US" altLang="ko-KR" sz="2000" dirty="0" err="1" smtClean="0"/>
              <a:t>N;i</a:t>
            </a:r>
            <a:r>
              <a:rPr lang="en-US" altLang="ko-KR" sz="2000" dirty="0" smtClean="0"/>
              <a:t>++) xx[</a:t>
            </a:r>
            <a:r>
              <a:rPr lang="en-US" altLang="ko-KR" sz="2000" dirty="0" err="1" smtClean="0"/>
              <a:t>i</a:t>
            </a:r>
            <a:r>
              <a:rPr lang="en-US" altLang="ko-KR" sz="2000" dirty="0" smtClean="0"/>
              <a:t>] = new double[M];</a:t>
            </a:r>
          </a:p>
          <a:p>
            <a:pPr marL="0" indent="0">
              <a:buNone/>
            </a:pPr>
            <a:r>
              <a:rPr lang="en-US" altLang="ko-KR" sz="2000" dirty="0" smtClean="0"/>
              <a:t>…..</a:t>
            </a:r>
            <a:endParaRPr lang="en-US" altLang="ko-KR" sz="2000" dirty="0"/>
          </a:p>
          <a:p>
            <a:pPr marL="0" indent="0">
              <a:buNone/>
            </a:pPr>
            <a:r>
              <a:rPr lang="en-US" altLang="ko-KR" sz="2000" dirty="0"/>
              <a:t>     </a:t>
            </a:r>
            <a:r>
              <a:rPr lang="en-US" altLang="ko-KR" sz="2000" dirty="0" err="1" smtClean="0"/>
              <a:t>vectorxx</a:t>
            </a:r>
            <a:r>
              <a:rPr lang="en-US" altLang="ko-KR" sz="2000" dirty="0" smtClean="0"/>
              <a:t>(</a:t>
            </a:r>
            <a:r>
              <a:rPr lang="en-US" altLang="ko-KR" sz="2000" dirty="0" err="1" smtClean="0"/>
              <a:t>M,xx</a:t>
            </a:r>
            <a:r>
              <a:rPr lang="en-US" altLang="ko-KR" sz="2000" dirty="0" smtClean="0"/>
              <a:t>[3]);</a:t>
            </a:r>
            <a:endParaRPr lang="en-US" altLang="ko-KR" sz="2000" dirty="0"/>
          </a:p>
          <a:p>
            <a:pPr marL="0" indent="0">
              <a:buNone/>
            </a:pPr>
            <a:r>
              <a:rPr lang="en-US" altLang="ko-KR" sz="2000" dirty="0"/>
              <a:t>…..</a:t>
            </a:r>
          </a:p>
          <a:p>
            <a:pPr marL="0" indent="0">
              <a:buNone/>
            </a:pPr>
            <a:endParaRPr lang="en-US" altLang="ko-KR" sz="2000" dirty="0"/>
          </a:p>
          <a:p>
            <a:pPr marL="0" indent="0">
              <a:buNone/>
            </a:pPr>
            <a:r>
              <a:rPr lang="en-US" altLang="ko-KR" sz="2000" dirty="0" smtClean="0"/>
              <a:t>void </a:t>
            </a:r>
            <a:r>
              <a:rPr lang="en-US" altLang="ko-KR" sz="2000" dirty="0" err="1"/>
              <a:t>vectorxx</a:t>
            </a:r>
            <a:r>
              <a:rPr lang="en-US" altLang="ko-KR" sz="2000" dirty="0"/>
              <a:t>(</a:t>
            </a:r>
            <a:r>
              <a:rPr lang="en-US" altLang="ko-KR" sz="2000" dirty="0" err="1"/>
              <a:t>int</a:t>
            </a:r>
            <a:r>
              <a:rPr lang="en-US" altLang="ko-KR" sz="2000" dirty="0"/>
              <a:t> </a:t>
            </a:r>
            <a:r>
              <a:rPr lang="en-US" altLang="ko-KR" sz="2000" dirty="0" smtClean="0"/>
              <a:t>NN, double *x){</a:t>
            </a:r>
            <a:endParaRPr lang="en-US" altLang="ko-KR" sz="2000" dirty="0"/>
          </a:p>
          <a:p>
            <a:pPr marL="0" indent="0">
              <a:buNone/>
            </a:pPr>
            <a:r>
              <a:rPr lang="en-US" altLang="ko-KR" sz="2000" dirty="0" smtClean="0"/>
              <a:t>   for(</a:t>
            </a:r>
            <a:r>
              <a:rPr lang="en-US" altLang="ko-KR" sz="2000" dirty="0" err="1" smtClean="0"/>
              <a:t>int</a:t>
            </a:r>
            <a:r>
              <a:rPr lang="en-US" altLang="ko-KR" sz="2000" dirty="0" smtClean="0"/>
              <a:t> </a:t>
            </a:r>
            <a:r>
              <a:rPr lang="en-US" altLang="ko-KR" sz="2000" dirty="0" err="1"/>
              <a:t>i</a:t>
            </a:r>
            <a:r>
              <a:rPr lang="en-US" altLang="ko-KR" sz="2000" dirty="0"/>
              <a:t>=0;i&lt;</a:t>
            </a:r>
            <a:r>
              <a:rPr lang="en-US" altLang="ko-KR" sz="2000" dirty="0" err="1"/>
              <a:t>NN;i</a:t>
            </a:r>
            <a:r>
              <a:rPr lang="en-US" altLang="ko-KR" sz="2000" dirty="0"/>
              <a:t>++) </a:t>
            </a:r>
            <a:r>
              <a:rPr lang="en-US" altLang="ko-KR" sz="2000" dirty="0" smtClean="0"/>
              <a:t>x[</a:t>
            </a:r>
            <a:r>
              <a:rPr lang="en-US" altLang="ko-KR" sz="2000" dirty="0" err="1" smtClean="0"/>
              <a:t>i</a:t>
            </a:r>
            <a:r>
              <a:rPr lang="en-US" altLang="ko-KR" sz="2000" dirty="0"/>
              <a:t>] = (</a:t>
            </a:r>
            <a:r>
              <a:rPr lang="en-US" altLang="ko-KR" sz="2000" dirty="0" smtClean="0"/>
              <a:t>double)</a:t>
            </a:r>
            <a:r>
              <a:rPr lang="en-US" altLang="ko-KR" sz="2000" dirty="0" err="1" smtClean="0"/>
              <a:t>i</a:t>
            </a:r>
            <a:r>
              <a:rPr lang="en-US" altLang="ko-KR" sz="2000" dirty="0" smtClean="0"/>
              <a:t>;</a:t>
            </a:r>
          </a:p>
          <a:p>
            <a:pPr marL="0" indent="0">
              <a:buNone/>
            </a:pPr>
            <a:r>
              <a:rPr lang="en-US" altLang="ko-KR" sz="2000" dirty="0" smtClean="0"/>
              <a:t>}</a:t>
            </a:r>
            <a:endParaRPr lang="en-US" altLang="ko-KR" sz="2000" dirty="0"/>
          </a:p>
          <a:p>
            <a:pPr marL="0" indent="0">
              <a:buNone/>
            </a:pPr>
            <a:endParaRPr lang="en-US" altLang="ko-KR" sz="2000" dirty="0" smtClean="0"/>
          </a:p>
          <a:p>
            <a:pPr marL="0" indent="0">
              <a:buNone/>
            </a:pPr>
            <a:endParaRPr lang="en-US" altLang="ko-KR" sz="2000" dirty="0"/>
          </a:p>
          <a:p>
            <a:pPr marL="0" indent="0">
              <a:buNone/>
            </a:pPr>
            <a:endParaRPr lang="en-US" altLang="ko-KR" sz="2000" dirty="0"/>
          </a:p>
          <a:p>
            <a:pPr marL="0" indent="0">
              <a:buNone/>
            </a:pPr>
            <a:endParaRPr lang="ko-KR" altLang="en-US" sz="2000" dirty="0"/>
          </a:p>
        </p:txBody>
      </p:sp>
      <p:sp>
        <p:nvSpPr>
          <p:cNvPr id="5" name="오른쪽 화살표 4"/>
          <p:cNvSpPr/>
          <p:nvPr/>
        </p:nvSpPr>
        <p:spPr>
          <a:xfrm>
            <a:off x="5210175" y="3429000"/>
            <a:ext cx="609600"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591503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Java </a:t>
            </a:r>
            <a:r>
              <a:rPr lang="en-US" altLang="ko-KR" dirty="0" smtClean="0">
                <a:sym typeface="Wingdings" panose="05000000000000000000" pitchFamily="2" charset="2"/>
              </a:rPr>
              <a:t> C++ (2)</a:t>
            </a:r>
            <a:endParaRPr lang="ko-KR" altLang="en-US" dirty="0"/>
          </a:p>
        </p:txBody>
      </p:sp>
      <p:sp>
        <p:nvSpPr>
          <p:cNvPr id="3" name="내용 개체 틀 2"/>
          <p:cNvSpPr>
            <a:spLocks noGrp="1"/>
          </p:cNvSpPr>
          <p:nvPr>
            <p:ph idx="1"/>
          </p:nvPr>
        </p:nvSpPr>
        <p:spPr>
          <a:xfrm>
            <a:off x="838200" y="1825625"/>
            <a:ext cx="5219700" cy="4351338"/>
          </a:xfrm>
        </p:spPr>
        <p:txBody>
          <a:bodyPr>
            <a:normAutofit/>
          </a:bodyPr>
          <a:lstStyle/>
          <a:p>
            <a:pPr marL="0" indent="0">
              <a:buNone/>
            </a:pPr>
            <a:r>
              <a:rPr lang="en-US" altLang="ko-KR" sz="2000" dirty="0" smtClean="0"/>
              <a:t>double[][] xx = new double[N][M]; </a:t>
            </a:r>
          </a:p>
          <a:p>
            <a:pPr marL="0" indent="0">
              <a:buNone/>
            </a:pPr>
            <a:r>
              <a:rPr lang="en-US" altLang="ko-KR" sz="2000" dirty="0" smtClean="0"/>
              <a:t>…..</a:t>
            </a:r>
          </a:p>
          <a:p>
            <a:pPr marL="0" indent="0">
              <a:buNone/>
            </a:pPr>
            <a:r>
              <a:rPr lang="en-US" altLang="ko-KR" sz="2000" dirty="0"/>
              <a:t> </a:t>
            </a:r>
            <a:r>
              <a:rPr lang="en-US" altLang="ko-KR" sz="2000" dirty="0" smtClean="0"/>
              <a:t>    xx[3] = </a:t>
            </a:r>
            <a:r>
              <a:rPr lang="en-US" altLang="ko-KR" sz="2000" dirty="0" err="1" smtClean="0"/>
              <a:t>vectorxx</a:t>
            </a:r>
            <a:r>
              <a:rPr lang="en-US" altLang="ko-KR" sz="2000" dirty="0" smtClean="0"/>
              <a:t>(M);</a:t>
            </a:r>
          </a:p>
          <a:p>
            <a:pPr marL="0" indent="0">
              <a:buNone/>
            </a:pPr>
            <a:r>
              <a:rPr lang="en-US" altLang="ko-KR" sz="2000" dirty="0" smtClean="0"/>
              <a:t>…..</a:t>
            </a:r>
          </a:p>
          <a:p>
            <a:pPr marL="0" indent="0">
              <a:buNone/>
            </a:pPr>
            <a:endParaRPr lang="en-US" altLang="ko-KR" sz="2000" dirty="0" smtClean="0"/>
          </a:p>
          <a:p>
            <a:pPr marL="0" indent="0">
              <a:buNone/>
            </a:pPr>
            <a:r>
              <a:rPr lang="en-US" altLang="ko-KR" sz="2000" dirty="0" smtClean="0"/>
              <a:t>double[ ] </a:t>
            </a:r>
            <a:r>
              <a:rPr lang="en-US" altLang="ko-KR" sz="2000" dirty="0" err="1" smtClean="0"/>
              <a:t>vectorxx</a:t>
            </a:r>
            <a:r>
              <a:rPr lang="en-US" altLang="ko-KR" sz="2000" dirty="0" smtClean="0"/>
              <a:t>(</a:t>
            </a:r>
            <a:r>
              <a:rPr lang="en-US" altLang="ko-KR" sz="2000" dirty="0" err="1" smtClean="0"/>
              <a:t>int</a:t>
            </a:r>
            <a:r>
              <a:rPr lang="en-US" altLang="ko-KR" sz="2000" dirty="0" smtClean="0"/>
              <a:t> NN){</a:t>
            </a:r>
          </a:p>
          <a:p>
            <a:pPr marL="0" indent="0">
              <a:buNone/>
            </a:pPr>
            <a:r>
              <a:rPr lang="en-US" altLang="ko-KR" sz="2000" dirty="0"/>
              <a:t> </a:t>
            </a:r>
            <a:r>
              <a:rPr lang="en-US" altLang="ko-KR" sz="2000" dirty="0" smtClean="0"/>
              <a:t>  double[ ] x = new double[NN]</a:t>
            </a:r>
          </a:p>
          <a:p>
            <a:pPr marL="0" indent="0">
              <a:buNone/>
            </a:pPr>
            <a:r>
              <a:rPr lang="en-US" altLang="ko-KR" sz="2000" dirty="0"/>
              <a:t> </a:t>
            </a:r>
            <a:r>
              <a:rPr lang="en-US" altLang="ko-KR" sz="2000" dirty="0" smtClean="0"/>
              <a:t>  for(</a:t>
            </a:r>
            <a:r>
              <a:rPr lang="en-US" altLang="ko-KR" sz="2000" dirty="0" err="1" smtClean="0"/>
              <a:t>int</a:t>
            </a:r>
            <a:r>
              <a:rPr lang="en-US" altLang="ko-KR" sz="2000" dirty="0" smtClean="0"/>
              <a:t> </a:t>
            </a:r>
            <a:r>
              <a:rPr lang="en-US" altLang="ko-KR" sz="2000" dirty="0" err="1" smtClean="0"/>
              <a:t>i</a:t>
            </a:r>
            <a:r>
              <a:rPr lang="en-US" altLang="ko-KR" sz="2000" dirty="0" smtClean="0"/>
              <a:t>=0;i&lt;</a:t>
            </a:r>
            <a:r>
              <a:rPr lang="en-US" altLang="ko-KR" sz="2000" dirty="0" err="1" smtClean="0"/>
              <a:t>NN;i</a:t>
            </a:r>
            <a:r>
              <a:rPr lang="en-US" altLang="ko-KR" sz="2000" dirty="0" smtClean="0"/>
              <a:t>++) x[</a:t>
            </a:r>
            <a:r>
              <a:rPr lang="en-US" altLang="ko-KR" sz="2000" dirty="0" err="1" smtClean="0"/>
              <a:t>i</a:t>
            </a:r>
            <a:r>
              <a:rPr lang="en-US" altLang="ko-KR" sz="2000" dirty="0" smtClean="0"/>
              <a:t>] = (double)</a:t>
            </a:r>
            <a:r>
              <a:rPr lang="en-US" altLang="ko-KR" sz="2000" dirty="0" err="1" smtClean="0"/>
              <a:t>i</a:t>
            </a:r>
            <a:r>
              <a:rPr lang="en-US" altLang="ko-KR" sz="2000" dirty="0" smtClean="0"/>
              <a:t>;</a:t>
            </a:r>
          </a:p>
          <a:p>
            <a:pPr marL="0" indent="0">
              <a:buNone/>
            </a:pPr>
            <a:r>
              <a:rPr lang="en-US" altLang="ko-KR" sz="2000" dirty="0"/>
              <a:t> </a:t>
            </a:r>
            <a:r>
              <a:rPr lang="en-US" altLang="ko-KR" sz="2000" dirty="0" smtClean="0"/>
              <a:t>  return x;</a:t>
            </a:r>
          </a:p>
          <a:p>
            <a:pPr marL="0" indent="0">
              <a:buNone/>
            </a:pPr>
            <a:r>
              <a:rPr lang="en-US" altLang="ko-KR" sz="2000" dirty="0" smtClean="0"/>
              <a:t>}</a:t>
            </a:r>
          </a:p>
        </p:txBody>
      </p:sp>
      <p:sp>
        <p:nvSpPr>
          <p:cNvPr id="4" name="내용 개체 틀 2"/>
          <p:cNvSpPr txBox="1">
            <a:spLocks/>
          </p:cNvSpPr>
          <p:nvPr/>
        </p:nvSpPr>
        <p:spPr>
          <a:xfrm>
            <a:off x="6134100" y="1825625"/>
            <a:ext cx="5219700" cy="4553745"/>
          </a:xfrm>
          <a:prstGeom prst="rect">
            <a:avLst/>
          </a:prstGeom>
          <a:solidFill>
            <a:schemeClr val="accent6">
              <a:lumMod val="20000"/>
              <a:lumOff val="80000"/>
            </a:schemeClr>
          </a:solidFill>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smtClean="0"/>
              <a:t>double **xx = new double*[N];</a:t>
            </a:r>
          </a:p>
          <a:p>
            <a:pPr marL="0" indent="0">
              <a:buNone/>
            </a:pPr>
            <a:r>
              <a:rPr lang="en-US" altLang="ko-KR" sz="2000" dirty="0" smtClean="0"/>
              <a:t>…..</a:t>
            </a:r>
            <a:endParaRPr lang="en-US" altLang="ko-KR" sz="2000" dirty="0"/>
          </a:p>
          <a:p>
            <a:pPr marL="0" indent="0">
              <a:buNone/>
            </a:pPr>
            <a:r>
              <a:rPr lang="en-US" altLang="ko-KR" sz="2000" dirty="0"/>
              <a:t>     </a:t>
            </a:r>
            <a:r>
              <a:rPr lang="en-US" altLang="ko-KR" sz="2000" dirty="0" smtClean="0"/>
              <a:t>xx[3] = </a:t>
            </a:r>
            <a:r>
              <a:rPr lang="en-US" altLang="ko-KR" sz="2000" dirty="0" err="1" smtClean="0"/>
              <a:t>vectorxx</a:t>
            </a:r>
            <a:r>
              <a:rPr lang="en-US" altLang="ko-KR" sz="2000" dirty="0" smtClean="0"/>
              <a:t>(M);</a:t>
            </a:r>
            <a:endParaRPr lang="en-US" altLang="ko-KR" sz="2000" dirty="0"/>
          </a:p>
          <a:p>
            <a:pPr marL="0" indent="0">
              <a:buNone/>
            </a:pPr>
            <a:r>
              <a:rPr lang="en-US" altLang="ko-KR" sz="2000" dirty="0"/>
              <a:t>…..</a:t>
            </a:r>
          </a:p>
          <a:p>
            <a:pPr marL="0" indent="0">
              <a:buNone/>
            </a:pPr>
            <a:r>
              <a:rPr lang="en-US" altLang="ko-KR" sz="2000" dirty="0" smtClean="0"/>
              <a:t>    </a:t>
            </a:r>
            <a:r>
              <a:rPr lang="en-US" altLang="ko-KR" sz="2000" dirty="0" smtClean="0">
                <a:solidFill>
                  <a:srgbClr val="C00000"/>
                </a:solidFill>
              </a:rPr>
              <a:t>delete xx[3];</a:t>
            </a:r>
          </a:p>
          <a:p>
            <a:pPr marL="0" indent="0">
              <a:buNone/>
            </a:pPr>
            <a:r>
              <a:rPr lang="en-US" altLang="ko-KR" sz="2000" dirty="0" smtClean="0"/>
              <a:t>…..</a:t>
            </a:r>
            <a:endParaRPr lang="en-US" altLang="ko-KR" sz="2000" dirty="0"/>
          </a:p>
          <a:p>
            <a:pPr marL="0" indent="0">
              <a:buNone/>
            </a:pPr>
            <a:r>
              <a:rPr lang="en-US" altLang="ko-KR" sz="2000" dirty="0" smtClean="0"/>
              <a:t>double * </a:t>
            </a:r>
            <a:r>
              <a:rPr lang="en-US" altLang="ko-KR" sz="2000" dirty="0" err="1"/>
              <a:t>vectorxx</a:t>
            </a:r>
            <a:r>
              <a:rPr lang="en-US" altLang="ko-KR" sz="2000" dirty="0"/>
              <a:t>(</a:t>
            </a:r>
            <a:r>
              <a:rPr lang="en-US" altLang="ko-KR" sz="2000" dirty="0" err="1"/>
              <a:t>int</a:t>
            </a:r>
            <a:r>
              <a:rPr lang="en-US" altLang="ko-KR" sz="2000" dirty="0"/>
              <a:t> </a:t>
            </a:r>
            <a:r>
              <a:rPr lang="en-US" altLang="ko-KR" sz="2000" dirty="0" smtClean="0"/>
              <a:t>NN){</a:t>
            </a:r>
          </a:p>
          <a:p>
            <a:pPr marL="0" indent="0">
              <a:buNone/>
            </a:pPr>
            <a:r>
              <a:rPr lang="en-US" altLang="ko-KR" sz="2000" dirty="0"/>
              <a:t> </a:t>
            </a:r>
            <a:r>
              <a:rPr lang="en-US" altLang="ko-KR" sz="2000" dirty="0" smtClean="0"/>
              <a:t>  double *xx = new double[NN];</a:t>
            </a:r>
            <a:endParaRPr lang="en-US" altLang="ko-KR" sz="2000" dirty="0"/>
          </a:p>
          <a:p>
            <a:pPr marL="0" indent="0">
              <a:buNone/>
            </a:pPr>
            <a:r>
              <a:rPr lang="en-US" altLang="ko-KR" sz="2000" dirty="0" smtClean="0"/>
              <a:t>   for(</a:t>
            </a:r>
            <a:r>
              <a:rPr lang="en-US" altLang="ko-KR" sz="2000" dirty="0" err="1" smtClean="0"/>
              <a:t>int</a:t>
            </a:r>
            <a:r>
              <a:rPr lang="en-US" altLang="ko-KR" sz="2000" dirty="0" smtClean="0"/>
              <a:t> </a:t>
            </a:r>
            <a:r>
              <a:rPr lang="en-US" altLang="ko-KR" sz="2000" dirty="0" err="1"/>
              <a:t>i</a:t>
            </a:r>
            <a:r>
              <a:rPr lang="en-US" altLang="ko-KR" sz="2000" dirty="0"/>
              <a:t>=0;i&lt;</a:t>
            </a:r>
            <a:r>
              <a:rPr lang="en-US" altLang="ko-KR" sz="2000" dirty="0" err="1"/>
              <a:t>NN;i</a:t>
            </a:r>
            <a:r>
              <a:rPr lang="en-US" altLang="ko-KR" sz="2000" dirty="0"/>
              <a:t>++) </a:t>
            </a:r>
            <a:r>
              <a:rPr lang="en-US" altLang="ko-KR" sz="2000" dirty="0" smtClean="0"/>
              <a:t>x[</a:t>
            </a:r>
            <a:r>
              <a:rPr lang="en-US" altLang="ko-KR" sz="2000" dirty="0" err="1" smtClean="0"/>
              <a:t>i</a:t>
            </a:r>
            <a:r>
              <a:rPr lang="en-US" altLang="ko-KR" sz="2000" dirty="0"/>
              <a:t>] = (</a:t>
            </a:r>
            <a:r>
              <a:rPr lang="en-US" altLang="ko-KR" sz="2000" dirty="0" smtClean="0"/>
              <a:t>double)</a:t>
            </a:r>
            <a:r>
              <a:rPr lang="en-US" altLang="ko-KR" sz="2000" dirty="0" err="1" smtClean="0"/>
              <a:t>i</a:t>
            </a:r>
            <a:r>
              <a:rPr lang="en-US" altLang="ko-KR" sz="2000" dirty="0" smtClean="0"/>
              <a:t>;</a:t>
            </a:r>
          </a:p>
          <a:p>
            <a:pPr marL="0" indent="0">
              <a:buNone/>
            </a:pPr>
            <a:r>
              <a:rPr lang="en-US" altLang="ko-KR" sz="2000" dirty="0"/>
              <a:t> </a:t>
            </a:r>
            <a:r>
              <a:rPr lang="en-US" altLang="ko-KR" sz="2000" dirty="0" smtClean="0"/>
              <a:t>  return xx;</a:t>
            </a:r>
          </a:p>
          <a:p>
            <a:pPr marL="0" indent="0">
              <a:buNone/>
            </a:pPr>
            <a:r>
              <a:rPr lang="en-US" altLang="ko-KR" sz="2000" dirty="0" smtClean="0"/>
              <a:t>}</a:t>
            </a:r>
            <a:endParaRPr lang="en-US" altLang="ko-KR" sz="2000" dirty="0"/>
          </a:p>
          <a:p>
            <a:pPr marL="0" indent="0">
              <a:buNone/>
            </a:pPr>
            <a:endParaRPr lang="en-US" altLang="ko-KR" sz="2000" dirty="0" smtClean="0"/>
          </a:p>
          <a:p>
            <a:pPr marL="0" indent="0">
              <a:buNone/>
            </a:pPr>
            <a:endParaRPr lang="en-US" altLang="ko-KR" sz="2000" dirty="0"/>
          </a:p>
          <a:p>
            <a:pPr marL="0" indent="0">
              <a:buNone/>
            </a:pPr>
            <a:endParaRPr lang="en-US" altLang="ko-KR" sz="2000" dirty="0"/>
          </a:p>
          <a:p>
            <a:pPr marL="0" indent="0">
              <a:buNone/>
            </a:pPr>
            <a:endParaRPr lang="ko-KR" altLang="en-US" sz="2000" dirty="0"/>
          </a:p>
        </p:txBody>
      </p:sp>
      <p:sp>
        <p:nvSpPr>
          <p:cNvPr id="5" name="오른쪽 화살표 4"/>
          <p:cNvSpPr/>
          <p:nvPr/>
        </p:nvSpPr>
        <p:spPr>
          <a:xfrm>
            <a:off x="5210175" y="3429000"/>
            <a:ext cx="609600"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992525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Java </a:t>
            </a:r>
            <a:r>
              <a:rPr lang="en-US" altLang="ko-KR" dirty="0" smtClean="0">
                <a:sym typeface="Wingdings" panose="05000000000000000000" pitchFamily="2" charset="2"/>
              </a:rPr>
              <a:t> C++ (3)</a:t>
            </a:r>
            <a:endParaRPr lang="ko-KR" altLang="en-US" dirty="0"/>
          </a:p>
        </p:txBody>
      </p:sp>
      <p:sp>
        <p:nvSpPr>
          <p:cNvPr id="3" name="내용 개체 틀 2"/>
          <p:cNvSpPr>
            <a:spLocks noGrp="1"/>
          </p:cNvSpPr>
          <p:nvPr>
            <p:ph idx="1"/>
          </p:nvPr>
        </p:nvSpPr>
        <p:spPr>
          <a:xfrm>
            <a:off x="838200" y="1825625"/>
            <a:ext cx="5219700" cy="4351338"/>
          </a:xfrm>
        </p:spPr>
        <p:txBody>
          <a:bodyPr>
            <a:normAutofit fontScale="92500" lnSpcReduction="10000"/>
          </a:bodyPr>
          <a:lstStyle/>
          <a:p>
            <a:pPr marL="0" indent="0">
              <a:buNone/>
            </a:pPr>
            <a:r>
              <a:rPr lang="en-US" altLang="ko-KR" sz="2000" dirty="0" smtClean="0">
                <a:solidFill>
                  <a:schemeClr val="accent6">
                    <a:lumMod val="75000"/>
                  </a:schemeClr>
                </a:solidFill>
              </a:rPr>
              <a:t>“abc.java”                               </a:t>
            </a:r>
          </a:p>
          <a:p>
            <a:pPr marL="0" indent="0">
              <a:buNone/>
            </a:pPr>
            <a:r>
              <a:rPr lang="en-US" altLang="ko-KR" sz="2000" dirty="0" smtClean="0"/>
              <a:t>class </a:t>
            </a:r>
            <a:r>
              <a:rPr lang="en-US" altLang="ko-KR" sz="2000" dirty="0" err="1" smtClean="0"/>
              <a:t>abc</a:t>
            </a:r>
            <a:r>
              <a:rPr lang="en-US" altLang="ko-KR" sz="2000" dirty="0" smtClean="0"/>
              <a:t>{</a:t>
            </a:r>
          </a:p>
          <a:p>
            <a:pPr marL="0" indent="0">
              <a:buNone/>
            </a:pPr>
            <a:r>
              <a:rPr lang="en-US" altLang="ko-KR" sz="2000" dirty="0"/>
              <a:t> </a:t>
            </a:r>
            <a:r>
              <a:rPr lang="en-US" altLang="ko-KR" sz="2000" dirty="0" smtClean="0"/>
              <a:t> </a:t>
            </a:r>
            <a:r>
              <a:rPr lang="en-US" altLang="ko-KR" sz="2000" dirty="0" err="1" smtClean="0"/>
              <a:t>int</a:t>
            </a:r>
            <a:r>
              <a:rPr lang="en-US" altLang="ko-KR" sz="2000" dirty="0" smtClean="0"/>
              <a:t> </a:t>
            </a:r>
            <a:r>
              <a:rPr lang="en-US" altLang="ko-KR" sz="2000" dirty="0" err="1" smtClean="0"/>
              <a:t>nx</a:t>
            </a:r>
            <a:r>
              <a:rPr lang="en-US" altLang="ko-KR" sz="2000" dirty="0" smtClean="0"/>
              <a:t>, </a:t>
            </a:r>
            <a:r>
              <a:rPr lang="en-US" altLang="ko-KR" sz="2000" dirty="0" err="1" smtClean="0"/>
              <a:t>ny</a:t>
            </a:r>
            <a:r>
              <a:rPr lang="en-US" altLang="ko-KR" sz="2000" dirty="0" smtClean="0"/>
              <a:t>;</a:t>
            </a:r>
          </a:p>
          <a:p>
            <a:pPr marL="0" indent="0">
              <a:buNone/>
            </a:pPr>
            <a:r>
              <a:rPr lang="en-US" altLang="ko-KR" sz="2000" dirty="0"/>
              <a:t> </a:t>
            </a:r>
            <a:r>
              <a:rPr lang="en-US" altLang="ko-KR" sz="2000" dirty="0" smtClean="0"/>
              <a:t> </a:t>
            </a:r>
            <a:r>
              <a:rPr lang="en-US" altLang="ko-KR" sz="2000" dirty="0" err="1" smtClean="0"/>
              <a:t>int</a:t>
            </a:r>
            <a:r>
              <a:rPr lang="en-US" altLang="ko-KR" sz="2000" dirty="0" smtClean="0"/>
              <a:t> add(</a:t>
            </a:r>
            <a:r>
              <a:rPr lang="en-US" altLang="ko-KR" sz="2000" dirty="0" err="1" smtClean="0"/>
              <a:t>int</a:t>
            </a:r>
            <a:r>
              <a:rPr lang="en-US" altLang="ko-KR" sz="2000" dirty="0" smtClean="0"/>
              <a:t> </a:t>
            </a:r>
            <a:r>
              <a:rPr lang="en-US" altLang="ko-KR" sz="2000" dirty="0" err="1" smtClean="0"/>
              <a:t>i</a:t>
            </a:r>
            <a:r>
              <a:rPr lang="en-US" altLang="ko-KR" sz="2000" dirty="0" smtClean="0"/>
              <a:t>, </a:t>
            </a:r>
            <a:r>
              <a:rPr lang="en-US" altLang="ko-KR" sz="2000" dirty="0" err="1" smtClean="0"/>
              <a:t>int</a:t>
            </a:r>
            <a:r>
              <a:rPr lang="en-US" altLang="ko-KR" sz="2000" dirty="0" smtClean="0"/>
              <a:t> j){</a:t>
            </a:r>
          </a:p>
          <a:p>
            <a:pPr marL="0" indent="0">
              <a:buNone/>
            </a:pPr>
            <a:r>
              <a:rPr lang="en-US" altLang="ko-KR" sz="2000" dirty="0"/>
              <a:t> </a:t>
            </a:r>
            <a:r>
              <a:rPr lang="en-US" altLang="ko-KR" sz="2000" dirty="0" smtClean="0"/>
              <a:t>    return </a:t>
            </a:r>
            <a:r>
              <a:rPr lang="en-US" altLang="ko-KR" sz="2000" dirty="0" err="1" smtClean="0"/>
              <a:t>i+j</a:t>
            </a:r>
            <a:r>
              <a:rPr lang="en-US" altLang="ko-KR" sz="2000" dirty="0" smtClean="0"/>
              <a:t>;</a:t>
            </a:r>
          </a:p>
          <a:p>
            <a:pPr marL="0" indent="0">
              <a:buNone/>
            </a:pPr>
            <a:r>
              <a:rPr lang="en-US" altLang="ko-KR" sz="2000" dirty="0"/>
              <a:t> </a:t>
            </a:r>
            <a:r>
              <a:rPr lang="en-US" altLang="ko-KR" sz="2000" dirty="0" smtClean="0"/>
              <a:t> }</a:t>
            </a:r>
          </a:p>
          <a:p>
            <a:pPr marL="0" indent="0">
              <a:buNone/>
            </a:pPr>
            <a:r>
              <a:rPr lang="en-US" altLang="ko-KR" sz="2000" dirty="0" smtClean="0"/>
              <a:t>};</a:t>
            </a:r>
          </a:p>
          <a:p>
            <a:pPr marL="0" indent="0">
              <a:buNone/>
            </a:pPr>
            <a:endParaRPr lang="en-US" altLang="ko-KR" sz="2000" dirty="0"/>
          </a:p>
          <a:p>
            <a:pPr marL="0" indent="0">
              <a:buNone/>
            </a:pPr>
            <a:r>
              <a:rPr lang="en-US" altLang="ko-KR" sz="2000" dirty="0">
                <a:solidFill>
                  <a:schemeClr val="accent6">
                    <a:lumMod val="75000"/>
                  </a:schemeClr>
                </a:solidFill>
              </a:rPr>
              <a:t>“</a:t>
            </a:r>
            <a:r>
              <a:rPr lang="en-US" altLang="ko-KR" sz="2000" dirty="0" smtClean="0">
                <a:solidFill>
                  <a:schemeClr val="accent6">
                    <a:lumMod val="75000"/>
                  </a:schemeClr>
                </a:solidFill>
              </a:rPr>
              <a:t>xxx.java”</a:t>
            </a:r>
            <a:endParaRPr lang="en-US" altLang="ko-KR" sz="2000" dirty="0">
              <a:solidFill>
                <a:schemeClr val="accent6">
                  <a:lumMod val="75000"/>
                </a:schemeClr>
              </a:solidFill>
            </a:endParaRPr>
          </a:p>
          <a:p>
            <a:pPr marL="0" indent="0">
              <a:buNone/>
            </a:pPr>
            <a:r>
              <a:rPr lang="en-US" altLang="ko-KR" sz="2000" dirty="0" smtClean="0"/>
              <a:t>…</a:t>
            </a:r>
            <a:endParaRPr lang="en-US" altLang="ko-KR" sz="2000" dirty="0"/>
          </a:p>
          <a:p>
            <a:pPr marL="0" indent="0">
              <a:buNone/>
            </a:pPr>
            <a:r>
              <a:rPr lang="en-US" altLang="ko-KR" sz="2000" dirty="0" err="1"/>
              <a:t>abc</a:t>
            </a:r>
            <a:r>
              <a:rPr lang="en-US" altLang="ko-KR" sz="2000" dirty="0"/>
              <a:t> </a:t>
            </a:r>
            <a:r>
              <a:rPr lang="en-US" altLang="ko-KR" sz="2000" dirty="0" err="1"/>
              <a:t>myabc</a:t>
            </a:r>
            <a:r>
              <a:rPr lang="en-US" altLang="ko-KR" sz="2000" dirty="0"/>
              <a:t>;</a:t>
            </a:r>
          </a:p>
          <a:p>
            <a:pPr marL="0" indent="0">
              <a:buNone/>
            </a:pPr>
            <a:r>
              <a:rPr lang="en-US" altLang="ko-KR" sz="2000" dirty="0"/>
              <a:t>…</a:t>
            </a:r>
          </a:p>
          <a:p>
            <a:pPr marL="0" indent="0">
              <a:buNone/>
            </a:pPr>
            <a:endParaRPr lang="ko-KR" altLang="en-US" sz="2000" dirty="0"/>
          </a:p>
        </p:txBody>
      </p:sp>
      <p:sp>
        <p:nvSpPr>
          <p:cNvPr id="4" name="내용 개체 틀 2"/>
          <p:cNvSpPr txBox="1">
            <a:spLocks/>
          </p:cNvSpPr>
          <p:nvPr/>
        </p:nvSpPr>
        <p:spPr>
          <a:xfrm>
            <a:off x="6253163" y="1027906"/>
            <a:ext cx="5219700" cy="5436394"/>
          </a:xfrm>
          <a:prstGeom prst="rect">
            <a:avLst/>
          </a:prstGeom>
          <a:solidFill>
            <a:schemeClr val="accent6">
              <a:lumMod val="20000"/>
              <a:lumOff val="80000"/>
            </a:schemeClr>
          </a:solidFill>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smtClean="0">
                <a:solidFill>
                  <a:schemeClr val="accent6">
                    <a:lumMod val="75000"/>
                  </a:schemeClr>
                </a:solidFill>
              </a:rPr>
              <a:t>“</a:t>
            </a:r>
            <a:r>
              <a:rPr lang="en-US" altLang="ko-KR" sz="2000" dirty="0" err="1" smtClean="0">
                <a:solidFill>
                  <a:schemeClr val="accent6">
                    <a:lumMod val="75000"/>
                  </a:schemeClr>
                </a:solidFill>
              </a:rPr>
              <a:t>abc.h</a:t>
            </a:r>
            <a:r>
              <a:rPr lang="en-US" altLang="ko-KR" sz="2000" dirty="0" smtClean="0">
                <a:solidFill>
                  <a:schemeClr val="accent6">
                    <a:lumMod val="75000"/>
                  </a:schemeClr>
                </a:solidFill>
              </a:rPr>
              <a:t>”                               </a:t>
            </a:r>
          </a:p>
          <a:p>
            <a:pPr marL="0" indent="0">
              <a:buNone/>
            </a:pPr>
            <a:r>
              <a:rPr lang="en-US" altLang="ko-KR" sz="2000" dirty="0" smtClean="0"/>
              <a:t>class </a:t>
            </a:r>
            <a:r>
              <a:rPr lang="en-US" altLang="ko-KR" sz="2000" dirty="0" err="1" smtClean="0"/>
              <a:t>abc</a:t>
            </a:r>
            <a:r>
              <a:rPr lang="en-US" altLang="ko-KR" sz="2000" dirty="0" smtClean="0"/>
              <a:t>{ </a:t>
            </a:r>
            <a:endParaRPr lang="en-US" altLang="ko-KR" sz="2000" dirty="0"/>
          </a:p>
          <a:p>
            <a:pPr marL="0" indent="0">
              <a:buNone/>
            </a:pPr>
            <a:r>
              <a:rPr lang="en-US" altLang="ko-KR" sz="2000" dirty="0"/>
              <a:t>  </a:t>
            </a:r>
            <a:r>
              <a:rPr lang="en-US" altLang="ko-KR" sz="2000" dirty="0" err="1"/>
              <a:t>int</a:t>
            </a:r>
            <a:r>
              <a:rPr lang="en-US" altLang="ko-KR" sz="2000" dirty="0"/>
              <a:t> </a:t>
            </a:r>
            <a:r>
              <a:rPr lang="en-US" altLang="ko-KR" sz="2000" dirty="0" err="1"/>
              <a:t>nx</a:t>
            </a:r>
            <a:r>
              <a:rPr lang="en-US" altLang="ko-KR" sz="2000" dirty="0"/>
              <a:t>, </a:t>
            </a:r>
            <a:r>
              <a:rPr lang="en-US" altLang="ko-KR" sz="2000" dirty="0" err="1"/>
              <a:t>ny</a:t>
            </a:r>
            <a:r>
              <a:rPr lang="en-US" altLang="ko-KR" sz="2000" dirty="0"/>
              <a:t>;</a:t>
            </a:r>
          </a:p>
          <a:p>
            <a:pPr marL="0" indent="0">
              <a:buNone/>
            </a:pPr>
            <a:r>
              <a:rPr lang="en-US" altLang="ko-KR" sz="2000" dirty="0"/>
              <a:t>  </a:t>
            </a:r>
            <a:r>
              <a:rPr lang="en-US" altLang="ko-KR" sz="2000" dirty="0" err="1"/>
              <a:t>int</a:t>
            </a:r>
            <a:r>
              <a:rPr lang="en-US" altLang="ko-KR" sz="2000" dirty="0"/>
              <a:t> add(</a:t>
            </a:r>
            <a:r>
              <a:rPr lang="en-US" altLang="ko-KR" sz="2000" dirty="0" err="1"/>
              <a:t>int</a:t>
            </a:r>
            <a:r>
              <a:rPr lang="en-US" altLang="ko-KR" sz="2000" dirty="0"/>
              <a:t> </a:t>
            </a:r>
            <a:r>
              <a:rPr lang="en-US" altLang="ko-KR" sz="2000" dirty="0" err="1"/>
              <a:t>i</a:t>
            </a:r>
            <a:r>
              <a:rPr lang="en-US" altLang="ko-KR" sz="2000" dirty="0"/>
              <a:t>, </a:t>
            </a:r>
            <a:r>
              <a:rPr lang="en-US" altLang="ko-KR" sz="2000" dirty="0" err="1"/>
              <a:t>int</a:t>
            </a:r>
            <a:r>
              <a:rPr lang="en-US" altLang="ko-KR" sz="2000" dirty="0"/>
              <a:t> j</a:t>
            </a:r>
            <a:r>
              <a:rPr lang="en-US" altLang="ko-KR" sz="2000" dirty="0" smtClean="0"/>
              <a:t>);</a:t>
            </a:r>
            <a:endParaRPr lang="en-US" altLang="ko-KR" sz="2000" dirty="0"/>
          </a:p>
          <a:p>
            <a:pPr marL="0" indent="0">
              <a:buNone/>
            </a:pPr>
            <a:r>
              <a:rPr lang="en-US" altLang="ko-KR" sz="2000" dirty="0"/>
              <a:t> </a:t>
            </a:r>
            <a:r>
              <a:rPr lang="en-US" altLang="ko-KR" sz="2000" dirty="0" smtClean="0"/>
              <a:t>};</a:t>
            </a:r>
            <a:endParaRPr lang="en-US" altLang="ko-KR" sz="2000" dirty="0"/>
          </a:p>
          <a:p>
            <a:pPr marL="0" indent="0">
              <a:buNone/>
            </a:pPr>
            <a:r>
              <a:rPr lang="en-US" altLang="ko-KR" sz="2000" dirty="0" smtClean="0">
                <a:solidFill>
                  <a:schemeClr val="accent6">
                    <a:lumMod val="75000"/>
                  </a:schemeClr>
                </a:solidFill>
              </a:rPr>
              <a:t>“abc.cpp”</a:t>
            </a:r>
          </a:p>
          <a:p>
            <a:pPr marL="0" indent="0">
              <a:buNone/>
            </a:pPr>
            <a:r>
              <a:rPr lang="en-US" altLang="ko-KR" sz="2000" dirty="0" smtClean="0"/>
              <a:t>#include “</a:t>
            </a:r>
            <a:r>
              <a:rPr lang="en-US" altLang="ko-KR" sz="2000" dirty="0" err="1" smtClean="0"/>
              <a:t>abc.h</a:t>
            </a:r>
            <a:r>
              <a:rPr lang="en-US" altLang="ko-KR" sz="2000" dirty="0" smtClean="0"/>
              <a:t>”</a:t>
            </a:r>
          </a:p>
          <a:p>
            <a:pPr marL="0" indent="0">
              <a:buNone/>
            </a:pPr>
            <a:r>
              <a:rPr lang="en-US" altLang="ko-KR" sz="2000" dirty="0" err="1" smtClean="0"/>
              <a:t>int</a:t>
            </a:r>
            <a:r>
              <a:rPr lang="en-US" altLang="ko-KR" sz="2000" dirty="0" smtClean="0"/>
              <a:t> </a:t>
            </a:r>
            <a:r>
              <a:rPr lang="en-US" altLang="ko-KR" sz="2000" dirty="0" err="1" smtClean="0"/>
              <a:t>abc</a:t>
            </a:r>
            <a:r>
              <a:rPr lang="en-US" altLang="ko-KR" sz="2000" dirty="0" smtClean="0"/>
              <a:t>::add(</a:t>
            </a:r>
            <a:r>
              <a:rPr lang="en-US" altLang="ko-KR" sz="2000" dirty="0" err="1" smtClean="0"/>
              <a:t>int</a:t>
            </a:r>
            <a:r>
              <a:rPr lang="en-US" altLang="ko-KR" sz="2000" dirty="0" smtClean="0"/>
              <a:t> </a:t>
            </a:r>
            <a:r>
              <a:rPr lang="en-US" altLang="ko-KR" sz="2000" dirty="0" err="1" smtClean="0"/>
              <a:t>i</a:t>
            </a:r>
            <a:r>
              <a:rPr lang="en-US" altLang="ko-KR" sz="2000" dirty="0" smtClean="0"/>
              <a:t>, </a:t>
            </a:r>
            <a:r>
              <a:rPr lang="en-US" altLang="ko-KR" sz="2000" dirty="0" err="1" smtClean="0"/>
              <a:t>int</a:t>
            </a:r>
            <a:r>
              <a:rPr lang="en-US" altLang="ko-KR" sz="2000" dirty="0" smtClean="0"/>
              <a:t> </a:t>
            </a:r>
            <a:r>
              <a:rPr lang="en-US" altLang="ko-KR" sz="2000" dirty="0"/>
              <a:t>j){</a:t>
            </a:r>
          </a:p>
          <a:p>
            <a:pPr marL="0" indent="0">
              <a:buNone/>
            </a:pPr>
            <a:r>
              <a:rPr lang="en-US" altLang="ko-KR" sz="2000" dirty="0"/>
              <a:t>     return </a:t>
            </a:r>
            <a:r>
              <a:rPr lang="en-US" altLang="ko-KR" sz="2000" dirty="0" err="1"/>
              <a:t>i+j</a:t>
            </a:r>
            <a:r>
              <a:rPr lang="en-US" altLang="ko-KR" sz="2000" dirty="0"/>
              <a:t>;</a:t>
            </a:r>
          </a:p>
          <a:p>
            <a:pPr marL="0" indent="0">
              <a:buNone/>
            </a:pPr>
            <a:r>
              <a:rPr lang="en-US" altLang="ko-KR" sz="2000" dirty="0"/>
              <a:t> </a:t>
            </a:r>
            <a:r>
              <a:rPr lang="en-US" altLang="ko-KR" sz="2000" dirty="0" smtClean="0"/>
              <a:t>}</a:t>
            </a:r>
          </a:p>
          <a:p>
            <a:pPr marL="0" indent="0">
              <a:buNone/>
            </a:pPr>
            <a:r>
              <a:rPr lang="en-US" altLang="ko-KR" sz="2000" dirty="0" smtClean="0">
                <a:solidFill>
                  <a:schemeClr val="accent6">
                    <a:lumMod val="75000"/>
                  </a:schemeClr>
                </a:solidFill>
              </a:rPr>
              <a:t>“xxx.cpp”</a:t>
            </a:r>
            <a:endParaRPr lang="en-US" altLang="ko-KR" sz="2000" dirty="0">
              <a:solidFill>
                <a:schemeClr val="accent6">
                  <a:lumMod val="75000"/>
                </a:schemeClr>
              </a:solidFill>
            </a:endParaRPr>
          </a:p>
          <a:p>
            <a:pPr marL="0" indent="0">
              <a:buNone/>
            </a:pPr>
            <a:r>
              <a:rPr lang="en-US" altLang="ko-KR" sz="2000" dirty="0"/>
              <a:t>#include “</a:t>
            </a:r>
            <a:r>
              <a:rPr lang="en-US" altLang="ko-KR" sz="2000" dirty="0" err="1"/>
              <a:t>abc.h</a:t>
            </a:r>
            <a:r>
              <a:rPr lang="en-US" altLang="ko-KR" sz="2000" dirty="0" smtClean="0"/>
              <a:t>”</a:t>
            </a:r>
          </a:p>
          <a:p>
            <a:pPr marL="0" indent="0">
              <a:buNone/>
            </a:pPr>
            <a:r>
              <a:rPr lang="en-US" altLang="ko-KR" sz="2000" dirty="0" err="1" smtClean="0"/>
              <a:t>abc</a:t>
            </a:r>
            <a:r>
              <a:rPr lang="en-US" altLang="ko-KR" sz="2000" dirty="0" smtClean="0"/>
              <a:t> </a:t>
            </a:r>
            <a:r>
              <a:rPr lang="en-US" altLang="ko-KR" sz="2000" dirty="0" err="1" smtClean="0"/>
              <a:t>myabc</a:t>
            </a:r>
            <a:r>
              <a:rPr lang="en-US" altLang="ko-KR" sz="2000" dirty="0" smtClean="0"/>
              <a:t>;</a:t>
            </a:r>
            <a:endParaRPr lang="en-US" altLang="ko-KR" sz="2000" dirty="0"/>
          </a:p>
          <a:p>
            <a:pPr marL="0" indent="0">
              <a:buNone/>
            </a:pPr>
            <a:r>
              <a:rPr lang="en-US" altLang="ko-KR" sz="2000" dirty="0" smtClean="0"/>
              <a:t>…</a:t>
            </a:r>
          </a:p>
          <a:p>
            <a:pPr marL="0" indent="0">
              <a:buNone/>
            </a:pPr>
            <a:endParaRPr lang="en-US" altLang="ko-KR" sz="2000" dirty="0"/>
          </a:p>
          <a:p>
            <a:pPr marL="0" indent="0">
              <a:buNone/>
            </a:pPr>
            <a:endParaRPr lang="ko-KR" altLang="en-US" sz="2000" dirty="0"/>
          </a:p>
        </p:txBody>
      </p:sp>
      <p:sp>
        <p:nvSpPr>
          <p:cNvPr id="5" name="오른쪽 화살표 4"/>
          <p:cNvSpPr/>
          <p:nvPr/>
        </p:nvSpPr>
        <p:spPr>
          <a:xfrm>
            <a:off x="5210175" y="3429000"/>
            <a:ext cx="609600"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3890175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Java </a:t>
            </a:r>
            <a:r>
              <a:rPr lang="en-US" altLang="ko-KR" dirty="0" smtClean="0">
                <a:sym typeface="Wingdings" panose="05000000000000000000" pitchFamily="2" charset="2"/>
              </a:rPr>
              <a:t> C++ (4)</a:t>
            </a:r>
            <a:endParaRPr lang="ko-KR" altLang="en-US" dirty="0"/>
          </a:p>
        </p:txBody>
      </p:sp>
      <p:sp>
        <p:nvSpPr>
          <p:cNvPr id="3" name="내용 개체 틀 2"/>
          <p:cNvSpPr>
            <a:spLocks noGrp="1"/>
          </p:cNvSpPr>
          <p:nvPr>
            <p:ph idx="1"/>
          </p:nvPr>
        </p:nvSpPr>
        <p:spPr>
          <a:xfrm>
            <a:off x="838200" y="1825625"/>
            <a:ext cx="5219700" cy="4351338"/>
          </a:xfrm>
        </p:spPr>
        <p:txBody>
          <a:bodyPr>
            <a:normAutofit/>
          </a:bodyPr>
          <a:lstStyle/>
          <a:p>
            <a:pPr marL="0" indent="0">
              <a:buNone/>
            </a:pPr>
            <a:r>
              <a:rPr lang="en-US" altLang="ko-KR" sz="2000" dirty="0" err="1" smtClean="0"/>
              <a:t>System.out.println</a:t>
            </a:r>
            <a:r>
              <a:rPr lang="en-US" altLang="ko-KR" sz="2000" dirty="0" smtClean="0"/>
              <a:t>("--------------------");</a:t>
            </a:r>
          </a:p>
          <a:p>
            <a:pPr marL="0" indent="0">
              <a:buNone/>
            </a:pPr>
            <a:endParaRPr lang="en-US" altLang="ko-KR" sz="2000" dirty="0"/>
          </a:p>
          <a:p>
            <a:pPr marL="0" indent="0">
              <a:buNone/>
            </a:pPr>
            <a:r>
              <a:rPr lang="en-US" altLang="ko-KR" sz="2000" dirty="0" err="1"/>
              <a:t>train_X</a:t>
            </a:r>
            <a:r>
              <a:rPr lang="en-US" altLang="ko-KR" sz="2000" dirty="0"/>
              <a:t> = new double[][]{</a:t>
            </a:r>
          </a:p>
          <a:p>
            <a:pPr marL="0" indent="0">
              <a:buNone/>
            </a:pPr>
            <a:r>
              <a:rPr lang="en-US" altLang="ko-KR" sz="2000" dirty="0"/>
              <a:t>{ 0., 0. </a:t>
            </a:r>
            <a:r>
              <a:rPr lang="en-US" altLang="ko-KR" sz="2000" dirty="0" smtClean="0"/>
              <a:t>},  { </a:t>
            </a:r>
            <a:r>
              <a:rPr lang="en-US" altLang="ko-KR" sz="2000" dirty="0"/>
              <a:t>0., 1. </a:t>
            </a:r>
            <a:r>
              <a:rPr lang="en-US" altLang="ko-KR" sz="2000" dirty="0" smtClean="0"/>
              <a:t>}, { </a:t>
            </a:r>
            <a:r>
              <a:rPr lang="en-US" altLang="ko-KR" sz="2000" dirty="0"/>
              <a:t>1., 0. </a:t>
            </a:r>
            <a:r>
              <a:rPr lang="en-US" altLang="ko-KR" sz="2000" dirty="0" smtClean="0"/>
              <a:t>}, { </a:t>
            </a:r>
            <a:r>
              <a:rPr lang="en-US" altLang="ko-KR" sz="2000" dirty="0"/>
              <a:t>1., 1. </a:t>
            </a:r>
            <a:r>
              <a:rPr lang="en-US" altLang="ko-KR" sz="2000" dirty="0" smtClean="0"/>
              <a:t>} };</a:t>
            </a:r>
            <a:endParaRPr lang="ko-KR" altLang="en-US" sz="2000" dirty="0"/>
          </a:p>
        </p:txBody>
      </p:sp>
      <p:sp>
        <p:nvSpPr>
          <p:cNvPr id="4" name="내용 개체 틀 2"/>
          <p:cNvSpPr txBox="1">
            <a:spLocks/>
          </p:cNvSpPr>
          <p:nvPr/>
        </p:nvSpPr>
        <p:spPr>
          <a:xfrm>
            <a:off x="6253163" y="1825624"/>
            <a:ext cx="5219700" cy="4638675"/>
          </a:xfrm>
          <a:prstGeom prst="rect">
            <a:avLst/>
          </a:prstGeom>
          <a:solidFill>
            <a:schemeClr val="accent6">
              <a:lumMod val="20000"/>
              <a:lumOff val="80000"/>
            </a:schemeClr>
          </a:solidFill>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err="1" smtClean="0"/>
              <a:t>cout</a:t>
            </a:r>
            <a:r>
              <a:rPr lang="en-US" altLang="ko-KR" sz="2000" dirty="0" smtClean="0"/>
              <a:t> &lt;&lt; “---------------------\n”;</a:t>
            </a:r>
          </a:p>
          <a:p>
            <a:pPr marL="0" indent="0">
              <a:buNone/>
            </a:pPr>
            <a:endParaRPr lang="en-US" altLang="ko-KR" sz="2000" dirty="0"/>
          </a:p>
          <a:p>
            <a:pPr marL="0" indent="0">
              <a:buNone/>
            </a:pPr>
            <a:r>
              <a:rPr lang="en-US" altLang="ko-KR" sz="2000" dirty="0" smtClean="0"/>
              <a:t>double data[4][2] = {0., 0, 0, 1, 1, 0, 1., 1.}; </a:t>
            </a:r>
          </a:p>
          <a:p>
            <a:pPr marL="0" indent="0">
              <a:buNone/>
            </a:pPr>
            <a:endParaRPr lang="en-US" altLang="ko-KR" sz="2000" dirty="0"/>
          </a:p>
          <a:p>
            <a:pPr marL="0" indent="0">
              <a:buNone/>
            </a:pPr>
            <a:endParaRPr lang="ko-KR" altLang="en-US" sz="2000" dirty="0"/>
          </a:p>
        </p:txBody>
      </p:sp>
      <p:sp>
        <p:nvSpPr>
          <p:cNvPr id="5" name="오른쪽 화살표 4"/>
          <p:cNvSpPr/>
          <p:nvPr/>
        </p:nvSpPr>
        <p:spPr>
          <a:xfrm>
            <a:off x="5210175" y="3429000"/>
            <a:ext cx="609600"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52064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Function pointer</a:t>
            </a:r>
            <a:endParaRPr lang="ko-KR" altLang="en-US" dirty="0"/>
          </a:p>
        </p:txBody>
      </p:sp>
      <p:sp>
        <p:nvSpPr>
          <p:cNvPr id="3" name="내용 개체 틀 2"/>
          <p:cNvSpPr>
            <a:spLocks noGrp="1"/>
          </p:cNvSpPr>
          <p:nvPr>
            <p:ph idx="1"/>
          </p:nvPr>
        </p:nvSpPr>
        <p:spPr/>
        <p:txBody>
          <a:bodyPr>
            <a:normAutofit lnSpcReduction="10000"/>
          </a:bodyPr>
          <a:lstStyle/>
          <a:p>
            <a:pPr marL="0" indent="0">
              <a:buNone/>
            </a:pPr>
            <a:r>
              <a:rPr lang="en-US" altLang="ko-KR" dirty="0" err="1"/>
              <a:t>int</a:t>
            </a:r>
            <a:r>
              <a:rPr lang="en-US" altLang="ko-KR" dirty="0"/>
              <a:t> test1(</a:t>
            </a:r>
            <a:r>
              <a:rPr lang="en-US" altLang="ko-KR" dirty="0" err="1"/>
              <a:t>int</a:t>
            </a:r>
            <a:r>
              <a:rPr lang="en-US" altLang="ko-KR" dirty="0"/>
              <a:t> </a:t>
            </a:r>
            <a:r>
              <a:rPr lang="en-US" altLang="ko-KR" dirty="0" err="1"/>
              <a:t>i</a:t>
            </a:r>
            <a:r>
              <a:rPr lang="en-US" altLang="ko-KR" dirty="0"/>
              <a:t>) { return </a:t>
            </a:r>
            <a:r>
              <a:rPr lang="en-US" altLang="ko-KR" dirty="0" err="1"/>
              <a:t>i</a:t>
            </a:r>
            <a:r>
              <a:rPr lang="en-US" altLang="ko-KR" dirty="0"/>
              <a:t>*1; }</a:t>
            </a:r>
          </a:p>
          <a:p>
            <a:pPr marL="0" indent="0">
              <a:buNone/>
            </a:pPr>
            <a:r>
              <a:rPr lang="en-US" altLang="ko-KR" dirty="0" err="1"/>
              <a:t>int</a:t>
            </a:r>
            <a:r>
              <a:rPr lang="en-US" altLang="ko-KR" dirty="0"/>
              <a:t> test2(</a:t>
            </a:r>
            <a:r>
              <a:rPr lang="en-US" altLang="ko-KR" dirty="0" err="1"/>
              <a:t>int</a:t>
            </a:r>
            <a:r>
              <a:rPr lang="en-US" altLang="ko-KR" dirty="0"/>
              <a:t> </a:t>
            </a:r>
            <a:r>
              <a:rPr lang="en-US" altLang="ko-KR" dirty="0" err="1"/>
              <a:t>i</a:t>
            </a:r>
            <a:r>
              <a:rPr lang="en-US" altLang="ko-KR" dirty="0"/>
              <a:t>) { return </a:t>
            </a:r>
            <a:r>
              <a:rPr lang="en-US" altLang="ko-KR" dirty="0" err="1"/>
              <a:t>i</a:t>
            </a:r>
            <a:r>
              <a:rPr lang="en-US" altLang="ko-KR" dirty="0"/>
              <a:t>*2; }</a:t>
            </a:r>
          </a:p>
          <a:p>
            <a:pPr marL="0" indent="0">
              <a:buNone/>
            </a:pPr>
            <a:r>
              <a:rPr lang="en-US" altLang="ko-KR" dirty="0" err="1"/>
              <a:t>int</a:t>
            </a:r>
            <a:r>
              <a:rPr lang="en-US" altLang="ko-KR" dirty="0"/>
              <a:t> test3(</a:t>
            </a:r>
            <a:r>
              <a:rPr lang="en-US" altLang="ko-KR" dirty="0" err="1"/>
              <a:t>int</a:t>
            </a:r>
            <a:r>
              <a:rPr lang="en-US" altLang="ko-KR" dirty="0"/>
              <a:t> </a:t>
            </a:r>
            <a:r>
              <a:rPr lang="en-US" altLang="ko-KR" dirty="0" err="1"/>
              <a:t>i</a:t>
            </a:r>
            <a:r>
              <a:rPr lang="en-US" altLang="ko-KR" dirty="0"/>
              <a:t>) { return </a:t>
            </a:r>
            <a:r>
              <a:rPr lang="en-US" altLang="ko-KR" dirty="0" err="1"/>
              <a:t>i</a:t>
            </a:r>
            <a:r>
              <a:rPr lang="en-US" altLang="ko-KR" dirty="0"/>
              <a:t>*3; </a:t>
            </a:r>
            <a:r>
              <a:rPr lang="en-US" altLang="ko-KR" dirty="0" smtClean="0"/>
              <a:t>}</a:t>
            </a:r>
          </a:p>
          <a:p>
            <a:pPr marL="0" indent="0">
              <a:buNone/>
            </a:pPr>
            <a:r>
              <a:rPr lang="en-US" altLang="ko-KR" dirty="0" smtClean="0"/>
              <a:t>…</a:t>
            </a:r>
          </a:p>
          <a:p>
            <a:pPr marL="0" indent="0">
              <a:buNone/>
            </a:pPr>
            <a:r>
              <a:rPr lang="en-US" altLang="ko-KR" dirty="0" err="1"/>
              <a:t>int</a:t>
            </a:r>
            <a:r>
              <a:rPr lang="en-US" altLang="ko-KR" dirty="0"/>
              <a:t>(*xx)(</a:t>
            </a:r>
            <a:r>
              <a:rPr lang="en-US" altLang="ko-KR" dirty="0" err="1"/>
              <a:t>int</a:t>
            </a:r>
            <a:r>
              <a:rPr lang="en-US" altLang="ko-KR" dirty="0"/>
              <a:t>);</a:t>
            </a:r>
          </a:p>
          <a:p>
            <a:pPr marL="0" indent="0">
              <a:buNone/>
            </a:pPr>
            <a:r>
              <a:rPr lang="en-US" altLang="ko-KR" dirty="0"/>
              <a:t>xx = test3;</a:t>
            </a:r>
          </a:p>
          <a:p>
            <a:pPr marL="0" indent="0">
              <a:buNone/>
            </a:pPr>
            <a:r>
              <a:rPr lang="en-US" altLang="ko-KR" dirty="0" err="1"/>
              <a:t>cout</a:t>
            </a:r>
            <a:r>
              <a:rPr lang="en-US" altLang="ko-KR" dirty="0"/>
              <a:t> &lt;&lt; (*xx)(10) &lt;&lt; "\n";</a:t>
            </a:r>
          </a:p>
          <a:p>
            <a:pPr marL="0" indent="0">
              <a:buNone/>
            </a:pPr>
            <a:r>
              <a:rPr lang="en-US" altLang="ko-KR" dirty="0" smtClean="0"/>
              <a:t>-------------</a:t>
            </a:r>
          </a:p>
          <a:p>
            <a:pPr marL="0" indent="0">
              <a:buNone/>
            </a:pPr>
            <a:r>
              <a:rPr lang="en-US" altLang="ko-KR" dirty="0" smtClean="0"/>
              <a:t>30</a:t>
            </a:r>
            <a:endParaRPr lang="ko-KR" altLang="en-US" dirty="0"/>
          </a:p>
        </p:txBody>
      </p:sp>
    </p:spTree>
    <p:extLst>
      <p:ext uri="{BB962C8B-B14F-4D97-AF65-F5344CB8AC3E}">
        <p14:creationId xmlns:p14="http://schemas.microsoft.com/office/powerpoint/2010/main" val="1647705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Multi-layer NN</a:t>
            </a:r>
            <a:endParaRPr lang="ko-KR" altLang="en-US" dirty="0"/>
          </a:p>
        </p:txBody>
      </p:sp>
      <p:sp>
        <p:nvSpPr>
          <p:cNvPr id="3" name="내용 개체 틀 2"/>
          <p:cNvSpPr>
            <a:spLocks noGrp="1"/>
          </p:cNvSpPr>
          <p:nvPr>
            <p:ph idx="1"/>
          </p:nvPr>
        </p:nvSpPr>
        <p:spPr/>
        <p:txBody>
          <a:bodyPr/>
          <a:lstStyle/>
          <a:p>
            <a:endParaRPr lang="ko-KR" altLang="en-US" dirty="0"/>
          </a:p>
        </p:txBody>
      </p:sp>
      <p:sp>
        <p:nvSpPr>
          <p:cNvPr id="4" name="타원 3"/>
          <p:cNvSpPr/>
          <p:nvPr/>
        </p:nvSpPr>
        <p:spPr>
          <a:xfrm>
            <a:off x="5746516" y="4789023"/>
            <a:ext cx="29527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p:cNvSpPr/>
          <p:nvPr/>
        </p:nvSpPr>
        <p:spPr>
          <a:xfrm>
            <a:off x="5761195" y="5325832"/>
            <a:ext cx="29527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7514595" y="5078521"/>
            <a:ext cx="29527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7514595" y="5705981"/>
            <a:ext cx="29527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cxnSp>
        <p:nvCxnSpPr>
          <p:cNvPr id="8" name="직선 화살표 연결선 7"/>
          <p:cNvCxnSpPr>
            <a:stCxn id="4" idx="6"/>
          </p:cNvCxnSpPr>
          <p:nvPr/>
        </p:nvCxnSpPr>
        <p:spPr>
          <a:xfrm flipV="1">
            <a:off x="6041791" y="4614178"/>
            <a:ext cx="1472804" cy="31295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a:stCxn id="5" idx="6"/>
          </p:cNvCxnSpPr>
          <p:nvPr/>
        </p:nvCxnSpPr>
        <p:spPr>
          <a:xfrm flipV="1">
            <a:off x="6056470" y="4614178"/>
            <a:ext cx="1458125" cy="84976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a:stCxn id="4" idx="6"/>
            <a:endCxn id="6" idx="2"/>
          </p:cNvCxnSpPr>
          <p:nvPr/>
        </p:nvCxnSpPr>
        <p:spPr>
          <a:xfrm>
            <a:off x="6041791" y="4927136"/>
            <a:ext cx="1472804" cy="28949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a:stCxn id="5" idx="6"/>
            <a:endCxn id="6" idx="2"/>
          </p:cNvCxnSpPr>
          <p:nvPr/>
        </p:nvCxnSpPr>
        <p:spPr>
          <a:xfrm flipV="1">
            <a:off x="6056470" y="5216634"/>
            <a:ext cx="1458125" cy="24731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a:stCxn id="4" idx="6"/>
            <a:endCxn id="7" idx="2"/>
          </p:cNvCxnSpPr>
          <p:nvPr/>
        </p:nvCxnSpPr>
        <p:spPr>
          <a:xfrm>
            <a:off x="6041791" y="4927136"/>
            <a:ext cx="1472804" cy="91695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a:stCxn id="5" idx="6"/>
            <a:endCxn id="7" idx="2"/>
          </p:cNvCxnSpPr>
          <p:nvPr/>
        </p:nvCxnSpPr>
        <p:spPr>
          <a:xfrm>
            <a:off x="6056470" y="5463945"/>
            <a:ext cx="1458125" cy="38014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67287" y="5705981"/>
            <a:ext cx="1133475" cy="369332"/>
          </a:xfrm>
          <a:prstGeom prst="rect">
            <a:avLst/>
          </a:prstGeom>
          <a:noFill/>
        </p:spPr>
        <p:txBody>
          <a:bodyPr wrap="square" rtlCol="0">
            <a:spAutoFit/>
          </a:bodyPr>
          <a:lstStyle/>
          <a:p>
            <a:r>
              <a:rPr lang="en-US" altLang="ko-KR" dirty="0" err="1" smtClean="0"/>
              <a:t>nIn</a:t>
            </a:r>
            <a:r>
              <a:rPr lang="en-US" altLang="ko-KR" dirty="0" smtClean="0"/>
              <a:t> = 2</a:t>
            </a:r>
            <a:endParaRPr lang="ko-KR" altLang="en-US" dirty="0"/>
          </a:p>
        </p:txBody>
      </p:sp>
      <p:sp>
        <p:nvSpPr>
          <p:cNvPr id="15" name="TextBox 14"/>
          <p:cNvSpPr txBox="1"/>
          <p:nvPr/>
        </p:nvSpPr>
        <p:spPr>
          <a:xfrm>
            <a:off x="9028677" y="5659427"/>
            <a:ext cx="1195388" cy="369332"/>
          </a:xfrm>
          <a:prstGeom prst="rect">
            <a:avLst/>
          </a:prstGeom>
          <a:noFill/>
        </p:spPr>
        <p:txBody>
          <a:bodyPr wrap="square" rtlCol="0">
            <a:spAutoFit/>
          </a:bodyPr>
          <a:lstStyle/>
          <a:p>
            <a:r>
              <a:rPr lang="en-US" altLang="ko-KR" dirty="0" err="1" smtClean="0"/>
              <a:t>nOut</a:t>
            </a:r>
            <a:r>
              <a:rPr lang="en-US" altLang="ko-KR" dirty="0" smtClean="0"/>
              <a:t> = 2</a:t>
            </a:r>
            <a:endParaRPr lang="ko-KR" altLang="en-US" dirty="0"/>
          </a:p>
        </p:txBody>
      </p:sp>
      <p:sp>
        <p:nvSpPr>
          <p:cNvPr id="16" name="TextBox 15"/>
          <p:cNvSpPr txBox="1"/>
          <p:nvPr/>
        </p:nvSpPr>
        <p:spPr>
          <a:xfrm>
            <a:off x="5313103" y="4770657"/>
            <a:ext cx="476655" cy="307777"/>
          </a:xfrm>
          <a:prstGeom prst="rect">
            <a:avLst/>
          </a:prstGeom>
          <a:noFill/>
        </p:spPr>
        <p:txBody>
          <a:bodyPr wrap="square" rtlCol="0">
            <a:spAutoFit/>
          </a:bodyPr>
          <a:lstStyle/>
          <a:p>
            <a:r>
              <a:rPr lang="en-US" altLang="ko-KR" sz="1400" dirty="0" smtClean="0"/>
              <a:t>X</a:t>
            </a:r>
            <a:r>
              <a:rPr lang="en-US" altLang="ko-KR" sz="1400" baseline="-25000" dirty="0" smtClean="0"/>
              <a:t>1</a:t>
            </a:r>
            <a:endParaRPr lang="ko-KR" altLang="en-US" sz="1400" dirty="0"/>
          </a:p>
        </p:txBody>
      </p:sp>
      <p:sp>
        <p:nvSpPr>
          <p:cNvPr id="17" name="TextBox 16"/>
          <p:cNvSpPr txBox="1"/>
          <p:nvPr/>
        </p:nvSpPr>
        <p:spPr>
          <a:xfrm>
            <a:off x="5314133" y="5325832"/>
            <a:ext cx="422859" cy="307777"/>
          </a:xfrm>
          <a:prstGeom prst="rect">
            <a:avLst/>
          </a:prstGeom>
          <a:noFill/>
        </p:spPr>
        <p:txBody>
          <a:bodyPr wrap="square" rtlCol="0">
            <a:spAutoFit/>
          </a:bodyPr>
          <a:lstStyle/>
          <a:p>
            <a:r>
              <a:rPr lang="en-US" altLang="ko-KR" sz="1400" dirty="0" smtClean="0"/>
              <a:t>X</a:t>
            </a:r>
            <a:r>
              <a:rPr lang="en-US" altLang="ko-KR" sz="1400" baseline="-25000" dirty="0" smtClean="0"/>
              <a:t>D</a:t>
            </a:r>
            <a:endParaRPr lang="ko-KR" altLang="en-US" sz="1400" dirty="0"/>
          </a:p>
        </p:txBody>
      </p:sp>
      <p:sp>
        <p:nvSpPr>
          <p:cNvPr id="18" name="TextBox 17"/>
          <p:cNvSpPr txBox="1"/>
          <p:nvPr/>
        </p:nvSpPr>
        <p:spPr>
          <a:xfrm>
            <a:off x="9789810" y="5021180"/>
            <a:ext cx="1195388" cy="307777"/>
          </a:xfrm>
          <a:prstGeom prst="rect">
            <a:avLst/>
          </a:prstGeom>
          <a:noFill/>
        </p:spPr>
        <p:txBody>
          <a:bodyPr wrap="square" rtlCol="0">
            <a:spAutoFit/>
          </a:bodyPr>
          <a:lstStyle/>
          <a:p>
            <a:r>
              <a:rPr lang="en-US" altLang="ko-KR" sz="1400" dirty="0" err="1" smtClean="0"/>
              <a:t>y</a:t>
            </a:r>
            <a:r>
              <a:rPr lang="en-US" altLang="ko-KR" sz="1400" baseline="-25000" dirty="0" err="1" smtClean="0"/>
              <a:t>k</a:t>
            </a:r>
            <a:r>
              <a:rPr lang="en-US" altLang="ko-KR" sz="1400" dirty="0" smtClean="0"/>
              <a:t> ∈[ 0,1]</a:t>
            </a:r>
            <a:endParaRPr lang="ko-KR" altLang="en-US" sz="1400" dirty="0"/>
          </a:p>
        </p:txBody>
      </p:sp>
      <p:sp>
        <p:nvSpPr>
          <p:cNvPr id="19" name="타원 18"/>
          <p:cNvSpPr/>
          <p:nvPr/>
        </p:nvSpPr>
        <p:spPr>
          <a:xfrm flipH="1">
            <a:off x="9267995" y="4789023"/>
            <a:ext cx="29527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타원 19"/>
          <p:cNvSpPr/>
          <p:nvPr/>
        </p:nvSpPr>
        <p:spPr>
          <a:xfrm flipH="1">
            <a:off x="9253316" y="5325832"/>
            <a:ext cx="29527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화살표 연결선 20"/>
          <p:cNvCxnSpPr>
            <a:stCxn id="19" idx="6"/>
          </p:cNvCxnSpPr>
          <p:nvPr/>
        </p:nvCxnSpPr>
        <p:spPr>
          <a:xfrm flipH="1" flipV="1">
            <a:off x="7795191" y="4614178"/>
            <a:ext cx="1472804" cy="31295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a:stCxn id="20" idx="6"/>
          </p:cNvCxnSpPr>
          <p:nvPr/>
        </p:nvCxnSpPr>
        <p:spPr>
          <a:xfrm flipH="1" flipV="1">
            <a:off x="7795191" y="4614178"/>
            <a:ext cx="1458125" cy="84976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stCxn id="19" idx="6"/>
          </p:cNvCxnSpPr>
          <p:nvPr/>
        </p:nvCxnSpPr>
        <p:spPr>
          <a:xfrm flipH="1">
            <a:off x="7795191" y="4927136"/>
            <a:ext cx="1472804" cy="28949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a:stCxn id="20" idx="6"/>
          </p:cNvCxnSpPr>
          <p:nvPr/>
        </p:nvCxnSpPr>
        <p:spPr>
          <a:xfrm flipH="1" flipV="1">
            <a:off x="7795191" y="5216634"/>
            <a:ext cx="1458125" cy="24731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a:stCxn id="19" idx="6"/>
          </p:cNvCxnSpPr>
          <p:nvPr/>
        </p:nvCxnSpPr>
        <p:spPr>
          <a:xfrm flipH="1">
            <a:off x="7795191" y="4927136"/>
            <a:ext cx="1472804" cy="91695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a:stCxn id="20" idx="6"/>
          </p:cNvCxnSpPr>
          <p:nvPr/>
        </p:nvCxnSpPr>
        <p:spPr>
          <a:xfrm flipH="1">
            <a:off x="7795191" y="5463945"/>
            <a:ext cx="1458125" cy="38014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flipH="1">
            <a:off x="9520028" y="4770657"/>
            <a:ext cx="476655" cy="307777"/>
          </a:xfrm>
          <a:prstGeom prst="rect">
            <a:avLst/>
          </a:prstGeom>
          <a:noFill/>
        </p:spPr>
        <p:txBody>
          <a:bodyPr wrap="square" rtlCol="0">
            <a:spAutoFit/>
          </a:bodyPr>
          <a:lstStyle/>
          <a:p>
            <a:r>
              <a:rPr lang="en-US" altLang="ko-KR" sz="1400" dirty="0" smtClean="0"/>
              <a:t>Y</a:t>
            </a:r>
            <a:r>
              <a:rPr lang="en-US" altLang="ko-KR" sz="1400" baseline="-25000" dirty="0" smtClean="0"/>
              <a:t>1</a:t>
            </a:r>
            <a:endParaRPr lang="ko-KR" altLang="en-US" sz="1400" dirty="0"/>
          </a:p>
        </p:txBody>
      </p:sp>
      <p:sp>
        <p:nvSpPr>
          <p:cNvPr id="28" name="TextBox 27"/>
          <p:cNvSpPr txBox="1"/>
          <p:nvPr/>
        </p:nvSpPr>
        <p:spPr>
          <a:xfrm flipH="1">
            <a:off x="9572794" y="5325832"/>
            <a:ext cx="422859" cy="307777"/>
          </a:xfrm>
          <a:prstGeom prst="rect">
            <a:avLst/>
          </a:prstGeom>
          <a:noFill/>
        </p:spPr>
        <p:txBody>
          <a:bodyPr wrap="square" rtlCol="0">
            <a:spAutoFit/>
          </a:bodyPr>
          <a:lstStyle/>
          <a:p>
            <a:r>
              <a:rPr lang="en-US" altLang="ko-KR" sz="1400" dirty="0" smtClean="0"/>
              <a:t>Y</a:t>
            </a:r>
            <a:r>
              <a:rPr lang="en-US" altLang="ko-KR" sz="1400" baseline="-25000" dirty="0" smtClean="0"/>
              <a:t>K</a:t>
            </a:r>
            <a:endParaRPr lang="ko-KR" altLang="en-US" sz="1400" dirty="0"/>
          </a:p>
        </p:txBody>
      </p:sp>
      <p:sp>
        <p:nvSpPr>
          <p:cNvPr id="29" name="TextBox 28"/>
          <p:cNvSpPr txBox="1"/>
          <p:nvPr/>
        </p:nvSpPr>
        <p:spPr>
          <a:xfrm flipH="1">
            <a:off x="8154840" y="5773814"/>
            <a:ext cx="868966" cy="338554"/>
          </a:xfrm>
          <a:prstGeom prst="rect">
            <a:avLst/>
          </a:prstGeom>
          <a:noFill/>
        </p:spPr>
        <p:txBody>
          <a:bodyPr wrap="square" rtlCol="0">
            <a:spAutoFit/>
          </a:bodyPr>
          <a:lstStyle/>
          <a:p>
            <a:r>
              <a:rPr lang="en-US" altLang="ko-KR" sz="1600" dirty="0" smtClean="0"/>
              <a:t>W</a:t>
            </a:r>
            <a:r>
              <a:rPr lang="en-US" altLang="ko-KR" sz="1600" baseline="30000" dirty="0" smtClean="0"/>
              <a:t>(2)</a:t>
            </a:r>
            <a:r>
              <a:rPr lang="en-US" altLang="ko-KR" sz="1600" baseline="-25000" dirty="0" smtClean="0"/>
              <a:t>KM</a:t>
            </a:r>
            <a:endParaRPr lang="ko-KR" altLang="en-US" sz="1600" dirty="0"/>
          </a:p>
        </p:txBody>
      </p:sp>
      <p:sp>
        <p:nvSpPr>
          <p:cNvPr id="30" name="TextBox 29"/>
          <p:cNvSpPr txBox="1"/>
          <p:nvPr/>
        </p:nvSpPr>
        <p:spPr>
          <a:xfrm flipH="1">
            <a:off x="6468825" y="5773814"/>
            <a:ext cx="786225" cy="338554"/>
          </a:xfrm>
          <a:prstGeom prst="rect">
            <a:avLst/>
          </a:prstGeom>
          <a:noFill/>
        </p:spPr>
        <p:txBody>
          <a:bodyPr wrap="square" rtlCol="0">
            <a:spAutoFit/>
          </a:bodyPr>
          <a:lstStyle/>
          <a:p>
            <a:r>
              <a:rPr lang="en-US" altLang="ko-KR" sz="1600" dirty="0" smtClean="0"/>
              <a:t>W</a:t>
            </a:r>
            <a:r>
              <a:rPr lang="en-US" altLang="ko-KR" sz="1600" baseline="30000" dirty="0" smtClean="0"/>
              <a:t>(1)</a:t>
            </a:r>
            <a:r>
              <a:rPr lang="en-US" altLang="ko-KR" sz="1600" baseline="-25000" dirty="0" smtClean="0"/>
              <a:t>MD</a:t>
            </a:r>
            <a:endParaRPr lang="ko-KR" altLang="en-US" sz="1600" dirty="0"/>
          </a:p>
        </p:txBody>
      </p:sp>
      <p:sp>
        <p:nvSpPr>
          <p:cNvPr id="31" name="TextBox 30"/>
          <p:cNvSpPr txBox="1"/>
          <p:nvPr/>
        </p:nvSpPr>
        <p:spPr>
          <a:xfrm>
            <a:off x="6933587" y="4001294"/>
            <a:ext cx="1743857" cy="369332"/>
          </a:xfrm>
          <a:prstGeom prst="rect">
            <a:avLst/>
          </a:prstGeom>
          <a:solidFill>
            <a:schemeClr val="bg2"/>
          </a:solidFill>
          <a:effectLst>
            <a:softEdge rad="63500"/>
          </a:effectLst>
        </p:spPr>
        <p:txBody>
          <a:bodyPr wrap="square" rtlCol="0">
            <a:spAutoFit/>
          </a:bodyPr>
          <a:lstStyle/>
          <a:p>
            <a:r>
              <a:rPr lang="en-US" altLang="ko-KR" dirty="0" smtClean="0"/>
              <a:t>hidden layer</a:t>
            </a:r>
            <a:endParaRPr lang="ko-KR" altLang="en-US" dirty="0"/>
          </a:p>
        </p:txBody>
      </p:sp>
      <p:sp>
        <p:nvSpPr>
          <p:cNvPr id="32" name="TextBox 31"/>
          <p:cNvSpPr txBox="1"/>
          <p:nvPr/>
        </p:nvSpPr>
        <p:spPr>
          <a:xfrm>
            <a:off x="5129506" y="4044403"/>
            <a:ext cx="1457288" cy="369332"/>
          </a:xfrm>
          <a:prstGeom prst="rect">
            <a:avLst/>
          </a:prstGeom>
          <a:solidFill>
            <a:schemeClr val="bg2"/>
          </a:solidFill>
          <a:effectLst>
            <a:softEdge rad="63500"/>
          </a:effectLst>
        </p:spPr>
        <p:txBody>
          <a:bodyPr wrap="square" rtlCol="0">
            <a:spAutoFit/>
          </a:bodyPr>
          <a:lstStyle/>
          <a:p>
            <a:r>
              <a:rPr lang="en-US" altLang="ko-KR" dirty="0" smtClean="0"/>
              <a:t>Input layer</a:t>
            </a:r>
            <a:endParaRPr lang="ko-KR" altLang="en-US" dirty="0"/>
          </a:p>
        </p:txBody>
      </p:sp>
      <p:sp>
        <p:nvSpPr>
          <p:cNvPr id="33" name="TextBox 32"/>
          <p:cNvSpPr txBox="1"/>
          <p:nvPr/>
        </p:nvSpPr>
        <p:spPr>
          <a:xfrm>
            <a:off x="8698485" y="4015281"/>
            <a:ext cx="1743857" cy="369332"/>
          </a:xfrm>
          <a:prstGeom prst="rect">
            <a:avLst/>
          </a:prstGeom>
          <a:solidFill>
            <a:schemeClr val="bg2"/>
          </a:solidFill>
          <a:effectLst>
            <a:softEdge rad="63500"/>
          </a:effectLst>
        </p:spPr>
        <p:txBody>
          <a:bodyPr wrap="square" rtlCol="0">
            <a:spAutoFit/>
          </a:bodyPr>
          <a:lstStyle/>
          <a:p>
            <a:r>
              <a:rPr lang="en-US" altLang="ko-KR" dirty="0" smtClean="0"/>
              <a:t>output layer</a:t>
            </a:r>
            <a:endParaRPr lang="ko-KR" altLang="en-US" dirty="0"/>
          </a:p>
        </p:txBody>
      </p:sp>
      <p:sp>
        <p:nvSpPr>
          <p:cNvPr id="34" name="타원 33"/>
          <p:cNvSpPr/>
          <p:nvPr/>
        </p:nvSpPr>
        <p:spPr>
          <a:xfrm>
            <a:off x="7521537" y="4489580"/>
            <a:ext cx="29527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p:cNvSpPr txBox="1"/>
          <p:nvPr/>
        </p:nvSpPr>
        <p:spPr>
          <a:xfrm>
            <a:off x="7255051" y="4332347"/>
            <a:ext cx="476655" cy="307777"/>
          </a:xfrm>
          <a:prstGeom prst="rect">
            <a:avLst/>
          </a:prstGeom>
          <a:noFill/>
        </p:spPr>
        <p:txBody>
          <a:bodyPr wrap="square" rtlCol="0">
            <a:spAutoFit/>
          </a:bodyPr>
          <a:lstStyle/>
          <a:p>
            <a:r>
              <a:rPr lang="en-US" altLang="ko-KR" sz="1400" dirty="0" smtClean="0"/>
              <a:t>Z</a:t>
            </a:r>
            <a:r>
              <a:rPr lang="en-US" altLang="ko-KR" sz="1400" baseline="-25000" dirty="0" smtClean="0"/>
              <a:t>1</a:t>
            </a:r>
            <a:endParaRPr lang="ko-KR" altLang="en-US" sz="1400" dirty="0"/>
          </a:p>
        </p:txBody>
      </p:sp>
      <p:sp>
        <p:nvSpPr>
          <p:cNvPr id="36" name="TextBox 35"/>
          <p:cNvSpPr txBox="1"/>
          <p:nvPr/>
        </p:nvSpPr>
        <p:spPr>
          <a:xfrm>
            <a:off x="7265458" y="5437028"/>
            <a:ext cx="476655" cy="307777"/>
          </a:xfrm>
          <a:prstGeom prst="rect">
            <a:avLst/>
          </a:prstGeom>
          <a:noFill/>
        </p:spPr>
        <p:txBody>
          <a:bodyPr wrap="square" rtlCol="0">
            <a:spAutoFit/>
          </a:bodyPr>
          <a:lstStyle/>
          <a:p>
            <a:r>
              <a:rPr lang="en-US" altLang="ko-KR" sz="1400" dirty="0" smtClean="0"/>
              <a:t>Z</a:t>
            </a:r>
            <a:r>
              <a:rPr lang="en-US" altLang="ko-KR" sz="1400" baseline="-25000" dirty="0" smtClean="0"/>
              <a:t>M</a:t>
            </a:r>
            <a:endParaRPr lang="ko-KR" altLang="en-US" sz="1400" dirty="0"/>
          </a:p>
        </p:txBody>
      </p:sp>
      <p:sp>
        <p:nvSpPr>
          <p:cNvPr id="37" name="TextBox 36"/>
          <p:cNvSpPr txBox="1"/>
          <p:nvPr/>
        </p:nvSpPr>
        <p:spPr>
          <a:xfrm>
            <a:off x="5402511" y="5039061"/>
            <a:ext cx="91972" cy="341632"/>
          </a:xfrm>
          <a:prstGeom prst="rect">
            <a:avLst/>
          </a:prstGeom>
          <a:noFill/>
        </p:spPr>
        <p:txBody>
          <a:bodyPr wrap="square" rtlCol="0">
            <a:spAutoFit/>
          </a:bodyPr>
          <a:lstStyle/>
          <a:p>
            <a:pPr>
              <a:lnSpc>
                <a:spcPct val="30000"/>
              </a:lnSpc>
            </a:pPr>
            <a:r>
              <a:rPr lang="en-US" altLang="ko-KR" dirty="0" smtClean="0"/>
              <a:t>...</a:t>
            </a:r>
            <a:endParaRPr lang="ko-KR" altLang="en-US" dirty="0"/>
          </a:p>
        </p:txBody>
      </p:sp>
      <p:sp>
        <p:nvSpPr>
          <p:cNvPr id="38" name="TextBox 37"/>
          <p:cNvSpPr txBox="1"/>
          <p:nvPr/>
        </p:nvSpPr>
        <p:spPr>
          <a:xfrm>
            <a:off x="7355098" y="5137371"/>
            <a:ext cx="91972" cy="341632"/>
          </a:xfrm>
          <a:prstGeom prst="rect">
            <a:avLst/>
          </a:prstGeom>
          <a:noFill/>
        </p:spPr>
        <p:txBody>
          <a:bodyPr wrap="square" rtlCol="0">
            <a:spAutoFit/>
          </a:bodyPr>
          <a:lstStyle/>
          <a:p>
            <a:pPr>
              <a:lnSpc>
                <a:spcPct val="30000"/>
              </a:lnSpc>
            </a:pPr>
            <a:r>
              <a:rPr lang="en-US" altLang="ko-KR" dirty="0" smtClean="0"/>
              <a:t>...</a:t>
            </a:r>
            <a:endParaRPr lang="ko-KR" altLang="en-US" dirty="0"/>
          </a:p>
        </p:txBody>
      </p:sp>
      <p:sp>
        <p:nvSpPr>
          <p:cNvPr id="39" name="TextBox 38"/>
          <p:cNvSpPr txBox="1"/>
          <p:nvPr/>
        </p:nvSpPr>
        <p:spPr>
          <a:xfrm>
            <a:off x="9652768" y="5037513"/>
            <a:ext cx="91972" cy="341632"/>
          </a:xfrm>
          <a:prstGeom prst="rect">
            <a:avLst/>
          </a:prstGeom>
          <a:noFill/>
        </p:spPr>
        <p:txBody>
          <a:bodyPr wrap="square" rtlCol="0">
            <a:spAutoFit/>
          </a:bodyPr>
          <a:lstStyle/>
          <a:p>
            <a:pPr>
              <a:lnSpc>
                <a:spcPct val="30000"/>
              </a:lnSpc>
            </a:pPr>
            <a:r>
              <a:rPr lang="en-US" altLang="ko-KR" dirty="0" smtClean="0"/>
              <a:t>...</a:t>
            </a:r>
            <a:endParaRPr lang="ko-KR" altLang="en-US" dirty="0"/>
          </a:p>
        </p:txBody>
      </p:sp>
      <p:sp>
        <p:nvSpPr>
          <p:cNvPr id="40" name="TextBox 39"/>
          <p:cNvSpPr txBox="1"/>
          <p:nvPr/>
        </p:nvSpPr>
        <p:spPr>
          <a:xfrm>
            <a:off x="7356549" y="4839949"/>
            <a:ext cx="91972" cy="341632"/>
          </a:xfrm>
          <a:prstGeom prst="rect">
            <a:avLst/>
          </a:prstGeom>
          <a:noFill/>
        </p:spPr>
        <p:txBody>
          <a:bodyPr wrap="square" rtlCol="0">
            <a:spAutoFit/>
          </a:bodyPr>
          <a:lstStyle/>
          <a:p>
            <a:pPr>
              <a:lnSpc>
                <a:spcPct val="30000"/>
              </a:lnSpc>
            </a:pPr>
            <a:r>
              <a:rPr lang="en-US" altLang="ko-KR" dirty="0" smtClean="0"/>
              <a:t>...</a:t>
            </a:r>
            <a:endParaRPr lang="ko-KR" altLang="en-US" dirty="0"/>
          </a:p>
        </p:txBody>
      </p:sp>
      <p:pic>
        <p:nvPicPr>
          <p:cNvPr id="41" name="Picture 4" descr="neural networkì ëí ì´ë¯¸ì§ ê²ìê²°ê³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420" y="1840122"/>
            <a:ext cx="3571875" cy="2921912"/>
          </a:xfrm>
          <a:prstGeom prst="rect">
            <a:avLst/>
          </a:prstGeom>
          <a:noFill/>
          <a:extLst>
            <a:ext uri="{909E8E84-426E-40DD-AFC4-6F175D3DCCD1}">
              <a14:hiddenFill xmlns:a14="http://schemas.microsoft.com/office/drawing/2010/main">
                <a:solidFill>
                  <a:srgbClr val="FFFFFF"/>
                </a:solidFill>
              </a14:hiddenFill>
            </a:ext>
          </a:extLst>
        </p:spPr>
      </p:pic>
      <p:pic>
        <p:nvPicPr>
          <p:cNvPr id="42" name="그림 41"/>
          <p:cNvPicPr>
            <a:picLocks noChangeAspect="1"/>
          </p:cNvPicPr>
          <p:nvPr/>
        </p:nvPicPr>
        <p:blipFill>
          <a:blip r:embed="rId3"/>
          <a:stretch>
            <a:fillRect/>
          </a:stretch>
        </p:blipFill>
        <p:spPr>
          <a:xfrm>
            <a:off x="5267287" y="265267"/>
            <a:ext cx="5396751" cy="3547917"/>
          </a:xfrm>
          <a:prstGeom prst="rect">
            <a:avLst/>
          </a:prstGeom>
        </p:spPr>
      </p:pic>
    </p:spTree>
    <p:extLst>
      <p:ext uri="{BB962C8B-B14F-4D97-AF65-F5344CB8AC3E}">
        <p14:creationId xmlns:p14="http://schemas.microsoft.com/office/powerpoint/2010/main" val="2163416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eural networkì ëí ì´ë¯¸ì§ ê²ìê²°ê³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1525" y="1271645"/>
            <a:ext cx="3571875" cy="2921912"/>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p:cNvSpPr>
            <a:spLocks noGrp="1"/>
          </p:cNvSpPr>
          <p:nvPr>
            <p:ph type="title"/>
          </p:nvPr>
        </p:nvSpPr>
        <p:spPr/>
        <p:txBody>
          <a:bodyPr/>
          <a:lstStyle/>
          <a:p>
            <a:r>
              <a:rPr lang="en-US" altLang="ko-KR" dirty="0" smtClean="0"/>
              <a:t>Machine learning</a:t>
            </a:r>
            <a:endParaRPr lang="ko-KR" altLang="en-US" dirty="0"/>
          </a:p>
        </p:txBody>
      </p:sp>
      <p:sp>
        <p:nvSpPr>
          <p:cNvPr id="3" name="내용 개체 틀 2"/>
          <p:cNvSpPr>
            <a:spLocks noGrp="1"/>
          </p:cNvSpPr>
          <p:nvPr>
            <p:ph idx="1"/>
          </p:nvPr>
        </p:nvSpPr>
        <p:spPr/>
        <p:txBody>
          <a:bodyPr/>
          <a:lstStyle/>
          <a:p>
            <a:r>
              <a:rPr lang="en-US" altLang="ko-KR" dirty="0" smtClean="0"/>
              <a:t>Learning (to make decision according to input)</a:t>
            </a:r>
          </a:p>
          <a:p>
            <a:pPr lvl="1"/>
            <a:r>
              <a:rPr lang="en-US" altLang="ko-KR" dirty="0" smtClean="0"/>
              <a:t>Supervised learning</a:t>
            </a:r>
          </a:p>
          <a:p>
            <a:pPr lvl="1"/>
            <a:r>
              <a:rPr lang="en-US" altLang="ko-KR" dirty="0" smtClean="0"/>
              <a:t>Un-supervised learning</a:t>
            </a:r>
          </a:p>
          <a:p>
            <a:pPr lvl="1"/>
            <a:r>
              <a:rPr lang="en-US" altLang="ko-KR" dirty="0" smtClean="0"/>
              <a:t>Reinforcement learning(</a:t>
            </a:r>
            <a:r>
              <a:rPr lang="en-US" altLang="ko-KR" dirty="0" smtClean="0">
                <a:latin typeface="Book Antiqua" panose="02040602050305030304" pitchFamily="18" charset="0"/>
              </a:rPr>
              <a:t>≈</a:t>
            </a:r>
            <a:r>
              <a:rPr lang="en-US" altLang="ko-KR" dirty="0" smtClean="0"/>
              <a:t>un-supervised learning)</a:t>
            </a:r>
            <a:endParaRPr lang="en-US" altLang="ko-KR" dirty="0"/>
          </a:p>
          <a:p>
            <a:r>
              <a:rPr lang="en-US" altLang="ko-KR" dirty="0" smtClean="0"/>
              <a:t>Techniques </a:t>
            </a:r>
          </a:p>
          <a:p>
            <a:pPr lvl="1"/>
            <a:r>
              <a:rPr lang="en-US" altLang="ko-KR" dirty="0" smtClean="0"/>
              <a:t>Support vector machine (SVM) – linear classification</a:t>
            </a:r>
          </a:p>
          <a:p>
            <a:pPr lvl="1"/>
            <a:r>
              <a:rPr lang="en-US" altLang="ko-KR" dirty="0" smtClean="0"/>
              <a:t>Hidden Markov Model (HMM) - unsupervised</a:t>
            </a:r>
          </a:p>
          <a:p>
            <a:pPr lvl="1"/>
            <a:r>
              <a:rPr lang="en-US" altLang="ko-KR" dirty="0" smtClean="0"/>
              <a:t>Neural networks – supervised and un-supervised</a:t>
            </a:r>
          </a:p>
          <a:p>
            <a:pPr lvl="1"/>
            <a:r>
              <a:rPr lang="en-US" altLang="ko-KR" dirty="0" smtClean="0"/>
              <a:t>Logistic regression - supervised</a:t>
            </a:r>
            <a:endParaRPr lang="ko-KR" altLang="en-US" dirty="0"/>
          </a:p>
        </p:txBody>
      </p:sp>
    </p:spTree>
    <p:extLst>
      <p:ext uri="{BB962C8B-B14F-4D97-AF65-F5344CB8AC3E}">
        <p14:creationId xmlns:p14="http://schemas.microsoft.com/office/powerpoint/2010/main" val="3441911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Ex) Iris data</a:t>
            </a:r>
            <a:endParaRPr lang="ko-KR" altLang="en-US" dirty="0"/>
          </a:p>
        </p:txBody>
      </p:sp>
      <p:sp>
        <p:nvSpPr>
          <p:cNvPr id="3" name="내용 개체 틀 2"/>
          <p:cNvSpPr>
            <a:spLocks noGrp="1"/>
          </p:cNvSpPr>
          <p:nvPr>
            <p:ph idx="1"/>
          </p:nvPr>
        </p:nvSpPr>
        <p:spPr>
          <a:xfrm>
            <a:off x="838200" y="1825625"/>
            <a:ext cx="9819290" cy="1090996"/>
          </a:xfrm>
        </p:spPr>
        <p:txBody>
          <a:bodyPr/>
          <a:lstStyle/>
          <a:p>
            <a:endParaRPr lang="ko-KR" altLang="en-US" dirty="0"/>
          </a:p>
        </p:txBody>
      </p:sp>
      <p:pic>
        <p:nvPicPr>
          <p:cNvPr id="5" name="그림 4"/>
          <p:cNvPicPr>
            <a:picLocks noChangeAspect="1"/>
          </p:cNvPicPr>
          <p:nvPr/>
        </p:nvPicPr>
        <p:blipFill>
          <a:blip r:embed="rId2"/>
          <a:stretch>
            <a:fillRect/>
          </a:stretch>
        </p:blipFill>
        <p:spPr>
          <a:xfrm>
            <a:off x="4672012" y="397258"/>
            <a:ext cx="6924675" cy="5038725"/>
          </a:xfrm>
          <a:prstGeom prst="rect">
            <a:avLst/>
          </a:prstGeom>
        </p:spPr>
      </p:pic>
      <p:sp>
        <p:nvSpPr>
          <p:cNvPr id="4" name="모서리가 둥근 사각형 설명선 3"/>
          <p:cNvSpPr/>
          <p:nvPr/>
        </p:nvSpPr>
        <p:spPr>
          <a:xfrm>
            <a:off x="6337409" y="4381500"/>
            <a:ext cx="2285015" cy="727760"/>
          </a:xfrm>
          <a:prstGeom prst="wedgeRoundRectCallout">
            <a:avLst>
              <a:gd name="adj1" fmla="val 93800"/>
              <a:gd name="adj2" fmla="val -555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rgbClr val="0070C0"/>
                </a:solidFill>
              </a:rPr>
              <a:t>If labels not exist, un-supervised</a:t>
            </a:r>
            <a:endParaRPr lang="ko-KR" altLang="en-US" dirty="0">
              <a:solidFill>
                <a:srgbClr val="0070C0"/>
              </a:solidFill>
            </a:endParaRPr>
          </a:p>
        </p:txBody>
      </p:sp>
      <p:sp>
        <p:nvSpPr>
          <p:cNvPr id="7" name="직사각형 6"/>
          <p:cNvSpPr/>
          <p:nvPr/>
        </p:nvSpPr>
        <p:spPr>
          <a:xfrm>
            <a:off x="5381625" y="5645202"/>
            <a:ext cx="6096000" cy="523220"/>
          </a:xfrm>
          <a:prstGeom prst="rect">
            <a:avLst/>
          </a:prstGeom>
          <a:solidFill>
            <a:schemeClr val="accent6">
              <a:lumMod val="20000"/>
              <a:lumOff val="80000"/>
            </a:schemeClr>
          </a:solidFill>
        </p:spPr>
        <p:txBody>
          <a:bodyPr>
            <a:spAutoFit/>
          </a:bodyPr>
          <a:lstStyle/>
          <a:p>
            <a:r>
              <a:rPr lang="en-US" altLang="ko-KR" sz="1400" dirty="0">
                <a:hlinkClick r:id="rId3"/>
              </a:rPr>
              <a:t>https://riptutorial.com/machine-learning/example/22618/implementing-a-perceptron-model-in-cplusplus</a:t>
            </a:r>
            <a:endParaRPr lang="ko-KR" altLang="en-US" sz="1400" dirty="0"/>
          </a:p>
        </p:txBody>
      </p:sp>
      <p:pic>
        <p:nvPicPr>
          <p:cNvPr id="8" name="그림 7"/>
          <p:cNvPicPr>
            <a:picLocks noChangeAspect="1"/>
          </p:cNvPicPr>
          <p:nvPr/>
        </p:nvPicPr>
        <p:blipFill>
          <a:blip r:embed="rId4"/>
          <a:stretch>
            <a:fillRect/>
          </a:stretch>
        </p:blipFill>
        <p:spPr>
          <a:xfrm>
            <a:off x="1265934" y="1553560"/>
            <a:ext cx="2383917" cy="2255634"/>
          </a:xfrm>
          <a:prstGeom prst="rect">
            <a:avLst/>
          </a:prstGeom>
        </p:spPr>
      </p:pic>
      <p:pic>
        <p:nvPicPr>
          <p:cNvPr id="9" name="그림 8"/>
          <p:cNvPicPr>
            <a:picLocks noChangeAspect="1"/>
          </p:cNvPicPr>
          <p:nvPr/>
        </p:nvPicPr>
        <p:blipFill>
          <a:blip r:embed="rId5"/>
          <a:stretch>
            <a:fillRect/>
          </a:stretch>
        </p:blipFill>
        <p:spPr>
          <a:xfrm>
            <a:off x="1265934" y="4168171"/>
            <a:ext cx="2513156" cy="2294621"/>
          </a:xfrm>
          <a:prstGeom prst="rect">
            <a:avLst/>
          </a:prstGeom>
        </p:spPr>
      </p:pic>
    </p:spTree>
    <p:extLst>
      <p:ext uri="{BB962C8B-B14F-4D97-AF65-F5344CB8AC3E}">
        <p14:creationId xmlns:p14="http://schemas.microsoft.com/office/powerpoint/2010/main" val="4225424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erceptronì ëí ì´ë¯¸ì§ ê²ìê²°ê³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518" y="2361554"/>
            <a:ext cx="5954668" cy="3310463"/>
          </a:xfrm>
          <a:prstGeom prst="rect">
            <a:avLst/>
          </a:prstGeom>
          <a:noFill/>
          <a:extLst>
            <a:ext uri="{909E8E84-426E-40DD-AFC4-6F175D3DCCD1}">
              <a14:hiddenFill xmlns:a14="http://schemas.microsoft.com/office/drawing/2010/main">
                <a:solidFill>
                  <a:srgbClr val="FFFFFF"/>
                </a:solidFill>
              </a14:hiddenFill>
            </a:ext>
          </a:extLst>
        </p:spPr>
      </p:pic>
      <p:sp>
        <p:nvSpPr>
          <p:cNvPr id="12" name="모서리가 둥근 직사각형 11"/>
          <p:cNvSpPr/>
          <p:nvPr/>
        </p:nvSpPr>
        <p:spPr>
          <a:xfrm>
            <a:off x="4839210" y="4636834"/>
            <a:ext cx="5809740" cy="1865938"/>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a:xfrm>
            <a:off x="838199" y="365125"/>
            <a:ext cx="11191875" cy="1325563"/>
          </a:xfrm>
        </p:spPr>
        <p:txBody>
          <a:bodyPr/>
          <a:lstStyle/>
          <a:p>
            <a:r>
              <a:rPr lang="en-US" altLang="ko-KR" dirty="0" smtClean="0"/>
              <a:t>Perceptron (</a:t>
            </a:r>
            <a:r>
              <a:rPr lang="en-US" altLang="ko-KR" dirty="0"/>
              <a:t>Single layer neural </a:t>
            </a:r>
            <a:r>
              <a:rPr lang="en-US" altLang="ko-KR" dirty="0" smtClean="0"/>
              <a:t>network) (1)</a:t>
            </a:r>
            <a:endParaRPr lang="ko-KR" altLang="en-US" dirty="0"/>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a:xfrm>
                <a:off x="848022" y="1617004"/>
                <a:ext cx="11353800" cy="4351338"/>
              </a:xfrm>
            </p:spPr>
            <p:txBody>
              <a:bodyPr/>
              <a:lstStyle/>
              <a:p>
                <a:r>
                  <a:rPr lang="en-US" altLang="ko-KR" dirty="0" smtClean="0"/>
                  <a:t>Training </a:t>
                </a:r>
                <a:r>
                  <a:rPr lang="en-US" altLang="ko-KR" dirty="0" smtClean="0"/>
                  <a:t>for setting w-values</a:t>
                </a:r>
                <a:endParaRPr lang="en-US" altLang="ko-KR" dirty="0" smtClean="0"/>
              </a:p>
              <a:p>
                <a:pPr marL="457200" lvl="1" indent="0">
                  <a:buNone/>
                </a:pPr>
                <a:r>
                  <a:rPr lang="en-US" altLang="ko-KR" dirty="0" smtClean="0"/>
                  <a:t>with input x[</a:t>
                </a:r>
                <a:r>
                  <a:rPr lang="en-US" altLang="ko-KR" dirty="0" err="1" smtClean="0"/>
                  <a:t>n,k</a:t>
                </a:r>
                <a:r>
                  <a:rPr lang="en-US" altLang="ko-KR" dirty="0" smtClean="0"/>
                  <a:t>], t[n] for n∈[1,train_N], </a:t>
                </a:r>
                <a:r>
                  <a:rPr lang="en-US" altLang="ko-KR" dirty="0"/>
                  <a:t>k </a:t>
                </a:r>
                <a:r>
                  <a:rPr lang="en-US" altLang="ko-KR" dirty="0" smtClean="0"/>
                  <a:t>∈[1,nIn] (</a:t>
                </a:r>
                <a14:m>
                  <m:oMath xmlns:m="http://schemas.openxmlformats.org/officeDocument/2006/math">
                    <m:r>
                      <m:rPr>
                        <m:sty m:val="p"/>
                      </m:rPr>
                      <a:rPr lang="en-US" altLang="ko-KR" b="0" i="0" smtClean="0">
                        <a:latin typeface="Cambria Math" panose="02040503050406030204" pitchFamily="18" charset="0"/>
                      </a:rPr>
                      <m:t>the</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answer</m:t>
                    </m:r>
                    <m:r>
                      <a:rPr lang="en-US" altLang="ko-KR" b="0" i="0" smtClean="0">
                        <a:latin typeface="Cambria Math" panose="02040503050406030204" pitchFamily="18" charset="0"/>
                      </a:rPr>
                      <m:t> </m:t>
                    </m:r>
                    <m:r>
                      <a:rPr lang="en-US" altLang="ko-KR" i="1">
                        <a:latin typeface="Cambria Math" panose="02040503050406030204" pitchFamily="18" charset="0"/>
                      </a:rPr>
                      <m:t>𝑡</m:t>
                    </m:r>
                    <m:d>
                      <m:dPr>
                        <m:begChr m:val="["/>
                        <m:endChr m:val="]"/>
                        <m:ctrlPr>
                          <a:rPr lang="en-US" altLang="ko-KR" i="1">
                            <a:latin typeface="Cambria Math" panose="02040503050406030204" pitchFamily="18" charset="0"/>
                          </a:rPr>
                        </m:ctrlPr>
                      </m:dPr>
                      <m:e>
                        <m:r>
                          <a:rPr lang="en-US" altLang="ko-KR" i="1">
                            <a:latin typeface="Cambria Math" panose="02040503050406030204" pitchFamily="18" charset="0"/>
                          </a:rPr>
                          <m:t>𝑛</m:t>
                        </m:r>
                      </m:e>
                    </m:d>
                    <m:r>
                      <a:rPr lang="en-US" altLang="ko-KR" b="0" i="0" smtClean="0">
                        <a:latin typeface="Cambria Math" panose="02040503050406030204" pitchFamily="18" charset="0"/>
                      </a:rPr>
                      <m:t>={−1,1})</m:t>
                    </m:r>
                  </m:oMath>
                </a14:m>
                <a:endParaRPr lang="ko-KR" altLang="en-US" dirty="0"/>
              </a:p>
            </p:txBody>
          </p:sp>
        </mc:Choice>
        <mc:Fallback>
          <p:sp>
            <p:nvSpPr>
              <p:cNvPr id="3" name="내용 개체 틀 2"/>
              <p:cNvSpPr>
                <a:spLocks noGrp="1" noRot="1" noChangeAspect="1" noMove="1" noResize="1" noEditPoints="1" noAdjustHandles="1" noChangeArrowheads="1" noChangeShapeType="1" noTextEdit="1"/>
              </p:cNvSpPr>
              <p:nvPr>
                <p:ph idx="1"/>
              </p:nvPr>
            </p:nvSpPr>
            <p:spPr>
              <a:xfrm>
                <a:off x="848022" y="1617004"/>
                <a:ext cx="11353800" cy="4351338"/>
              </a:xfrm>
              <a:blipFill rotWithShape="0">
                <a:blip r:embed="rId3"/>
                <a:stretch>
                  <a:fillRect l="-966" t="-2381"/>
                </a:stretch>
              </a:blipFill>
            </p:spPr>
            <p:txBody>
              <a:bodyPr/>
              <a:lstStyle/>
              <a:p>
                <a:r>
                  <a:rPr lang="ko-KR" altLang="en-US">
                    <a:noFill/>
                  </a:rPr>
                  <a:t> </a:t>
                </a:r>
              </a:p>
            </p:txBody>
          </p:sp>
        </mc:Fallback>
      </mc:AlternateContent>
      <p:sp>
        <p:nvSpPr>
          <p:cNvPr id="4" name="TextBox 3"/>
          <p:cNvSpPr txBox="1"/>
          <p:nvPr/>
        </p:nvSpPr>
        <p:spPr>
          <a:xfrm>
            <a:off x="6218151" y="3816628"/>
            <a:ext cx="152400" cy="369332"/>
          </a:xfrm>
          <a:prstGeom prst="rect">
            <a:avLst/>
          </a:prstGeom>
          <a:solidFill>
            <a:schemeClr val="bg1"/>
          </a:solidFill>
        </p:spPr>
        <p:txBody>
          <a:bodyPr wrap="square" rtlCol="0">
            <a:spAutoFit/>
          </a:bodyPr>
          <a:lstStyle/>
          <a:p>
            <a:r>
              <a:rPr lang="en-US" altLang="ko-KR" dirty="0" smtClean="0"/>
              <a:t>y</a:t>
            </a:r>
            <a:endParaRPr lang="ko-KR" altLang="en-US" dirty="0"/>
          </a:p>
        </p:txBody>
      </p:sp>
      <mc:AlternateContent xmlns:mc="http://schemas.openxmlformats.org/markup-compatibility/2006" xmlns:a14="http://schemas.microsoft.com/office/drawing/2010/main">
        <mc:Choice Requires="a14">
          <p:sp>
            <p:nvSpPr>
              <p:cNvPr id="5" name="TextBox 4"/>
              <p:cNvSpPr txBox="1"/>
              <p:nvPr/>
            </p:nvSpPr>
            <p:spPr>
              <a:xfrm>
                <a:off x="4325002" y="2887700"/>
                <a:ext cx="3541995"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𝑦</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𝑥</m:t>
                          </m:r>
                        </m:e>
                      </m:d>
                      <m:r>
                        <a:rPr lang="en-US" altLang="ko-KR" b="0" i="1" smtClean="0">
                          <a:latin typeface="Cambria Math" panose="02040503050406030204" pitchFamily="18" charset="0"/>
                        </a:rPr>
                        <m:t>=</m:t>
                      </m:r>
                      <m:r>
                        <a:rPr lang="ko-KR" altLang="en-US" b="0" i="1" smtClean="0">
                          <a:latin typeface="Cambria Math" panose="02040503050406030204" pitchFamily="18" charset="0"/>
                        </a:rPr>
                        <m:t>𝜎</m:t>
                      </m:r>
                      <m:d>
                        <m:dPr>
                          <m:ctrlPr>
                            <a:rPr lang="en-US" altLang="ko-KR" b="0" i="1" smtClean="0">
                              <a:latin typeface="Cambria Math" panose="02040503050406030204" pitchFamily="18" charset="0"/>
                            </a:rPr>
                          </m:ctrlPr>
                        </m:dPr>
                        <m:e>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𝑤</m:t>
                              </m:r>
                            </m:e>
                            <m:sup>
                              <m:r>
                                <a:rPr lang="en-US" altLang="ko-KR" b="0" i="1" smtClean="0">
                                  <a:latin typeface="Cambria Math" panose="02040503050406030204" pitchFamily="18" charset="0"/>
                                </a:rPr>
                                <m:t>𝑇</m:t>
                              </m:r>
                            </m:sup>
                          </m:sSup>
                          <m:r>
                            <a:rPr lang="en-US" altLang="ko-KR" b="0" i="1" smtClean="0">
                              <a:latin typeface="Cambria Math" panose="02040503050406030204" pitchFamily="18" charset="0"/>
                            </a:rPr>
                            <m:t>𝑥</m:t>
                          </m:r>
                        </m:e>
                      </m:d>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m>
                            <m:mPr>
                              <m:mcs>
                                <m:mc>
                                  <m:mcPr>
                                    <m:count m:val="2"/>
                                    <m:mcJc m:val="center"/>
                                  </m:mcPr>
                                </m:mc>
                              </m:mcs>
                              <m:ctrlPr>
                                <a:rPr lang="en-US" altLang="ko-KR" b="0" i="1" smtClean="0">
                                  <a:latin typeface="Cambria Math" panose="02040503050406030204" pitchFamily="18" charset="0"/>
                                </a:rPr>
                              </m:ctrlPr>
                            </m:mPr>
                            <m:mr>
                              <m:e>
                                <m:r>
                                  <m:rPr>
                                    <m:brk m:alnAt="7"/>
                                  </m:rPr>
                                  <a:rPr lang="en-US" altLang="ko-KR" b="0" i="1" smtClean="0">
                                    <a:latin typeface="Cambria Math" panose="02040503050406030204" pitchFamily="18" charset="0"/>
                                  </a:rPr>
                                  <m:t>+</m:t>
                                </m:r>
                                <m:r>
                                  <a:rPr lang="en-US" altLang="ko-KR" b="0" i="1" smtClean="0">
                                    <a:latin typeface="Cambria Math" panose="02040503050406030204" pitchFamily="18" charset="0"/>
                                  </a:rPr>
                                  <m:t>1</m:t>
                                </m:r>
                              </m:e>
                              <m:e>
                                <m:sSup>
                                  <m:sSupPr>
                                    <m:ctrlPr>
                                      <a:rPr lang="en-US" altLang="ko-KR" i="1">
                                        <a:latin typeface="Cambria Math" panose="02040503050406030204" pitchFamily="18" charset="0"/>
                                      </a:rPr>
                                    </m:ctrlPr>
                                  </m:sSupPr>
                                  <m:e>
                                    <m:r>
                                      <a:rPr lang="en-US" altLang="ko-KR" i="1">
                                        <a:latin typeface="Cambria Math" panose="02040503050406030204" pitchFamily="18" charset="0"/>
                                      </a:rPr>
                                      <m:t>𝑤</m:t>
                                    </m:r>
                                  </m:e>
                                  <m:sup>
                                    <m:r>
                                      <a:rPr lang="en-US" altLang="ko-KR" i="1">
                                        <a:latin typeface="Cambria Math" panose="02040503050406030204" pitchFamily="18" charset="0"/>
                                      </a:rPr>
                                      <m:t>𝑇</m:t>
                                    </m:r>
                                  </m:sup>
                                </m:sSup>
                                <m:r>
                                  <a:rPr lang="en-US" altLang="ko-KR" i="1">
                                    <a:latin typeface="Cambria Math" panose="02040503050406030204" pitchFamily="18" charset="0"/>
                                  </a:rPr>
                                  <m:t>𝑥</m:t>
                                </m:r>
                                <m:r>
                                  <a:rPr lang="en-US" altLang="ko-KR" b="0" i="1" smtClean="0">
                                    <a:latin typeface="Cambria Math" panose="02040503050406030204" pitchFamily="18" charset="0"/>
                                  </a:rPr>
                                  <m:t>&gt;0</m:t>
                                </m:r>
                              </m:e>
                            </m:mr>
                            <m:mr>
                              <m:e>
                                <m:r>
                                  <a:rPr lang="en-US" altLang="ko-KR" b="0" i="1" smtClean="0">
                                    <a:latin typeface="Cambria Math" panose="02040503050406030204" pitchFamily="18" charset="0"/>
                                  </a:rPr>
                                  <m:t>−1</m:t>
                                </m:r>
                              </m:e>
                              <m:e>
                                <m:sSup>
                                  <m:sSupPr>
                                    <m:ctrlPr>
                                      <a:rPr lang="en-US" altLang="ko-KR" i="1">
                                        <a:latin typeface="Cambria Math" panose="02040503050406030204" pitchFamily="18" charset="0"/>
                                      </a:rPr>
                                    </m:ctrlPr>
                                  </m:sSupPr>
                                  <m:e>
                                    <m:r>
                                      <a:rPr lang="en-US" altLang="ko-KR" i="1">
                                        <a:latin typeface="Cambria Math" panose="02040503050406030204" pitchFamily="18" charset="0"/>
                                      </a:rPr>
                                      <m:t>𝑤</m:t>
                                    </m:r>
                                  </m:e>
                                  <m:sup>
                                    <m:r>
                                      <a:rPr lang="en-US" altLang="ko-KR" i="1">
                                        <a:latin typeface="Cambria Math" panose="02040503050406030204" pitchFamily="18" charset="0"/>
                                      </a:rPr>
                                      <m:t>𝑇</m:t>
                                    </m:r>
                                  </m:sup>
                                </m:sSup>
                                <m:r>
                                  <a:rPr lang="en-US" altLang="ko-KR" i="1">
                                    <a:latin typeface="Cambria Math" panose="02040503050406030204" pitchFamily="18" charset="0"/>
                                  </a:rPr>
                                  <m:t>𝑥</m:t>
                                </m:r>
                                <m:r>
                                  <a:rPr lang="en-US" altLang="ko-KR" i="1" smtClean="0">
                                    <a:latin typeface="Cambria Math" panose="02040503050406030204" pitchFamily="18" charset="0"/>
                                    <a:ea typeface="Cambria Math" panose="02040503050406030204" pitchFamily="18" charset="0"/>
                                  </a:rPr>
                                  <m:t>≤</m:t>
                                </m:r>
                                <m:r>
                                  <a:rPr lang="en-US" altLang="ko-KR" i="1">
                                    <a:latin typeface="Cambria Math" panose="02040503050406030204" pitchFamily="18" charset="0"/>
                                  </a:rPr>
                                  <m:t>0</m:t>
                                </m:r>
                              </m:e>
                            </m:mr>
                          </m:m>
                        </m:e>
                      </m:d>
                    </m:oMath>
                  </m:oMathPara>
                </a14:m>
                <a:endParaRPr lang="ko-KR"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325002" y="2887700"/>
                <a:ext cx="3541995" cy="617861"/>
              </a:xfrm>
              <a:prstGeom prst="rect">
                <a:avLst/>
              </a:prstGeom>
              <a:blipFill rotWithShape="0">
                <a:blip r:embed="rId4"/>
                <a:stretch>
                  <a:fillRect/>
                </a:stretch>
              </a:blipFill>
            </p:spPr>
            <p:txBody>
              <a:bodyPr/>
              <a:lstStyle/>
              <a:p>
                <a:r>
                  <a:rPr lang="ko-KR" altLang="en-US">
                    <a:noFill/>
                  </a:rPr>
                  <a:t> </a:t>
                </a:r>
              </a:p>
            </p:txBody>
          </p:sp>
        </mc:Fallback>
      </mc:AlternateContent>
      <p:grpSp>
        <p:nvGrpSpPr>
          <p:cNvPr id="11" name="그룹 10"/>
          <p:cNvGrpSpPr/>
          <p:nvPr/>
        </p:nvGrpSpPr>
        <p:grpSpPr>
          <a:xfrm>
            <a:off x="4839210" y="4636834"/>
            <a:ext cx="6360034" cy="1851196"/>
            <a:chOff x="5429760" y="4731871"/>
            <a:chExt cx="6360034" cy="1851196"/>
          </a:xfrm>
        </p:grpSpPr>
        <mc:AlternateContent xmlns:mc="http://schemas.openxmlformats.org/markup-compatibility/2006" xmlns:a14="http://schemas.microsoft.com/office/drawing/2010/main">
          <mc:Choice Requires="a14">
            <p:sp>
              <p:nvSpPr>
                <p:cNvPr id="7" name="TextBox 6"/>
                <p:cNvSpPr txBox="1"/>
                <p:nvPr/>
              </p:nvSpPr>
              <p:spPr>
                <a:xfrm>
                  <a:off x="6096000" y="4838087"/>
                  <a:ext cx="2648546" cy="803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𝐸</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𝑤</m:t>
                            </m:r>
                          </m:e>
                        </m:d>
                        <m:r>
                          <a:rPr lang="en-US" altLang="ko-KR" b="0" i="1" smtClean="0">
                            <a:latin typeface="Cambria Math" panose="02040503050406030204" pitchFamily="18" charset="0"/>
                          </a:rPr>
                          <m:t>=−</m:t>
                        </m:r>
                        <m:nary>
                          <m:naryPr>
                            <m:chr m:val="∑"/>
                            <m:ctrlPr>
                              <a:rPr lang="en-US" altLang="ko-KR" b="0" i="1" smtClean="0">
                                <a:latin typeface="Cambria Math" panose="02040503050406030204" pitchFamily="18" charset="0"/>
                              </a:rPr>
                            </m:ctrlPr>
                          </m:naryPr>
                          <m:sub>
                            <m:r>
                              <m:rPr>
                                <m:brk m:alnAt="23"/>
                              </m:rPr>
                              <a:rPr lang="en-US" altLang="ko-KR" b="0" i="1" smtClean="0">
                                <a:latin typeface="Cambria Math" panose="02040503050406030204" pitchFamily="18" charset="0"/>
                              </a:rPr>
                              <m:t>𝑛</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𝑀</m:t>
                            </m:r>
                          </m:sub>
                          <m:sup/>
                          <m:e>
                            <m:sSup>
                              <m:sSupPr>
                                <m:ctrlPr>
                                  <a:rPr lang="en-US" altLang="ko-KR" i="1">
                                    <a:latin typeface="Cambria Math" panose="02040503050406030204" pitchFamily="18" charset="0"/>
                                  </a:rPr>
                                </m:ctrlPr>
                              </m:sSupPr>
                              <m:e>
                                <m:r>
                                  <a:rPr lang="en-US" altLang="ko-KR" i="1">
                                    <a:latin typeface="Cambria Math" panose="02040503050406030204" pitchFamily="18" charset="0"/>
                                  </a:rPr>
                                  <m:t>𝑤</m:t>
                                </m:r>
                              </m:e>
                              <m:sup>
                                <m:r>
                                  <a:rPr lang="en-US" altLang="ko-KR" i="1">
                                    <a:latin typeface="Cambria Math" panose="02040503050406030204" pitchFamily="18" charset="0"/>
                                  </a:rPr>
                                  <m:t>𝑇</m:t>
                                </m:r>
                              </m:sup>
                            </m:sSup>
                            <m:r>
                              <a:rPr lang="en-US" altLang="ko-KR" i="1">
                                <a:latin typeface="Cambria Math" panose="02040503050406030204" pitchFamily="18" charset="0"/>
                              </a:rPr>
                              <m:t>𝑥</m:t>
                            </m:r>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𝑛</m:t>
                                </m:r>
                              </m:e>
                            </m:d>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a:rPr lang="en-US" altLang="ko-KR" b="0" i="1" smtClean="0">
                                <a:latin typeface="Cambria Math" panose="02040503050406030204" pitchFamily="18" charset="0"/>
                              </a:rPr>
                              <m:t>𝑛</m:t>
                            </m:r>
                            <m:r>
                              <a:rPr lang="en-US" altLang="ko-KR" b="0" i="1" smtClean="0">
                                <a:latin typeface="Cambria Math" panose="02040503050406030204" pitchFamily="18" charset="0"/>
                              </a:rPr>
                              <m:t>]</m:t>
                            </m:r>
                          </m:e>
                        </m:nary>
                      </m:oMath>
                    </m:oMathPara>
                  </a14:m>
                  <a:endParaRPr lang="ko-KR"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096000" y="4838087"/>
                  <a:ext cx="2648546" cy="803233"/>
                </a:xfrm>
                <a:prstGeom prst="rect">
                  <a:avLst/>
                </a:prstGeom>
                <a:blipFill rotWithShape="0">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9078825" y="5011105"/>
                  <a:ext cx="2562225" cy="646331"/>
                </a:xfrm>
                <a:prstGeom prst="rect">
                  <a:avLst/>
                </a:prstGeom>
                <a:noFill/>
              </p:spPr>
              <p:txBody>
                <a:bodyPr wrap="square" rtlCol="0">
                  <a:spAutoFit/>
                </a:bodyPr>
                <a:lstStyle/>
                <a:p>
                  <a:r>
                    <a:rPr lang="en-US" altLang="ko-KR" dirty="0" smtClean="0"/>
                    <a:t>for M inputs whose </a:t>
                  </a:r>
                  <a14:m>
                    <m:oMath xmlns:m="http://schemas.openxmlformats.org/officeDocument/2006/math">
                      <m:sSup>
                        <m:sSupPr>
                          <m:ctrlPr>
                            <a:rPr lang="en-US" altLang="ko-KR" i="1">
                              <a:latin typeface="Cambria Math" panose="02040503050406030204" pitchFamily="18" charset="0"/>
                            </a:rPr>
                          </m:ctrlPr>
                        </m:sSupPr>
                        <m:e>
                          <m:r>
                            <a:rPr lang="en-US" altLang="ko-KR" i="1">
                              <a:latin typeface="Cambria Math" panose="02040503050406030204" pitchFamily="18" charset="0"/>
                            </a:rPr>
                            <m:t>𝑤</m:t>
                          </m:r>
                        </m:e>
                        <m:sup>
                          <m:r>
                            <a:rPr lang="en-US" altLang="ko-KR" i="1">
                              <a:latin typeface="Cambria Math" panose="02040503050406030204" pitchFamily="18" charset="0"/>
                            </a:rPr>
                            <m:t>𝑇</m:t>
                          </m:r>
                        </m:sup>
                      </m:sSup>
                      <m:r>
                        <a:rPr lang="en-US" altLang="ko-KR" i="1">
                          <a:latin typeface="Cambria Math" panose="02040503050406030204" pitchFamily="18" charset="0"/>
                        </a:rPr>
                        <m:t>𝑥</m:t>
                      </m:r>
                      <m:d>
                        <m:dPr>
                          <m:begChr m:val="["/>
                          <m:endChr m:val="]"/>
                          <m:ctrlPr>
                            <a:rPr lang="en-US" altLang="ko-KR" i="1">
                              <a:latin typeface="Cambria Math" panose="02040503050406030204" pitchFamily="18" charset="0"/>
                            </a:rPr>
                          </m:ctrlPr>
                        </m:dPr>
                        <m:e>
                          <m:r>
                            <a:rPr lang="en-US" altLang="ko-KR" i="1">
                              <a:latin typeface="Cambria Math" panose="02040503050406030204" pitchFamily="18" charset="0"/>
                            </a:rPr>
                            <m:t>𝑛</m:t>
                          </m:r>
                        </m:e>
                      </m:d>
                      <m:r>
                        <a:rPr lang="en-US" altLang="ko-KR" i="1">
                          <a:latin typeface="Cambria Math" panose="02040503050406030204" pitchFamily="18" charset="0"/>
                        </a:rPr>
                        <m:t>𝑡</m:t>
                      </m:r>
                      <m:r>
                        <a:rPr lang="en-US" altLang="ko-KR" i="1">
                          <a:latin typeface="Cambria Math" panose="02040503050406030204" pitchFamily="18" charset="0"/>
                        </a:rPr>
                        <m:t>[</m:t>
                      </m:r>
                      <m:r>
                        <a:rPr lang="en-US" altLang="ko-KR" i="1">
                          <a:latin typeface="Cambria Math" panose="02040503050406030204" pitchFamily="18" charset="0"/>
                        </a:rPr>
                        <m:t>𝑛</m:t>
                      </m:r>
                      <m:r>
                        <a:rPr lang="en-US" altLang="ko-KR" i="1">
                          <a:latin typeface="Cambria Math" panose="02040503050406030204" pitchFamily="18" charset="0"/>
                        </a:rPr>
                        <m:t>]</m:t>
                      </m:r>
                    </m:oMath>
                  </a14:m>
                  <a:r>
                    <a:rPr lang="en-US" altLang="ko-KR" dirty="0" smtClean="0"/>
                    <a:t>&lt;0</a:t>
                  </a:r>
                  <a:endParaRPr lang="ko-KR"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9078825" y="5011105"/>
                  <a:ext cx="2562225" cy="646331"/>
                </a:xfrm>
                <a:prstGeom prst="rect">
                  <a:avLst/>
                </a:prstGeom>
                <a:blipFill rotWithShape="0">
                  <a:blip r:embed="rId6"/>
                  <a:stretch>
                    <a:fillRect l="-1900" t="-4717" b="-1415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429760" y="5708789"/>
                  <a:ext cx="5429250" cy="369332"/>
                </a:xfrm>
                <a:prstGeom prst="rect">
                  <a:avLst/>
                </a:prstGeom>
                <a:noFill/>
              </p:spPr>
              <p:txBody>
                <a:bodyPr wrap="square" rtlCol="0">
                  <a:spAutoFit/>
                </a:bodyPr>
                <a:lstStyle/>
                <a:p>
                  <a:r>
                    <a:rPr lang="en-US" altLang="ko-KR" dirty="0" smtClean="0"/>
                    <a:t>Gradient descent to minimize </a:t>
                  </a:r>
                  <a14:m>
                    <m:oMath xmlns:m="http://schemas.openxmlformats.org/officeDocument/2006/math">
                      <m:r>
                        <a:rPr lang="en-US" altLang="ko-KR" i="1">
                          <a:latin typeface="Cambria Math" panose="02040503050406030204" pitchFamily="18" charset="0"/>
                        </a:rPr>
                        <m:t>𝐸</m:t>
                      </m:r>
                      <m:d>
                        <m:dPr>
                          <m:ctrlPr>
                            <a:rPr lang="en-US" altLang="ko-KR" i="1">
                              <a:latin typeface="Cambria Math" panose="02040503050406030204" pitchFamily="18" charset="0"/>
                            </a:rPr>
                          </m:ctrlPr>
                        </m:dPr>
                        <m:e>
                          <m:r>
                            <a:rPr lang="en-US" altLang="ko-KR" i="1">
                              <a:latin typeface="Cambria Math" panose="02040503050406030204" pitchFamily="18" charset="0"/>
                            </a:rPr>
                            <m:t>𝑤</m:t>
                          </m:r>
                        </m:e>
                      </m:d>
                    </m:oMath>
                  </a14:m>
                  <a:endParaRPr lang="ko-KR"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429760" y="5708789"/>
                  <a:ext cx="5429250" cy="369332"/>
                </a:xfrm>
                <a:prstGeom prst="rect">
                  <a:avLst/>
                </a:prstGeom>
                <a:blipFill rotWithShape="0">
                  <a:blip r:embed="rId7"/>
                  <a:stretch>
                    <a:fillRect l="-1011" t="-10000" b="-266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직사각형 7"/>
                <p:cNvSpPr/>
                <p:nvPr/>
              </p:nvSpPr>
              <p:spPr>
                <a:xfrm>
                  <a:off x="6096000" y="6078121"/>
                  <a:ext cx="5693794" cy="504946"/>
                </a:xfrm>
                <a:prstGeom prst="rect">
                  <a:avLst/>
                </a:prstGeom>
              </p:spPr>
              <p:txBody>
                <a:bodyPr wrap="square">
                  <a:spAutoFit/>
                </a:bodyPr>
                <a:lstStyle/>
                <a:p>
                  <a14:m>
                    <m:oMath xmlns:m="http://schemas.openxmlformats.org/officeDocument/2006/math">
                      <m:sSup>
                        <m:sSupPr>
                          <m:ctrlPr>
                            <a:rPr lang="en-US" altLang="ko-KR" i="1">
                              <a:latin typeface="Cambria Math" panose="02040503050406030204" pitchFamily="18" charset="0"/>
                            </a:rPr>
                          </m:ctrlPr>
                        </m:sSupPr>
                        <m:e>
                          <m:r>
                            <a:rPr lang="en-US" altLang="ko-KR" i="1">
                              <a:latin typeface="Cambria Math" panose="02040503050406030204" pitchFamily="18" charset="0"/>
                            </a:rPr>
                            <m:t>𝑊</m:t>
                          </m:r>
                        </m:e>
                        <m:sup>
                          <m:r>
                            <a:rPr lang="en-US" altLang="ko-KR" i="1">
                              <a:latin typeface="Cambria Math" panose="02040503050406030204" pitchFamily="18" charset="0"/>
                            </a:rPr>
                            <m:t>(</m:t>
                          </m:r>
                          <m:r>
                            <a:rPr lang="en-US" altLang="ko-KR" i="1">
                              <a:latin typeface="Cambria Math" panose="02040503050406030204" pitchFamily="18" charset="0"/>
                            </a:rPr>
                            <m:t>𝑘</m:t>
                          </m:r>
                          <m:r>
                            <a:rPr lang="en-US" altLang="ko-KR" i="1">
                              <a:latin typeface="Cambria Math" panose="02040503050406030204" pitchFamily="18" charset="0"/>
                            </a:rPr>
                            <m:t>+1)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𝑊</m:t>
                          </m:r>
                        </m:e>
                        <m:sup>
                          <m:d>
                            <m:dPr>
                              <m:ctrlPr>
                                <a:rPr lang="en-US" altLang="ko-KR" i="1">
                                  <a:latin typeface="Cambria Math" panose="02040503050406030204" pitchFamily="18" charset="0"/>
                                </a:rPr>
                              </m:ctrlPr>
                            </m:dPr>
                            <m:e>
                              <m:r>
                                <a:rPr lang="en-US" altLang="ko-KR" i="1">
                                  <a:latin typeface="Cambria Math" panose="02040503050406030204" pitchFamily="18" charset="0"/>
                                </a:rPr>
                                <m:t>𝑘</m:t>
                              </m:r>
                            </m:e>
                          </m:d>
                        </m:sup>
                      </m:sSup>
                      <m:r>
                        <a:rPr lang="en-US" altLang="ko-KR" i="1">
                          <a:latin typeface="Cambria Math" panose="02040503050406030204" pitchFamily="18" charset="0"/>
                        </a:rPr>
                        <m:t>=−ŋ</m:t>
                      </m:r>
                      <m:f>
                        <m:fPr>
                          <m:ctrlPr>
                            <a:rPr lang="en-US" altLang="ko-KR" i="1">
                              <a:latin typeface="Cambria Math" panose="02040503050406030204" pitchFamily="18" charset="0"/>
                            </a:rPr>
                          </m:ctrlPr>
                        </m:fPr>
                        <m:num>
                          <m:r>
                            <a:rPr lang="en-US" altLang="ko-KR" i="1">
                              <a:latin typeface="Cambria Math" panose="02040503050406030204" pitchFamily="18" charset="0"/>
                            </a:rPr>
                            <m:t>𝜕</m:t>
                          </m:r>
                          <m:r>
                            <a:rPr lang="en-US" altLang="ko-KR" i="1" dirty="0">
                              <a:latin typeface="Cambria Math" panose="02040503050406030204" pitchFamily="18" charset="0"/>
                            </a:rPr>
                            <m:t>𝐸</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𝑊</m:t>
                              </m:r>
                              <m:r>
                                <a:rPr lang="en-US" altLang="ko-KR" i="1" dirty="0">
                                  <a:latin typeface="Cambria Math" panose="02040503050406030204" pitchFamily="18" charset="0"/>
                                </a:rPr>
                                <m:t>,</m:t>
                              </m:r>
                              <m:r>
                                <a:rPr lang="en-US" altLang="ko-KR" i="1" dirty="0">
                                  <a:latin typeface="Cambria Math" panose="02040503050406030204" pitchFamily="18" charset="0"/>
                                </a:rPr>
                                <m:t>𝑏</m:t>
                              </m:r>
                            </m:e>
                          </m:d>
                        </m:num>
                        <m:den>
                          <m:r>
                            <a:rPr lang="en-US" altLang="ko-KR" i="1">
                              <a:latin typeface="Cambria Math" panose="02040503050406030204" pitchFamily="18" charset="0"/>
                            </a:rPr>
                            <m:t>𝜕</m:t>
                          </m:r>
                          <m:r>
                            <a:rPr lang="en-US" altLang="ko-KR" i="1">
                              <a:latin typeface="Cambria Math" panose="02040503050406030204" pitchFamily="18" charset="0"/>
                            </a:rPr>
                            <m:t>𝑊</m:t>
                          </m:r>
                        </m:den>
                      </m:f>
                    </m:oMath>
                  </a14:m>
                  <a:r>
                    <a:rPr lang="en-US" altLang="ko-KR" dirty="0" smtClean="0"/>
                    <a:t>=</a:t>
                  </a:r>
                  <a:r>
                    <a:rPr lang="en-US" altLang="ko-KR" dirty="0"/>
                    <a:t> </a:t>
                  </a:r>
                  <a14:m>
                    <m:oMath xmlns:m="http://schemas.openxmlformats.org/officeDocument/2006/math">
                      <m:r>
                        <a:rPr lang="en-US" altLang="ko-KR" i="1">
                          <a:latin typeface="Cambria Math" panose="02040503050406030204" pitchFamily="18" charset="0"/>
                        </a:rPr>
                        <m:t>ŋ</m:t>
                      </m:r>
                      <m:r>
                        <a:rPr lang="en-US" altLang="ko-KR" i="1" smtClean="0">
                          <a:latin typeface="Cambria Math" panose="02040503050406030204" pitchFamily="18" charset="0"/>
                        </a:rPr>
                        <m:t> </m:t>
                      </m:r>
                      <m:nary>
                        <m:naryPr>
                          <m:chr m:val="∑"/>
                          <m:ctrlPr>
                            <a:rPr lang="en-US" altLang="ko-KR" i="1">
                              <a:latin typeface="Cambria Math" panose="02040503050406030204" pitchFamily="18" charset="0"/>
                            </a:rPr>
                          </m:ctrlPr>
                        </m:naryPr>
                        <m:sub>
                          <m:r>
                            <m:rPr>
                              <m:brk m:alnAt="23"/>
                            </m:rPr>
                            <a:rPr lang="en-US" altLang="ko-KR" i="1">
                              <a:latin typeface="Cambria Math" panose="02040503050406030204" pitchFamily="18" charset="0"/>
                            </a:rPr>
                            <m:t>𝑛</m:t>
                          </m:r>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𝑀</m:t>
                          </m:r>
                        </m:sub>
                        <m:sup/>
                        <m:e>
                          <m:r>
                            <a:rPr lang="en-US" altLang="ko-KR" i="1">
                              <a:latin typeface="Cambria Math" panose="02040503050406030204" pitchFamily="18" charset="0"/>
                            </a:rPr>
                            <m:t>𝑥</m:t>
                          </m:r>
                          <m:d>
                            <m:dPr>
                              <m:begChr m:val="["/>
                              <m:endChr m:val="]"/>
                              <m:ctrlPr>
                                <a:rPr lang="en-US" altLang="ko-KR" i="1">
                                  <a:latin typeface="Cambria Math" panose="02040503050406030204" pitchFamily="18" charset="0"/>
                                </a:rPr>
                              </m:ctrlPr>
                            </m:dPr>
                            <m:e>
                              <m:r>
                                <a:rPr lang="en-US" altLang="ko-KR" i="1">
                                  <a:latin typeface="Cambria Math" panose="02040503050406030204" pitchFamily="18" charset="0"/>
                                </a:rPr>
                                <m:t>𝑛</m:t>
                              </m:r>
                            </m:e>
                          </m:d>
                          <m:r>
                            <a:rPr lang="en-US" altLang="ko-KR" i="1">
                              <a:latin typeface="Cambria Math" panose="02040503050406030204" pitchFamily="18" charset="0"/>
                            </a:rPr>
                            <m:t>𝑡</m:t>
                          </m:r>
                          <m:r>
                            <a:rPr lang="en-US" altLang="ko-KR" i="1">
                              <a:latin typeface="Cambria Math" panose="02040503050406030204" pitchFamily="18" charset="0"/>
                            </a:rPr>
                            <m:t>[</m:t>
                          </m:r>
                          <m:r>
                            <a:rPr lang="en-US" altLang="ko-KR" i="1">
                              <a:latin typeface="Cambria Math" panose="02040503050406030204" pitchFamily="18" charset="0"/>
                            </a:rPr>
                            <m:t>𝑛</m:t>
                          </m:r>
                          <m:r>
                            <a:rPr lang="en-US" altLang="ko-KR" i="1">
                              <a:latin typeface="Cambria Math" panose="02040503050406030204" pitchFamily="18" charset="0"/>
                            </a:rPr>
                            <m:t>]</m:t>
                          </m:r>
                        </m:e>
                      </m:nary>
                    </m:oMath>
                  </a14:m>
                  <a:endParaRPr lang="ko-KR" altLang="en-US" dirty="0"/>
                </a:p>
              </p:txBody>
            </p:sp>
          </mc:Choice>
          <mc:Fallback xmlns="">
            <p:sp>
              <p:nvSpPr>
                <p:cNvPr id="8" name="직사각형 7"/>
                <p:cNvSpPr>
                  <a:spLocks noRot="1" noChangeAspect="1" noMove="1" noResize="1" noEditPoints="1" noAdjustHandles="1" noChangeArrowheads="1" noChangeShapeType="1" noTextEdit="1"/>
                </p:cNvSpPr>
                <p:nvPr/>
              </p:nvSpPr>
              <p:spPr>
                <a:xfrm>
                  <a:off x="6096000" y="6078121"/>
                  <a:ext cx="5693794" cy="504946"/>
                </a:xfrm>
                <a:prstGeom prst="rect">
                  <a:avLst/>
                </a:prstGeom>
                <a:blipFill rotWithShape="0">
                  <a:blip r:embed="rId8"/>
                  <a:stretch>
                    <a:fillRect t="-72289" b="-124096"/>
                  </a:stretch>
                </a:blipFill>
              </p:spPr>
              <p:txBody>
                <a:bodyPr/>
                <a:lstStyle/>
                <a:p>
                  <a:r>
                    <a:rPr lang="ko-KR" altLang="en-US">
                      <a:noFill/>
                    </a:rPr>
                    <a:t> </a:t>
                  </a:r>
                </a:p>
              </p:txBody>
            </p:sp>
          </mc:Fallback>
        </mc:AlternateContent>
        <p:sp>
          <p:nvSpPr>
            <p:cNvPr id="10" name="직사각형 9"/>
            <p:cNvSpPr/>
            <p:nvPr/>
          </p:nvSpPr>
          <p:spPr>
            <a:xfrm>
              <a:off x="5429760" y="4731871"/>
              <a:ext cx="1702646" cy="369332"/>
            </a:xfrm>
            <a:prstGeom prst="rect">
              <a:avLst/>
            </a:prstGeom>
          </p:spPr>
          <p:txBody>
            <a:bodyPr wrap="none">
              <a:spAutoFit/>
            </a:bodyPr>
            <a:lstStyle/>
            <a:p>
              <a:r>
                <a:rPr lang="en-US" altLang="ko-KR" dirty="0" smtClean="0"/>
                <a:t>Error function </a:t>
              </a:r>
              <a:endParaRPr lang="ko-KR" altLang="en-US" dirty="0"/>
            </a:p>
          </p:txBody>
        </p:sp>
      </p:grpSp>
      <p:sp>
        <p:nvSpPr>
          <p:cNvPr id="13" name="직사각형 12"/>
          <p:cNvSpPr/>
          <p:nvPr/>
        </p:nvSpPr>
        <p:spPr>
          <a:xfrm>
            <a:off x="4030447" y="4916068"/>
            <a:ext cx="847725" cy="3231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rgbClr val="0070C0"/>
                </a:solidFill>
              </a:rPr>
              <a:t>train</a:t>
            </a:r>
            <a:endParaRPr lang="ko-KR" altLang="en-US" dirty="0">
              <a:solidFill>
                <a:srgbClr val="0070C0"/>
              </a:solidFill>
            </a:endParaRPr>
          </a:p>
        </p:txBody>
      </p:sp>
      <p:cxnSp>
        <p:nvCxnSpPr>
          <p:cNvPr id="18" name="직선 화살표 연결선 17"/>
          <p:cNvCxnSpPr/>
          <p:nvPr/>
        </p:nvCxnSpPr>
        <p:spPr>
          <a:xfrm flipH="1" flipV="1">
            <a:off x="4438650" y="4185960"/>
            <a:ext cx="9525" cy="730108"/>
          </a:xfrm>
          <a:prstGeom prst="straightConnector1">
            <a:avLst/>
          </a:prstGeom>
          <a:ln>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flipH="1">
            <a:off x="3314700" y="5076825"/>
            <a:ext cx="715747"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직사각형 21"/>
              <p:cNvSpPr/>
              <p:nvPr/>
            </p:nvSpPr>
            <p:spPr>
              <a:xfrm>
                <a:off x="3657287" y="5235207"/>
                <a:ext cx="1772473" cy="369332"/>
              </a:xfrm>
              <a:prstGeom prst="rect">
                <a:avLst/>
              </a:prstGeom>
            </p:spPr>
            <p:txBody>
              <a:bodyPr wrap="none">
                <a:spAutoFit/>
              </a:bodyPr>
              <a:lstStyle/>
              <a:p>
                <a14:m>
                  <m:oMath xmlns:m="http://schemas.openxmlformats.org/officeDocument/2006/math">
                    <m:r>
                      <a:rPr lang="en-US" altLang="ko-KR" i="1" smtClean="0">
                        <a:solidFill>
                          <a:srgbClr val="0070C0"/>
                        </a:solidFill>
                        <a:latin typeface="Cambria Math" panose="02040503050406030204" pitchFamily="18" charset="0"/>
                      </a:rPr>
                      <m:t>ŋ</m:t>
                    </m:r>
                  </m:oMath>
                </a14:m>
                <a:r>
                  <a:rPr lang="en-US" altLang="ko-KR" dirty="0" smtClean="0">
                    <a:solidFill>
                      <a:srgbClr val="0070C0"/>
                    </a:solidFill>
                  </a:rPr>
                  <a:t>: learning rate</a:t>
                </a:r>
                <a:endParaRPr lang="ko-KR" altLang="en-US" dirty="0">
                  <a:solidFill>
                    <a:srgbClr val="0070C0"/>
                  </a:solidFill>
                </a:endParaRPr>
              </a:p>
            </p:txBody>
          </p:sp>
        </mc:Choice>
        <mc:Fallback xmlns="">
          <p:sp>
            <p:nvSpPr>
              <p:cNvPr id="22" name="직사각형 21"/>
              <p:cNvSpPr>
                <a:spLocks noRot="1" noChangeAspect="1" noMove="1" noResize="1" noEditPoints="1" noAdjustHandles="1" noChangeArrowheads="1" noChangeShapeType="1" noTextEdit="1"/>
              </p:cNvSpPr>
              <p:nvPr/>
            </p:nvSpPr>
            <p:spPr>
              <a:xfrm>
                <a:off x="3657287" y="5235207"/>
                <a:ext cx="1772473" cy="369332"/>
              </a:xfrm>
              <a:prstGeom prst="rect">
                <a:avLst/>
              </a:prstGeom>
              <a:blipFill rotWithShape="0">
                <a:blip r:embed="rId9"/>
                <a:stretch>
                  <a:fillRect t="-10000" r="-2062" b="-2666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759826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erceptronì ëí ì´ë¯¸ì§ ê²ìê²°ê³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518" y="2647304"/>
            <a:ext cx="5954668" cy="331046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5" name="모서리가 둥근 직사각형 14"/>
          <p:cNvSpPr/>
          <p:nvPr/>
        </p:nvSpPr>
        <p:spPr>
          <a:xfrm>
            <a:off x="3634809" y="5599933"/>
            <a:ext cx="8228679" cy="74295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a:xfrm>
            <a:off x="838199" y="365125"/>
            <a:ext cx="11191875" cy="1325563"/>
          </a:xfrm>
        </p:spPr>
        <p:txBody>
          <a:bodyPr/>
          <a:lstStyle/>
          <a:p>
            <a:r>
              <a:rPr lang="en-US" altLang="ko-KR" dirty="0" smtClean="0"/>
              <a:t>Perceptron (</a:t>
            </a:r>
            <a:r>
              <a:rPr lang="en-US" altLang="ko-KR" dirty="0"/>
              <a:t>Single layer </a:t>
            </a:r>
            <a:r>
              <a:rPr lang="en-US" altLang="ko-KR" dirty="0" smtClean="0"/>
              <a:t>NN) (2)</a:t>
            </a:r>
            <a:endParaRPr lang="ko-KR" altLang="en-US" dirty="0"/>
          </a:p>
        </p:txBody>
      </p:sp>
      <p:sp>
        <p:nvSpPr>
          <p:cNvPr id="3" name="내용 개체 틀 2"/>
          <p:cNvSpPr>
            <a:spLocks noGrp="1"/>
          </p:cNvSpPr>
          <p:nvPr>
            <p:ph idx="1"/>
          </p:nvPr>
        </p:nvSpPr>
        <p:spPr>
          <a:xfrm>
            <a:off x="848022" y="1617004"/>
            <a:ext cx="11353800" cy="3312063"/>
          </a:xfrm>
        </p:spPr>
        <p:txBody>
          <a:bodyPr/>
          <a:lstStyle/>
          <a:p>
            <a:r>
              <a:rPr lang="en-US" altLang="ko-KR" dirty="0" smtClean="0"/>
              <a:t>Testing(checking if t[n] = y[n])</a:t>
            </a:r>
            <a:endParaRPr lang="en-US" altLang="ko-KR" dirty="0" smtClean="0"/>
          </a:p>
          <a:p>
            <a:pPr marL="457200" lvl="1" indent="0">
              <a:buNone/>
            </a:pPr>
            <a:r>
              <a:rPr lang="en-US" altLang="ko-KR" dirty="0" smtClean="0"/>
              <a:t>with input x[</a:t>
            </a:r>
            <a:r>
              <a:rPr lang="en-US" altLang="ko-KR" dirty="0" err="1" smtClean="0"/>
              <a:t>n,k</a:t>
            </a:r>
            <a:r>
              <a:rPr lang="en-US" altLang="ko-KR" dirty="0" smtClean="0"/>
              <a:t>], t[n], and output y[2]</a:t>
            </a:r>
            <a:endParaRPr lang="ko-KR" altLang="en-US" dirty="0"/>
          </a:p>
        </p:txBody>
      </p:sp>
      <p:sp>
        <p:nvSpPr>
          <p:cNvPr id="4" name="TextBox 3"/>
          <p:cNvSpPr txBox="1"/>
          <p:nvPr/>
        </p:nvSpPr>
        <p:spPr>
          <a:xfrm>
            <a:off x="6218151" y="4102378"/>
            <a:ext cx="152400" cy="369332"/>
          </a:xfrm>
          <a:prstGeom prst="rect">
            <a:avLst/>
          </a:prstGeom>
          <a:solidFill>
            <a:schemeClr val="bg1"/>
          </a:solidFill>
        </p:spPr>
        <p:txBody>
          <a:bodyPr wrap="square" rtlCol="0">
            <a:spAutoFit/>
          </a:bodyPr>
          <a:lstStyle/>
          <a:p>
            <a:r>
              <a:rPr lang="en-US" altLang="ko-KR" dirty="0" smtClean="0"/>
              <a:t>y</a:t>
            </a:r>
            <a:endParaRPr lang="ko-KR" altLang="en-US" dirty="0"/>
          </a:p>
        </p:txBody>
      </p:sp>
      <mc:AlternateContent xmlns:mc="http://schemas.openxmlformats.org/markup-compatibility/2006" xmlns:a14="http://schemas.microsoft.com/office/drawing/2010/main">
        <mc:Choice Requires="a14">
          <p:sp>
            <p:nvSpPr>
              <p:cNvPr id="5" name="TextBox 4"/>
              <p:cNvSpPr txBox="1"/>
              <p:nvPr/>
            </p:nvSpPr>
            <p:spPr>
              <a:xfrm>
                <a:off x="4325002" y="3173450"/>
                <a:ext cx="3541995"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𝑦</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𝑥</m:t>
                          </m:r>
                        </m:e>
                      </m:d>
                      <m:r>
                        <a:rPr lang="en-US" altLang="ko-KR" b="0" i="1" smtClean="0">
                          <a:latin typeface="Cambria Math" panose="02040503050406030204" pitchFamily="18" charset="0"/>
                        </a:rPr>
                        <m:t>=</m:t>
                      </m:r>
                      <m:r>
                        <a:rPr lang="ko-KR" altLang="en-US" b="0" i="1" smtClean="0">
                          <a:latin typeface="Cambria Math" panose="02040503050406030204" pitchFamily="18" charset="0"/>
                        </a:rPr>
                        <m:t>𝜎</m:t>
                      </m:r>
                      <m:d>
                        <m:dPr>
                          <m:ctrlPr>
                            <a:rPr lang="en-US" altLang="ko-KR" b="0" i="1" smtClean="0">
                              <a:latin typeface="Cambria Math" panose="02040503050406030204" pitchFamily="18" charset="0"/>
                            </a:rPr>
                          </m:ctrlPr>
                        </m:dPr>
                        <m:e>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𝑤</m:t>
                              </m:r>
                            </m:e>
                            <m:sup>
                              <m:r>
                                <a:rPr lang="en-US" altLang="ko-KR" b="0" i="1" smtClean="0">
                                  <a:latin typeface="Cambria Math" panose="02040503050406030204" pitchFamily="18" charset="0"/>
                                </a:rPr>
                                <m:t>𝑇</m:t>
                              </m:r>
                            </m:sup>
                          </m:sSup>
                          <m:r>
                            <a:rPr lang="en-US" altLang="ko-KR" b="0" i="1" smtClean="0">
                              <a:latin typeface="Cambria Math" panose="02040503050406030204" pitchFamily="18" charset="0"/>
                            </a:rPr>
                            <m:t>𝑥</m:t>
                          </m:r>
                        </m:e>
                      </m:d>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m>
                            <m:mPr>
                              <m:mcs>
                                <m:mc>
                                  <m:mcPr>
                                    <m:count m:val="2"/>
                                    <m:mcJc m:val="center"/>
                                  </m:mcPr>
                                </m:mc>
                              </m:mcs>
                              <m:ctrlPr>
                                <a:rPr lang="en-US" altLang="ko-KR" b="0" i="1" smtClean="0">
                                  <a:latin typeface="Cambria Math" panose="02040503050406030204" pitchFamily="18" charset="0"/>
                                </a:rPr>
                              </m:ctrlPr>
                            </m:mPr>
                            <m:mr>
                              <m:e>
                                <m:r>
                                  <m:rPr>
                                    <m:brk m:alnAt="7"/>
                                  </m:rPr>
                                  <a:rPr lang="en-US" altLang="ko-KR" b="0" i="1" smtClean="0">
                                    <a:latin typeface="Cambria Math" panose="02040503050406030204" pitchFamily="18" charset="0"/>
                                  </a:rPr>
                                  <m:t>+</m:t>
                                </m:r>
                                <m:r>
                                  <a:rPr lang="en-US" altLang="ko-KR" b="0" i="1" smtClean="0">
                                    <a:latin typeface="Cambria Math" panose="02040503050406030204" pitchFamily="18" charset="0"/>
                                  </a:rPr>
                                  <m:t>1</m:t>
                                </m:r>
                              </m:e>
                              <m:e>
                                <m:sSup>
                                  <m:sSupPr>
                                    <m:ctrlPr>
                                      <a:rPr lang="en-US" altLang="ko-KR" i="1">
                                        <a:latin typeface="Cambria Math" panose="02040503050406030204" pitchFamily="18" charset="0"/>
                                      </a:rPr>
                                    </m:ctrlPr>
                                  </m:sSupPr>
                                  <m:e>
                                    <m:r>
                                      <a:rPr lang="en-US" altLang="ko-KR" i="1">
                                        <a:latin typeface="Cambria Math" panose="02040503050406030204" pitchFamily="18" charset="0"/>
                                      </a:rPr>
                                      <m:t>𝑤</m:t>
                                    </m:r>
                                  </m:e>
                                  <m:sup>
                                    <m:r>
                                      <a:rPr lang="en-US" altLang="ko-KR" i="1">
                                        <a:latin typeface="Cambria Math" panose="02040503050406030204" pitchFamily="18" charset="0"/>
                                      </a:rPr>
                                      <m:t>𝑇</m:t>
                                    </m:r>
                                  </m:sup>
                                </m:sSup>
                                <m:r>
                                  <a:rPr lang="en-US" altLang="ko-KR" i="1">
                                    <a:latin typeface="Cambria Math" panose="02040503050406030204" pitchFamily="18" charset="0"/>
                                  </a:rPr>
                                  <m:t>𝑥</m:t>
                                </m:r>
                                <m:r>
                                  <a:rPr lang="en-US" altLang="ko-KR" b="0" i="1" smtClean="0">
                                    <a:latin typeface="Cambria Math" panose="02040503050406030204" pitchFamily="18" charset="0"/>
                                  </a:rPr>
                                  <m:t>&gt;0</m:t>
                                </m:r>
                              </m:e>
                            </m:mr>
                            <m:mr>
                              <m:e>
                                <m:r>
                                  <a:rPr lang="en-US" altLang="ko-KR" b="0" i="1" smtClean="0">
                                    <a:latin typeface="Cambria Math" panose="02040503050406030204" pitchFamily="18" charset="0"/>
                                  </a:rPr>
                                  <m:t>−1</m:t>
                                </m:r>
                              </m:e>
                              <m:e>
                                <m:sSup>
                                  <m:sSupPr>
                                    <m:ctrlPr>
                                      <a:rPr lang="en-US" altLang="ko-KR" i="1">
                                        <a:latin typeface="Cambria Math" panose="02040503050406030204" pitchFamily="18" charset="0"/>
                                      </a:rPr>
                                    </m:ctrlPr>
                                  </m:sSupPr>
                                  <m:e>
                                    <m:r>
                                      <a:rPr lang="en-US" altLang="ko-KR" i="1">
                                        <a:latin typeface="Cambria Math" panose="02040503050406030204" pitchFamily="18" charset="0"/>
                                      </a:rPr>
                                      <m:t>𝑤</m:t>
                                    </m:r>
                                  </m:e>
                                  <m:sup>
                                    <m:r>
                                      <a:rPr lang="en-US" altLang="ko-KR" i="1">
                                        <a:latin typeface="Cambria Math" panose="02040503050406030204" pitchFamily="18" charset="0"/>
                                      </a:rPr>
                                      <m:t>𝑇</m:t>
                                    </m:r>
                                  </m:sup>
                                </m:sSup>
                                <m:r>
                                  <a:rPr lang="en-US" altLang="ko-KR" i="1">
                                    <a:latin typeface="Cambria Math" panose="02040503050406030204" pitchFamily="18" charset="0"/>
                                  </a:rPr>
                                  <m:t>𝑥</m:t>
                                </m:r>
                                <m:r>
                                  <a:rPr lang="en-US" altLang="ko-KR" i="1" smtClean="0">
                                    <a:latin typeface="Cambria Math" panose="02040503050406030204" pitchFamily="18" charset="0"/>
                                    <a:ea typeface="Cambria Math" panose="02040503050406030204" pitchFamily="18" charset="0"/>
                                  </a:rPr>
                                  <m:t>≤</m:t>
                                </m:r>
                                <m:r>
                                  <a:rPr lang="en-US" altLang="ko-KR" i="1">
                                    <a:latin typeface="Cambria Math" panose="02040503050406030204" pitchFamily="18" charset="0"/>
                                  </a:rPr>
                                  <m:t>0</m:t>
                                </m:r>
                              </m:e>
                            </m:mr>
                          </m:m>
                        </m:e>
                      </m:d>
                    </m:oMath>
                  </m:oMathPara>
                </a14:m>
                <a:endParaRPr lang="ko-KR"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325002" y="3173450"/>
                <a:ext cx="3541995" cy="617861"/>
              </a:xfrm>
              <a:prstGeom prst="rect">
                <a:avLst/>
              </a:prstGeom>
              <a:blipFill rotWithShape="0">
                <a:blip r:embed="rId4"/>
                <a:stretch>
                  <a:fillRect/>
                </a:stretch>
              </a:blipFill>
            </p:spPr>
            <p:txBody>
              <a:bodyPr/>
              <a:lstStyle/>
              <a:p>
                <a:r>
                  <a:rPr lang="ko-KR" altLang="en-US">
                    <a:noFill/>
                  </a:rPr>
                  <a:t> </a:t>
                </a:r>
              </a:p>
            </p:txBody>
          </p:sp>
        </mc:Fallback>
      </mc:AlternateContent>
      <p:graphicFrame>
        <p:nvGraphicFramePr>
          <p:cNvPr id="14" name="표 13"/>
          <p:cNvGraphicFramePr>
            <a:graphicFrameLocks noGrp="1"/>
          </p:cNvGraphicFramePr>
          <p:nvPr>
            <p:extLst>
              <p:ext uri="{D42A27DB-BD31-4B8C-83A1-F6EECF244321}">
                <p14:modId xmlns:p14="http://schemas.microsoft.com/office/powerpoint/2010/main" val="1030498535"/>
              </p:ext>
            </p:extLst>
          </p:nvPr>
        </p:nvGraphicFramePr>
        <p:xfrm>
          <a:off x="6891681" y="3875803"/>
          <a:ext cx="4971807" cy="1112520"/>
        </p:xfrm>
        <a:graphic>
          <a:graphicData uri="http://schemas.openxmlformats.org/drawingml/2006/table">
            <a:tbl>
              <a:tblPr firstRow="1" bandRow="1">
                <a:tableStyleId>{5C22544A-7EE6-4342-B048-85BDC9FD1C3A}</a:tableStyleId>
              </a:tblPr>
              <a:tblGrid>
                <a:gridCol w="793429"/>
                <a:gridCol w="2134339"/>
                <a:gridCol w="2044039"/>
              </a:tblGrid>
              <a:tr h="370840">
                <a:tc>
                  <a:txBody>
                    <a:bodyPr/>
                    <a:lstStyle/>
                    <a:p>
                      <a:pPr latinLnBrk="1"/>
                      <a:endParaRPr lang="ko-KR" altLang="en-US" dirty="0">
                        <a:solidFill>
                          <a:schemeClr val="bg1"/>
                        </a:solidFill>
                      </a:endParaRPr>
                    </a:p>
                  </a:txBody>
                  <a:tcPr/>
                </a:tc>
                <a:tc>
                  <a:txBody>
                    <a:bodyPr/>
                    <a:lstStyle/>
                    <a:p>
                      <a:pPr latinLnBrk="1"/>
                      <a:r>
                        <a:rPr lang="en-US" altLang="ko-KR" dirty="0" smtClean="0"/>
                        <a:t>y=1</a:t>
                      </a:r>
                      <a:endParaRPr lang="ko-KR" altLang="en-US" dirty="0"/>
                    </a:p>
                  </a:txBody>
                  <a:tcPr/>
                </a:tc>
                <a:tc>
                  <a:txBody>
                    <a:bodyPr/>
                    <a:lstStyle/>
                    <a:p>
                      <a:pPr latinLnBrk="1"/>
                      <a:r>
                        <a:rPr lang="en-US" altLang="ko-KR" dirty="0" smtClean="0"/>
                        <a:t>y=-1</a:t>
                      </a:r>
                      <a:endParaRPr lang="ko-KR" altLang="en-US" dirty="0"/>
                    </a:p>
                  </a:txBody>
                  <a:tcPr/>
                </a:tc>
              </a:tr>
              <a:tr h="370840">
                <a:tc>
                  <a:txBody>
                    <a:bodyPr/>
                    <a:lstStyle/>
                    <a:p>
                      <a:pPr latinLnBrk="1"/>
                      <a:r>
                        <a:rPr lang="en-US" altLang="ko-KR" dirty="0" smtClean="0"/>
                        <a:t>t=1</a:t>
                      </a:r>
                      <a:endParaRPr lang="ko-KR" altLang="en-US" dirty="0"/>
                    </a:p>
                  </a:txBody>
                  <a:tcPr/>
                </a:tc>
                <a:tc>
                  <a:txBody>
                    <a:bodyPr/>
                    <a:lstStyle/>
                    <a:p>
                      <a:pPr latinLnBrk="1"/>
                      <a:r>
                        <a:rPr lang="en-US" altLang="ko-KR" dirty="0" smtClean="0"/>
                        <a:t>TP(true positive)</a:t>
                      </a:r>
                      <a:endParaRPr lang="ko-KR" altLang="en-US" dirty="0"/>
                    </a:p>
                  </a:txBody>
                  <a:tcPr/>
                </a:tc>
                <a:tc>
                  <a:txBody>
                    <a:bodyPr/>
                    <a:lstStyle/>
                    <a:p>
                      <a:pPr latinLnBrk="1"/>
                      <a:r>
                        <a:rPr lang="en-US" altLang="ko-KR" dirty="0" smtClean="0"/>
                        <a:t>FN(false negative)</a:t>
                      </a:r>
                      <a:endParaRPr lang="ko-KR" altLang="en-US" dirty="0"/>
                    </a:p>
                  </a:txBody>
                  <a:tcPr/>
                </a:tc>
              </a:tr>
              <a:tr h="370840">
                <a:tc>
                  <a:txBody>
                    <a:bodyPr/>
                    <a:lstStyle/>
                    <a:p>
                      <a:pPr latinLnBrk="1"/>
                      <a:r>
                        <a:rPr lang="en-US" altLang="ko-KR" dirty="0" smtClean="0"/>
                        <a:t>t=-1</a:t>
                      </a:r>
                      <a:endParaRPr lang="ko-KR" altLang="en-US" dirty="0"/>
                    </a:p>
                  </a:txBody>
                  <a:tcPr/>
                </a:tc>
                <a:tc>
                  <a:txBody>
                    <a:bodyPr/>
                    <a:lstStyle/>
                    <a:p>
                      <a:pPr latinLnBrk="1"/>
                      <a:r>
                        <a:rPr lang="en-US" altLang="ko-KR" dirty="0" smtClean="0"/>
                        <a:t>FP(false positive)</a:t>
                      </a:r>
                      <a:endParaRPr lang="ko-KR" altLang="en-US" dirty="0"/>
                    </a:p>
                  </a:txBody>
                  <a:tcPr/>
                </a:tc>
                <a:tc>
                  <a:txBody>
                    <a:bodyPr/>
                    <a:lstStyle/>
                    <a:p>
                      <a:pPr latinLnBrk="1"/>
                      <a:r>
                        <a:rPr lang="en-US" altLang="ko-KR" dirty="0" smtClean="0"/>
                        <a:t>TN(true negative)</a:t>
                      </a:r>
                      <a:endParaRPr lang="ko-KR" altLang="en-US" dirty="0"/>
                    </a:p>
                  </a:txBody>
                  <a:tcPr/>
                </a:tc>
              </a:tr>
            </a:tbl>
          </a:graphicData>
        </a:graphic>
      </p:graphicFrame>
      <mc:AlternateContent xmlns:mc="http://schemas.openxmlformats.org/markup-compatibility/2006" xmlns:a14="http://schemas.microsoft.com/office/drawing/2010/main">
        <mc:Choice Requires="a14">
          <p:sp>
            <p:nvSpPr>
              <p:cNvPr id="19" name="TextBox 18"/>
              <p:cNvSpPr txBox="1"/>
              <p:nvPr/>
            </p:nvSpPr>
            <p:spPr>
              <a:xfrm>
                <a:off x="3634809" y="5689785"/>
                <a:ext cx="3413690"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𝑎𝑐𝑐𝑢𝑟𝑎𝑐𝑦</m:t>
                      </m:r>
                      <m:r>
                        <a:rPr lang="en-US" altLang="ko-KR" b="0" i="1" smtClean="0">
                          <a:latin typeface="Cambria Math" panose="02040503050406030204" pitchFamily="18" charset="0"/>
                        </a:rPr>
                        <m:t>= </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𝑇𝑃</m:t>
                          </m:r>
                          <m:r>
                            <a:rPr lang="en-US" altLang="ko-KR" b="0" i="1" smtClean="0">
                              <a:latin typeface="Cambria Math" panose="02040503050406030204" pitchFamily="18" charset="0"/>
                            </a:rPr>
                            <m:t>+</m:t>
                          </m:r>
                          <m:r>
                            <a:rPr lang="en-US" altLang="ko-KR" b="0" i="1" smtClean="0">
                              <a:latin typeface="Cambria Math" panose="02040503050406030204" pitchFamily="18" charset="0"/>
                            </a:rPr>
                            <m:t>𝑇𝑁</m:t>
                          </m:r>
                        </m:num>
                        <m:den>
                          <m:r>
                            <a:rPr lang="en-US" altLang="ko-KR" b="0" i="1" smtClean="0">
                              <a:latin typeface="Cambria Math" panose="02040503050406030204" pitchFamily="18" charset="0"/>
                            </a:rPr>
                            <m:t>𝑇𝑃</m:t>
                          </m:r>
                          <m:r>
                            <a:rPr lang="en-US" altLang="ko-KR" b="0" i="1" smtClean="0">
                              <a:latin typeface="Cambria Math" panose="02040503050406030204" pitchFamily="18" charset="0"/>
                            </a:rPr>
                            <m:t>+</m:t>
                          </m:r>
                          <m:r>
                            <a:rPr lang="en-US" altLang="ko-KR" b="0" i="1" smtClean="0">
                              <a:latin typeface="Cambria Math" panose="02040503050406030204" pitchFamily="18" charset="0"/>
                            </a:rPr>
                            <m:t>𝑇𝑁</m:t>
                          </m:r>
                          <m:r>
                            <a:rPr lang="en-US" altLang="ko-KR" b="0" i="1" smtClean="0">
                              <a:latin typeface="Cambria Math" panose="02040503050406030204" pitchFamily="18" charset="0"/>
                            </a:rPr>
                            <m:t>+</m:t>
                          </m:r>
                          <m:r>
                            <a:rPr lang="en-US" altLang="ko-KR" b="0" i="1" smtClean="0">
                              <a:latin typeface="Cambria Math" panose="02040503050406030204" pitchFamily="18" charset="0"/>
                            </a:rPr>
                            <m:t>𝐹𝑃</m:t>
                          </m:r>
                          <m:r>
                            <a:rPr lang="en-US" altLang="ko-KR" b="0" i="1" smtClean="0">
                              <a:latin typeface="Cambria Math" panose="02040503050406030204" pitchFamily="18" charset="0"/>
                            </a:rPr>
                            <m:t>+</m:t>
                          </m:r>
                          <m:r>
                            <a:rPr lang="en-US" altLang="ko-KR" b="0" i="1" smtClean="0">
                              <a:latin typeface="Cambria Math" panose="02040503050406030204" pitchFamily="18" charset="0"/>
                            </a:rPr>
                            <m:t>𝐹𝑁</m:t>
                          </m:r>
                        </m:den>
                      </m:f>
                    </m:oMath>
                  </m:oMathPara>
                </a14:m>
                <a:endParaRPr lang="ko-KR" alt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634809" y="5689785"/>
                <a:ext cx="3413690" cy="523157"/>
              </a:xfrm>
              <a:prstGeom prst="rect">
                <a:avLst/>
              </a:prstGeom>
              <a:blipFill rotWithShape="0">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7376112" y="5682286"/>
                <a:ext cx="2257861"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𝑝𝑟𝑒𝑐𝑖𝑠𝑖𝑜𝑛</m:t>
                      </m:r>
                      <m:r>
                        <a:rPr lang="en-US" altLang="ko-KR" b="0" i="1" smtClean="0">
                          <a:latin typeface="Cambria Math" panose="02040503050406030204" pitchFamily="18" charset="0"/>
                        </a:rPr>
                        <m:t>= </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𝑇𝑃</m:t>
                          </m:r>
                        </m:num>
                        <m:den>
                          <m:r>
                            <a:rPr lang="en-US" altLang="ko-KR" b="0" i="1" smtClean="0">
                              <a:latin typeface="Cambria Math" panose="02040503050406030204" pitchFamily="18" charset="0"/>
                            </a:rPr>
                            <m:t>𝑇𝑃</m:t>
                          </m:r>
                          <m:r>
                            <a:rPr lang="en-US" altLang="ko-KR" b="0" i="1" smtClean="0">
                              <a:latin typeface="Cambria Math" panose="02040503050406030204" pitchFamily="18" charset="0"/>
                            </a:rPr>
                            <m:t>+</m:t>
                          </m:r>
                          <m:r>
                            <a:rPr lang="en-US" altLang="ko-KR" b="0" i="1" smtClean="0">
                              <a:latin typeface="Cambria Math" panose="02040503050406030204" pitchFamily="18" charset="0"/>
                            </a:rPr>
                            <m:t>𝐹𝑃</m:t>
                          </m:r>
                        </m:den>
                      </m:f>
                    </m:oMath>
                  </m:oMathPara>
                </a14:m>
                <a:endParaRPr lang="ko-KR" alt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7376112" y="5682286"/>
                <a:ext cx="2257861" cy="523157"/>
              </a:xfrm>
              <a:prstGeom prst="rect">
                <a:avLst/>
              </a:prstGeom>
              <a:blipFill rotWithShape="0">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9943732" y="5695965"/>
                <a:ext cx="1919756"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𝑟𝑒𝑐𝑎𝑙𝑙</m:t>
                      </m:r>
                      <m:r>
                        <a:rPr lang="en-US" altLang="ko-KR" b="0" i="1" smtClean="0">
                          <a:latin typeface="Cambria Math" panose="02040503050406030204" pitchFamily="18" charset="0"/>
                        </a:rPr>
                        <m:t>= </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𝑇𝑃</m:t>
                          </m:r>
                        </m:num>
                        <m:den>
                          <m:r>
                            <a:rPr lang="en-US" altLang="ko-KR" b="0" i="1" smtClean="0">
                              <a:latin typeface="Cambria Math" panose="02040503050406030204" pitchFamily="18" charset="0"/>
                            </a:rPr>
                            <m:t>𝑇𝑃</m:t>
                          </m:r>
                          <m:r>
                            <a:rPr lang="en-US" altLang="ko-KR" b="0" i="1" smtClean="0">
                              <a:latin typeface="Cambria Math" panose="02040503050406030204" pitchFamily="18" charset="0"/>
                            </a:rPr>
                            <m:t>+</m:t>
                          </m:r>
                          <m:r>
                            <a:rPr lang="en-US" altLang="ko-KR" b="0" i="1" smtClean="0">
                              <a:latin typeface="Cambria Math" panose="02040503050406030204" pitchFamily="18" charset="0"/>
                            </a:rPr>
                            <m:t>𝐹𝑁</m:t>
                          </m:r>
                        </m:den>
                      </m:f>
                    </m:oMath>
                  </m:oMathPara>
                </a14:m>
                <a:endParaRPr lang="ko-KR" alt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9943732" y="5695965"/>
                <a:ext cx="1919756" cy="523157"/>
              </a:xfrm>
              <a:prstGeom prst="rect">
                <a:avLst/>
              </a:prstGeom>
              <a:blipFill rotWithShape="0">
                <a:blip r:embed="rId7"/>
                <a:stretch>
                  <a:fillRect/>
                </a:stretch>
              </a:blipFill>
            </p:spPr>
            <p:txBody>
              <a:bodyPr/>
              <a:lstStyle/>
              <a:p>
                <a:r>
                  <a:rPr lang="ko-KR" altLang="en-US">
                    <a:noFill/>
                  </a:rPr>
                  <a:t> </a:t>
                </a:r>
              </a:p>
            </p:txBody>
          </p:sp>
        </mc:Fallback>
      </mc:AlternateContent>
      <p:sp>
        <p:nvSpPr>
          <p:cNvPr id="6" name="직사각형 5"/>
          <p:cNvSpPr/>
          <p:nvPr/>
        </p:nvSpPr>
        <p:spPr>
          <a:xfrm>
            <a:off x="7615585" y="6020777"/>
            <a:ext cx="587020" cy="369332"/>
          </a:xfrm>
          <a:prstGeom prst="rect">
            <a:avLst/>
          </a:prstGeom>
        </p:spPr>
        <p:txBody>
          <a:bodyPr wrap="none">
            <a:spAutoFit/>
          </a:bodyPr>
          <a:lstStyle/>
          <a:p>
            <a:r>
              <a:rPr lang="en-US" altLang="ko-KR" dirty="0">
                <a:solidFill>
                  <a:schemeClr val="accent1">
                    <a:lumMod val="75000"/>
                  </a:schemeClr>
                </a:solidFill>
              </a:rPr>
              <a:t>y=1</a:t>
            </a:r>
            <a:endParaRPr lang="ko-KR" altLang="en-US" dirty="0">
              <a:solidFill>
                <a:schemeClr val="accent1">
                  <a:lumMod val="75000"/>
                </a:schemeClr>
              </a:solidFill>
            </a:endParaRPr>
          </a:p>
        </p:txBody>
      </p:sp>
      <p:sp>
        <p:nvSpPr>
          <p:cNvPr id="13" name="직사각형 12"/>
          <p:cNvSpPr/>
          <p:nvPr/>
        </p:nvSpPr>
        <p:spPr>
          <a:xfrm>
            <a:off x="9981086" y="6032666"/>
            <a:ext cx="553357" cy="369332"/>
          </a:xfrm>
          <a:prstGeom prst="rect">
            <a:avLst/>
          </a:prstGeom>
        </p:spPr>
        <p:txBody>
          <a:bodyPr wrap="none">
            <a:spAutoFit/>
          </a:bodyPr>
          <a:lstStyle/>
          <a:p>
            <a:r>
              <a:rPr lang="en-US" altLang="ko-KR" dirty="0" smtClean="0">
                <a:solidFill>
                  <a:schemeClr val="accent1">
                    <a:lumMod val="75000"/>
                  </a:schemeClr>
                </a:solidFill>
              </a:rPr>
              <a:t>t=1</a:t>
            </a:r>
            <a:endParaRPr lang="ko-KR" altLang="en-US" dirty="0">
              <a:solidFill>
                <a:schemeClr val="accent1">
                  <a:lumMod val="75000"/>
                </a:schemeClr>
              </a:solidFill>
            </a:endParaRPr>
          </a:p>
        </p:txBody>
      </p:sp>
      <p:sp>
        <p:nvSpPr>
          <p:cNvPr id="16" name="직사각형 15"/>
          <p:cNvSpPr/>
          <p:nvPr/>
        </p:nvSpPr>
        <p:spPr>
          <a:xfrm>
            <a:off x="3880775" y="6047619"/>
            <a:ext cx="417102" cy="369332"/>
          </a:xfrm>
          <a:prstGeom prst="rect">
            <a:avLst/>
          </a:prstGeom>
        </p:spPr>
        <p:txBody>
          <a:bodyPr wrap="none">
            <a:spAutoFit/>
          </a:bodyPr>
          <a:lstStyle/>
          <a:p>
            <a:r>
              <a:rPr lang="en-US" altLang="ko-KR" dirty="0" smtClean="0">
                <a:solidFill>
                  <a:schemeClr val="accent1">
                    <a:lumMod val="75000"/>
                  </a:schemeClr>
                </a:solidFill>
              </a:rPr>
              <a:t>all</a:t>
            </a:r>
            <a:endParaRPr lang="ko-KR" altLang="en-US" dirty="0">
              <a:solidFill>
                <a:schemeClr val="accent1">
                  <a:lumMod val="75000"/>
                </a:schemeClr>
              </a:solidFill>
            </a:endParaRPr>
          </a:p>
        </p:txBody>
      </p:sp>
    </p:spTree>
    <p:extLst>
      <p:ext uri="{BB962C8B-B14F-4D97-AF65-F5344CB8AC3E}">
        <p14:creationId xmlns:p14="http://schemas.microsoft.com/office/powerpoint/2010/main" val="852409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Logistic</a:t>
            </a:r>
            <a:r>
              <a:rPr lang="ko-KR" altLang="en-US" dirty="0" smtClean="0"/>
              <a:t> </a:t>
            </a:r>
            <a:r>
              <a:rPr lang="en-US" altLang="ko-KR" dirty="0" smtClean="0"/>
              <a:t>Regression (1)</a:t>
            </a:r>
            <a:endParaRPr lang="ko-KR" altLang="en-US" dirty="0"/>
          </a:p>
        </p:txBody>
      </p:sp>
      <p:sp>
        <p:nvSpPr>
          <p:cNvPr id="3" name="내용 개체 틀 2"/>
          <p:cNvSpPr>
            <a:spLocks noGrp="1"/>
          </p:cNvSpPr>
          <p:nvPr>
            <p:ph idx="1"/>
          </p:nvPr>
        </p:nvSpPr>
        <p:spPr/>
        <p:txBody>
          <a:bodyPr/>
          <a:lstStyle/>
          <a:p>
            <a:r>
              <a:rPr lang="en-US" altLang="ko-KR" dirty="0" smtClean="0"/>
              <a:t>Supervised</a:t>
            </a:r>
          </a:p>
          <a:p>
            <a:pPr lvl="1"/>
            <a:r>
              <a:rPr lang="en-US" altLang="ko-KR" dirty="0" smtClean="0"/>
              <a:t>Multi-class: 3 classes</a:t>
            </a:r>
          </a:p>
          <a:p>
            <a:pPr lvl="1"/>
            <a:r>
              <a:rPr lang="en-US" altLang="ko-KR" dirty="0" smtClean="0"/>
              <a:t>Single layer for linear model</a:t>
            </a:r>
          </a:p>
          <a:p>
            <a:r>
              <a:rPr lang="en-US" altLang="ko-KR" dirty="0" smtClean="0"/>
              <a:t>Shuffle </a:t>
            </a:r>
            <a:r>
              <a:rPr lang="en-US" altLang="ko-KR" dirty="0" smtClean="0">
                <a:sym typeface="Wingdings" panose="05000000000000000000" pitchFamily="2" charset="2"/>
              </a:rPr>
              <a:t> training  predict  evaluate</a:t>
            </a:r>
          </a:p>
          <a:p>
            <a:pPr lvl="1"/>
            <a:r>
              <a:rPr lang="en-US" altLang="ko-KR" dirty="0" smtClean="0">
                <a:sym typeface="Wingdings" panose="05000000000000000000" pitchFamily="2" charset="2"/>
              </a:rPr>
              <a:t>Input1: </a:t>
            </a:r>
            <a:r>
              <a:rPr lang="en-US" altLang="ko-KR" dirty="0" err="1" smtClean="0">
                <a:sym typeface="Wingdings" panose="05000000000000000000" pitchFamily="2" charset="2"/>
              </a:rPr>
              <a:t>train_N</a:t>
            </a:r>
            <a:r>
              <a:rPr lang="en-US" altLang="ko-KR" dirty="0" smtClean="0">
                <a:sym typeface="Wingdings" panose="05000000000000000000" pitchFamily="2" charset="2"/>
              </a:rPr>
              <a:t> data set with known class</a:t>
            </a:r>
          </a:p>
          <a:p>
            <a:pPr lvl="1"/>
            <a:r>
              <a:rPr lang="en-US" altLang="ko-KR" dirty="0" smtClean="0">
                <a:sym typeface="Wingdings" panose="05000000000000000000" pitchFamily="2" charset="2"/>
              </a:rPr>
              <a:t>Input2: </a:t>
            </a:r>
            <a:r>
              <a:rPr lang="en-US" altLang="ko-KR" dirty="0" err="1" smtClean="0">
                <a:sym typeface="Wingdings" panose="05000000000000000000" pitchFamily="2" charset="2"/>
              </a:rPr>
              <a:t>test_N</a:t>
            </a:r>
            <a:r>
              <a:rPr lang="en-US" altLang="ko-KR" dirty="0" smtClean="0">
                <a:sym typeface="Wingdings" panose="05000000000000000000" pitchFamily="2" charset="2"/>
              </a:rPr>
              <a:t> </a:t>
            </a:r>
            <a:r>
              <a:rPr lang="en-US" altLang="ko-KR" dirty="0">
                <a:sym typeface="Wingdings" panose="05000000000000000000" pitchFamily="2" charset="2"/>
              </a:rPr>
              <a:t>data set with known </a:t>
            </a:r>
            <a:r>
              <a:rPr lang="en-US" altLang="ko-KR" dirty="0" smtClean="0">
                <a:sym typeface="Wingdings" panose="05000000000000000000" pitchFamily="2" charset="2"/>
              </a:rPr>
              <a:t>class</a:t>
            </a:r>
          </a:p>
          <a:p>
            <a:pPr lvl="1"/>
            <a:r>
              <a:rPr lang="en-US" altLang="ko-KR" dirty="0" smtClean="0">
                <a:sym typeface="Wingdings" panose="05000000000000000000" pitchFamily="2" charset="2"/>
              </a:rPr>
              <a:t>Output</a:t>
            </a:r>
          </a:p>
          <a:p>
            <a:pPr lvl="2"/>
            <a:r>
              <a:rPr lang="en-US" altLang="ko-KR" dirty="0" smtClean="0">
                <a:sym typeface="Wingdings" panose="05000000000000000000" pitchFamily="2" charset="2"/>
              </a:rPr>
              <a:t>Accuracy</a:t>
            </a:r>
          </a:p>
          <a:p>
            <a:pPr lvl="2"/>
            <a:r>
              <a:rPr lang="en-US" altLang="ko-KR" dirty="0" smtClean="0">
                <a:sym typeface="Wingdings" panose="05000000000000000000" pitchFamily="2" charset="2"/>
              </a:rPr>
              <a:t>Precision</a:t>
            </a:r>
          </a:p>
          <a:p>
            <a:pPr lvl="2"/>
            <a:r>
              <a:rPr lang="en-US" altLang="ko-KR" dirty="0" smtClean="0">
                <a:sym typeface="Wingdings" panose="05000000000000000000" pitchFamily="2" charset="2"/>
              </a:rPr>
              <a:t>Recall</a:t>
            </a:r>
            <a:endParaRPr lang="ko-KR" altLang="en-US" dirty="0"/>
          </a:p>
          <a:p>
            <a:pPr lvl="1"/>
            <a:endParaRPr lang="ko-KR" altLang="en-US" dirty="0"/>
          </a:p>
        </p:txBody>
      </p:sp>
      <p:graphicFrame>
        <p:nvGraphicFramePr>
          <p:cNvPr id="4" name="차트 3"/>
          <p:cNvGraphicFramePr>
            <a:graphicFrameLocks/>
          </p:cNvGraphicFramePr>
          <p:nvPr>
            <p:extLst/>
          </p:nvPr>
        </p:nvGraphicFramePr>
        <p:xfrm>
          <a:off x="7362825" y="1481138"/>
          <a:ext cx="4572000" cy="4619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15128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Logistic</a:t>
            </a:r>
            <a:r>
              <a:rPr lang="ko-KR" altLang="en-US" dirty="0" smtClean="0"/>
              <a:t> </a:t>
            </a:r>
            <a:r>
              <a:rPr lang="en-US" altLang="ko-KR" dirty="0" smtClean="0"/>
              <a:t>Regression (2)</a:t>
            </a:r>
            <a:endParaRPr lang="ko-KR" altLang="en-US" dirty="0"/>
          </a:p>
        </p:txBody>
      </p:sp>
      <p:sp>
        <p:nvSpPr>
          <p:cNvPr id="3" name="내용 개체 틀 2"/>
          <p:cNvSpPr>
            <a:spLocks noGrp="1"/>
          </p:cNvSpPr>
          <p:nvPr>
            <p:ph idx="1"/>
          </p:nvPr>
        </p:nvSpPr>
        <p:spPr/>
        <p:txBody>
          <a:bodyPr/>
          <a:lstStyle/>
          <a:p>
            <a:r>
              <a:rPr lang="en-US" altLang="ko-KR" dirty="0" smtClean="0"/>
              <a:t>Supervised</a:t>
            </a:r>
          </a:p>
          <a:p>
            <a:pPr lvl="1"/>
            <a:r>
              <a:rPr lang="en-US" altLang="ko-KR" dirty="0" smtClean="0"/>
              <a:t>Multi-class: 3 classes</a:t>
            </a:r>
          </a:p>
          <a:p>
            <a:pPr lvl="1"/>
            <a:r>
              <a:rPr lang="en-US" altLang="ko-KR" dirty="0" smtClean="0"/>
              <a:t>Single layer for linear model</a:t>
            </a:r>
          </a:p>
          <a:p>
            <a:r>
              <a:rPr lang="en-US" altLang="ko-KR" dirty="0" smtClean="0"/>
              <a:t>Shuffle </a:t>
            </a:r>
            <a:r>
              <a:rPr lang="en-US" altLang="ko-KR" dirty="0" smtClean="0">
                <a:sym typeface="Wingdings" panose="05000000000000000000" pitchFamily="2" charset="2"/>
              </a:rPr>
              <a:t> training  predict  evaluate</a:t>
            </a:r>
          </a:p>
          <a:p>
            <a:pPr lvl="1"/>
            <a:r>
              <a:rPr lang="en-US" altLang="ko-KR" dirty="0" smtClean="0">
                <a:sym typeface="Wingdings" panose="05000000000000000000" pitchFamily="2" charset="2"/>
              </a:rPr>
              <a:t>Input1: </a:t>
            </a:r>
            <a:r>
              <a:rPr lang="en-US" altLang="ko-KR" dirty="0" err="1" smtClean="0">
                <a:sym typeface="Wingdings" panose="05000000000000000000" pitchFamily="2" charset="2"/>
              </a:rPr>
              <a:t>train_N</a:t>
            </a:r>
            <a:r>
              <a:rPr lang="en-US" altLang="ko-KR" dirty="0" smtClean="0">
                <a:sym typeface="Wingdings" panose="05000000000000000000" pitchFamily="2" charset="2"/>
              </a:rPr>
              <a:t> data set with known class</a:t>
            </a:r>
          </a:p>
          <a:p>
            <a:pPr lvl="1"/>
            <a:r>
              <a:rPr lang="en-US" altLang="ko-KR" dirty="0" smtClean="0">
                <a:sym typeface="Wingdings" panose="05000000000000000000" pitchFamily="2" charset="2"/>
              </a:rPr>
              <a:t>Input2: </a:t>
            </a:r>
            <a:r>
              <a:rPr lang="en-US" altLang="ko-KR" dirty="0" err="1" smtClean="0">
                <a:sym typeface="Wingdings" panose="05000000000000000000" pitchFamily="2" charset="2"/>
              </a:rPr>
              <a:t>test_N</a:t>
            </a:r>
            <a:r>
              <a:rPr lang="en-US" altLang="ko-KR" dirty="0" smtClean="0">
                <a:sym typeface="Wingdings" panose="05000000000000000000" pitchFamily="2" charset="2"/>
              </a:rPr>
              <a:t> </a:t>
            </a:r>
            <a:r>
              <a:rPr lang="en-US" altLang="ko-KR" dirty="0">
                <a:sym typeface="Wingdings" panose="05000000000000000000" pitchFamily="2" charset="2"/>
              </a:rPr>
              <a:t>data set with known </a:t>
            </a:r>
            <a:r>
              <a:rPr lang="en-US" altLang="ko-KR" dirty="0" smtClean="0">
                <a:sym typeface="Wingdings" panose="05000000000000000000" pitchFamily="2" charset="2"/>
              </a:rPr>
              <a:t>class</a:t>
            </a:r>
          </a:p>
          <a:p>
            <a:pPr lvl="1"/>
            <a:r>
              <a:rPr lang="en-US" altLang="ko-KR" dirty="0" smtClean="0">
                <a:sym typeface="Wingdings" panose="05000000000000000000" pitchFamily="2" charset="2"/>
              </a:rPr>
              <a:t>Output</a:t>
            </a:r>
          </a:p>
          <a:p>
            <a:pPr lvl="2"/>
            <a:r>
              <a:rPr lang="en-US" altLang="ko-KR" dirty="0" smtClean="0">
                <a:sym typeface="Wingdings" panose="05000000000000000000" pitchFamily="2" charset="2"/>
              </a:rPr>
              <a:t>Accuracy</a:t>
            </a:r>
          </a:p>
          <a:p>
            <a:pPr lvl="2"/>
            <a:r>
              <a:rPr lang="en-US" altLang="ko-KR" dirty="0" smtClean="0">
                <a:sym typeface="Wingdings" panose="05000000000000000000" pitchFamily="2" charset="2"/>
              </a:rPr>
              <a:t>Precision</a:t>
            </a:r>
          </a:p>
          <a:p>
            <a:pPr lvl="2"/>
            <a:r>
              <a:rPr lang="en-US" altLang="ko-KR" dirty="0" smtClean="0">
                <a:sym typeface="Wingdings" panose="05000000000000000000" pitchFamily="2" charset="2"/>
              </a:rPr>
              <a:t>Recall</a:t>
            </a:r>
            <a:endParaRPr lang="ko-KR" altLang="en-US" dirty="0"/>
          </a:p>
          <a:p>
            <a:pPr lvl="1"/>
            <a:endParaRPr lang="ko-KR" altLang="en-US" dirty="0"/>
          </a:p>
        </p:txBody>
      </p:sp>
      <p:sp>
        <p:nvSpPr>
          <p:cNvPr id="41" name="타원 40"/>
          <p:cNvSpPr/>
          <p:nvPr/>
        </p:nvSpPr>
        <p:spPr>
          <a:xfrm>
            <a:off x="6946891" y="1908662"/>
            <a:ext cx="29527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타원 41"/>
          <p:cNvSpPr/>
          <p:nvPr/>
        </p:nvSpPr>
        <p:spPr>
          <a:xfrm>
            <a:off x="6946890" y="2473018"/>
            <a:ext cx="29527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타원 42"/>
          <p:cNvSpPr/>
          <p:nvPr/>
        </p:nvSpPr>
        <p:spPr>
          <a:xfrm>
            <a:off x="9256703" y="1556237"/>
            <a:ext cx="29527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타원 43"/>
          <p:cNvSpPr/>
          <p:nvPr/>
        </p:nvSpPr>
        <p:spPr>
          <a:xfrm>
            <a:off x="9256703" y="2158693"/>
            <a:ext cx="29527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타원 44"/>
          <p:cNvSpPr/>
          <p:nvPr/>
        </p:nvSpPr>
        <p:spPr>
          <a:xfrm>
            <a:off x="9256703" y="2786153"/>
            <a:ext cx="295275" cy="276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6" name="직선 화살표 연결선 45"/>
          <p:cNvCxnSpPr>
            <a:endCxn id="43" idx="2"/>
          </p:cNvCxnSpPr>
          <p:nvPr/>
        </p:nvCxnSpPr>
        <p:spPr>
          <a:xfrm flipV="1">
            <a:off x="7242165" y="1694350"/>
            <a:ext cx="2014538" cy="352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a:stCxn id="42" idx="6"/>
            <a:endCxn id="43" idx="2"/>
          </p:cNvCxnSpPr>
          <p:nvPr/>
        </p:nvCxnSpPr>
        <p:spPr>
          <a:xfrm flipV="1">
            <a:off x="7242165" y="1694350"/>
            <a:ext cx="2014538" cy="916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stCxn id="41" idx="6"/>
            <a:endCxn id="44" idx="2"/>
          </p:cNvCxnSpPr>
          <p:nvPr/>
        </p:nvCxnSpPr>
        <p:spPr>
          <a:xfrm>
            <a:off x="7242166" y="2046775"/>
            <a:ext cx="2014537" cy="25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직선 화살표 연결선 48"/>
          <p:cNvCxnSpPr>
            <a:stCxn id="42" idx="6"/>
            <a:endCxn id="44" idx="2"/>
          </p:cNvCxnSpPr>
          <p:nvPr/>
        </p:nvCxnSpPr>
        <p:spPr>
          <a:xfrm flipV="1">
            <a:off x="7242165" y="2296806"/>
            <a:ext cx="2014538"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41" idx="6"/>
            <a:endCxn id="45" idx="2"/>
          </p:cNvCxnSpPr>
          <p:nvPr/>
        </p:nvCxnSpPr>
        <p:spPr>
          <a:xfrm>
            <a:off x="7242166" y="2046775"/>
            <a:ext cx="2014537" cy="877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a:stCxn id="42" idx="6"/>
            <a:endCxn id="45" idx="2"/>
          </p:cNvCxnSpPr>
          <p:nvPr/>
        </p:nvCxnSpPr>
        <p:spPr>
          <a:xfrm>
            <a:off x="7242165" y="2611131"/>
            <a:ext cx="2014538" cy="31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589703" y="1464717"/>
            <a:ext cx="1133475" cy="369332"/>
          </a:xfrm>
          <a:prstGeom prst="rect">
            <a:avLst/>
          </a:prstGeom>
          <a:noFill/>
        </p:spPr>
        <p:txBody>
          <a:bodyPr wrap="square" rtlCol="0">
            <a:spAutoFit/>
          </a:bodyPr>
          <a:lstStyle/>
          <a:p>
            <a:r>
              <a:rPr lang="en-US" altLang="ko-KR" dirty="0" err="1" smtClean="0"/>
              <a:t>nIn</a:t>
            </a:r>
            <a:r>
              <a:rPr lang="en-US" altLang="ko-KR" dirty="0" smtClean="0"/>
              <a:t> = 2</a:t>
            </a:r>
            <a:endParaRPr lang="ko-KR" altLang="en-US" dirty="0"/>
          </a:p>
        </p:txBody>
      </p:sp>
      <p:sp>
        <p:nvSpPr>
          <p:cNvPr id="53" name="TextBox 52"/>
          <p:cNvSpPr txBox="1"/>
          <p:nvPr/>
        </p:nvSpPr>
        <p:spPr>
          <a:xfrm>
            <a:off x="9066203" y="1140352"/>
            <a:ext cx="1195388" cy="369332"/>
          </a:xfrm>
          <a:prstGeom prst="rect">
            <a:avLst/>
          </a:prstGeom>
          <a:noFill/>
        </p:spPr>
        <p:txBody>
          <a:bodyPr wrap="square" rtlCol="0">
            <a:spAutoFit/>
          </a:bodyPr>
          <a:lstStyle/>
          <a:p>
            <a:r>
              <a:rPr lang="en-US" altLang="ko-KR" dirty="0" err="1" smtClean="0"/>
              <a:t>nOut</a:t>
            </a:r>
            <a:r>
              <a:rPr lang="en-US" altLang="ko-KR" dirty="0" smtClean="0"/>
              <a:t> = 3</a:t>
            </a:r>
            <a:endParaRPr lang="ko-KR" altLang="en-US" dirty="0"/>
          </a:p>
        </p:txBody>
      </p:sp>
      <p:sp>
        <p:nvSpPr>
          <p:cNvPr id="54" name="TextBox 53"/>
          <p:cNvSpPr txBox="1"/>
          <p:nvPr/>
        </p:nvSpPr>
        <p:spPr>
          <a:xfrm>
            <a:off x="8523278" y="1563678"/>
            <a:ext cx="633413" cy="276999"/>
          </a:xfrm>
          <a:prstGeom prst="rect">
            <a:avLst/>
          </a:prstGeom>
          <a:noFill/>
        </p:spPr>
        <p:txBody>
          <a:bodyPr wrap="square" rtlCol="0">
            <a:spAutoFit/>
          </a:bodyPr>
          <a:lstStyle/>
          <a:p>
            <a:r>
              <a:rPr lang="en-US" altLang="ko-KR" sz="1200" dirty="0" smtClean="0"/>
              <a:t>W</a:t>
            </a:r>
            <a:r>
              <a:rPr lang="en-US" altLang="ko-KR" sz="1200" baseline="-25000" dirty="0" smtClean="0"/>
              <a:t>00</a:t>
            </a:r>
            <a:endParaRPr lang="ko-KR" altLang="en-US" sz="1200" dirty="0"/>
          </a:p>
        </p:txBody>
      </p:sp>
      <p:sp>
        <p:nvSpPr>
          <p:cNvPr id="55" name="TextBox 54"/>
          <p:cNvSpPr txBox="1"/>
          <p:nvPr/>
        </p:nvSpPr>
        <p:spPr>
          <a:xfrm>
            <a:off x="8523277" y="1800554"/>
            <a:ext cx="633413" cy="276999"/>
          </a:xfrm>
          <a:prstGeom prst="rect">
            <a:avLst/>
          </a:prstGeom>
          <a:noFill/>
        </p:spPr>
        <p:txBody>
          <a:bodyPr wrap="square" rtlCol="0">
            <a:spAutoFit/>
          </a:bodyPr>
          <a:lstStyle/>
          <a:p>
            <a:r>
              <a:rPr lang="en-US" altLang="ko-KR" sz="1200" dirty="0" smtClean="0"/>
              <a:t>W</a:t>
            </a:r>
            <a:r>
              <a:rPr lang="en-US" altLang="ko-KR" sz="1200" baseline="-25000" dirty="0" smtClean="0"/>
              <a:t>01</a:t>
            </a:r>
            <a:endParaRPr lang="ko-KR" altLang="en-US" sz="1200" dirty="0"/>
          </a:p>
        </p:txBody>
      </p:sp>
      <p:sp>
        <p:nvSpPr>
          <p:cNvPr id="56" name="TextBox 55"/>
          <p:cNvSpPr txBox="1"/>
          <p:nvPr/>
        </p:nvSpPr>
        <p:spPr>
          <a:xfrm>
            <a:off x="8570902" y="2096425"/>
            <a:ext cx="633413" cy="276999"/>
          </a:xfrm>
          <a:prstGeom prst="rect">
            <a:avLst/>
          </a:prstGeom>
          <a:noFill/>
        </p:spPr>
        <p:txBody>
          <a:bodyPr wrap="square" rtlCol="0">
            <a:spAutoFit/>
          </a:bodyPr>
          <a:lstStyle/>
          <a:p>
            <a:r>
              <a:rPr lang="en-US" altLang="ko-KR" sz="1200" dirty="0" smtClean="0"/>
              <a:t>W</a:t>
            </a:r>
            <a:r>
              <a:rPr lang="en-US" altLang="ko-KR" sz="1200" baseline="-25000" dirty="0" smtClean="0"/>
              <a:t>10</a:t>
            </a:r>
            <a:endParaRPr lang="ko-KR" altLang="en-US" sz="1200" dirty="0"/>
          </a:p>
        </p:txBody>
      </p:sp>
      <p:sp>
        <p:nvSpPr>
          <p:cNvPr id="57" name="TextBox 56"/>
          <p:cNvSpPr txBox="1"/>
          <p:nvPr/>
        </p:nvSpPr>
        <p:spPr>
          <a:xfrm>
            <a:off x="8570902" y="2324429"/>
            <a:ext cx="633413" cy="276999"/>
          </a:xfrm>
          <a:prstGeom prst="rect">
            <a:avLst/>
          </a:prstGeom>
          <a:noFill/>
        </p:spPr>
        <p:txBody>
          <a:bodyPr wrap="square" rtlCol="0">
            <a:spAutoFit/>
          </a:bodyPr>
          <a:lstStyle/>
          <a:p>
            <a:r>
              <a:rPr lang="en-US" altLang="ko-KR" sz="1200" dirty="0" smtClean="0"/>
              <a:t>W</a:t>
            </a:r>
            <a:r>
              <a:rPr lang="en-US" altLang="ko-KR" sz="1200" baseline="-25000" dirty="0" smtClean="0"/>
              <a:t>11</a:t>
            </a:r>
            <a:endParaRPr lang="ko-KR" altLang="en-US" sz="1200" dirty="0"/>
          </a:p>
        </p:txBody>
      </p:sp>
      <p:sp>
        <p:nvSpPr>
          <p:cNvPr id="58" name="TextBox 57"/>
          <p:cNvSpPr txBox="1"/>
          <p:nvPr/>
        </p:nvSpPr>
        <p:spPr>
          <a:xfrm>
            <a:off x="8570902" y="2534513"/>
            <a:ext cx="633413" cy="276999"/>
          </a:xfrm>
          <a:prstGeom prst="rect">
            <a:avLst/>
          </a:prstGeom>
          <a:noFill/>
        </p:spPr>
        <p:txBody>
          <a:bodyPr wrap="square" rtlCol="0">
            <a:spAutoFit/>
          </a:bodyPr>
          <a:lstStyle/>
          <a:p>
            <a:r>
              <a:rPr lang="en-US" altLang="ko-KR" sz="1200" dirty="0" smtClean="0"/>
              <a:t>W</a:t>
            </a:r>
            <a:r>
              <a:rPr lang="en-US" altLang="ko-KR" sz="1200" baseline="-25000" dirty="0" smtClean="0"/>
              <a:t>20</a:t>
            </a:r>
            <a:endParaRPr lang="ko-KR" altLang="en-US" sz="1200" dirty="0"/>
          </a:p>
        </p:txBody>
      </p:sp>
      <p:sp>
        <p:nvSpPr>
          <p:cNvPr id="59" name="TextBox 58"/>
          <p:cNvSpPr txBox="1"/>
          <p:nvPr/>
        </p:nvSpPr>
        <p:spPr>
          <a:xfrm>
            <a:off x="8570902" y="2762517"/>
            <a:ext cx="633413" cy="276999"/>
          </a:xfrm>
          <a:prstGeom prst="rect">
            <a:avLst/>
          </a:prstGeom>
          <a:noFill/>
        </p:spPr>
        <p:txBody>
          <a:bodyPr wrap="square" rtlCol="0">
            <a:spAutoFit/>
          </a:bodyPr>
          <a:lstStyle/>
          <a:p>
            <a:r>
              <a:rPr lang="en-US" altLang="ko-KR" sz="1200" dirty="0" smtClean="0"/>
              <a:t>W</a:t>
            </a:r>
            <a:r>
              <a:rPr lang="en-US" altLang="ko-KR" sz="1200" baseline="-25000" dirty="0" smtClean="0"/>
              <a:t>21</a:t>
            </a:r>
            <a:endParaRPr lang="ko-KR" altLang="en-US" sz="1200" dirty="0"/>
          </a:p>
        </p:txBody>
      </p:sp>
      <p:sp>
        <p:nvSpPr>
          <p:cNvPr id="60" name="TextBox 59"/>
          <p:cNvSpPr txBox="1"/>
          <p:nvPr/>
        </p:nvSpPr>
        <p:spPr>
          <a:xfrm>
            <a:off x="9597817" y="1553156"/>
            <a:ext cx="1195388" cy="307777"/>
          </a:xfrm>
          <a:prstGeom prst="rect">
            <a:avLst/>
          </a:prstGeom>
          <a:noFill/>
        </p:spPr>
        <p:txBody>
          <a:bodyPr wrap="square" rtlCol="0">
            <a:spAutoFit/>
          </a:bodyPr>
          <a:lstStyle/>
          <a:p>
            <a:r>
              <a:rPr lang="en-US" altLang="ko-KR" sz="1400" dirty="0" smtClean="0"/>
              <a:t>y</a:t>
            </a:r>
            <a:r>
              <a:rPr lang="en-US" altLang="ko-KR" sz="1400" baseline="-25000" dirty="0" smtClean="0"/>
              <a:t>0</a:t>
            </a:r>
            <a:r>
              <a:rPr lang="en-US" altLang="ko-KR" sz="1400" dirty="0" smtClean="0"/>
              <a:t> ∈[ 0,1]</a:t>
            </a:r>
            <a:endParaRPr lang="ko-KR" altLang="en-US" sz="1400" dirty="0"/>
          </a:p>
        </p:txBody>
      </p:sp>
      <p:sp>
        <p:nvSpPr>
          <p:cNvPr id="61" name="TextBox 60"/>
          <p:cNvSpPr txBox="1"/>
          <p:nvPr/>
        </p:nvSpPr>
        <p:spPr>
          <a:xfrm>
            <a:off x="6650398" y="1885147"/>
            <a:ext cx="476655" cy="307777"/>
          </a:xfrm>
          <a:prstGeom prst="rect">
            <a:avLst/>
          </a:prstGeom>
          <a:noFill/>
        </p:spPr>
        <p:txBody>
          <a:bodyPr wrap="square" rtlCol="0">
            <a:spAutoFit/>
          </a:bodyPr>
          <a:lstStyle/>
          <a:p>
            <a:r>
              <a:rPr lang="en-US" altLang="ko-KR" sz="1400" dirty="0" smtClean="0"/>
              <a:t>X</a:t>
            </a:r>
            <a:r>
              <a:rPr lang="en-US" altLang="ko-KR" sz="1400" baseline="-25000" dirty="0" smtClean="0"/>
              <a:t>0</a:t>
            </a:r>
            <a:endParaRPr lang="ko-KR" altLang="en-US" sz="1400" dirty="0"/>
          </a:p>
        </p:txBody>
      </p:sp>
      <p:sp>
        <p:nvSpPr>
          <p:cNvPr id="62" name="TextBox 61"/>
          <p:cNvSpPr txBox="1"/>
          <p:nvPr/>
        </p:nvSpPr>
        <p:spPr>
          <a:xfrm>
            <a:off x="6669976" y="2406004"/>
            <a:ext cx="422859" cy="307777"/>
          </a:xfrm>
          <a:prstGeom prst="rect">
            <a:avLst/>
          </a:prstGeom>
          <a:noFill/>
        </p:spPr>
        <p:txBody>
          <a:bodyPr wrap="square" rtlCol="0">
            <a:spAutoFit/>
          </a:bodyPr>
          <a:lstStyle/>
          <a:p>
            <a:r>
              <a:rPr lang="en-US" altLang="ko-KR" sz="1400" dirty="0" smtClean="0"/>
              <a:t>X</a:t>
            </a:r>
            <a:r>
              <a:rPr lang="en-US" altLang="ko-KR" sz="1400" baseline="-25000" dirty="0" smtClean="0"/>
              <a:t>1</a:t>
            </a:r>
            <a:endParaRPr lang="ko-KR" altLang="en-US" sz="1400" dirty="0"/>
          </a:p>
        </p:txBody>
      </p:sp>
      <p:sp>
        <p:nvSpPr>
          <p:cNvPr id="63" name="TextBox 62"/>
          <p:cNvSpPr txBox="1"/>
          <p:nvPr/>
        </p:nvSpPr>
        <p:spPr>
          <a:xfrm>
            <a:off x="9472801" y="2263517"/>
            <a:ext cx="1195388" cy="307777"/>
          </a:xfrm>
          <a:prstGeom prst="rect">
            <a:avLst/>
          </a:prstGeom>
          <a:noFill/>
        </p:spPr>
        <p:txBody>
          <a:bodyPr wrap="square" rtlCol="0">
            <a:spAutoFit/>
          </a:bodyPr>
          <a:lstStyle/>
          <a:p>
            <a:r>
              <a:rPr lang="en-US" altLang="ko-KR" sz="1400" dirty="0" smtClean="0"/>
              <a:t>y</a:t>
            </a:r>
            <a:r>
              <a:rPr lang="en-US" altLang="ko-KR" sz="1400" baseline="-25000" dirty="0" smtClean="0"/>
              <a:t>1</a:t>
            </a:r>
            <a:r>
              <a:rPr lang="en-US" altLang="ko-KR" sz="1400" dirty="0" smtClean="0"/>
              <a:t> ∈[ 0,1]</a:t>
            </a:r>
            <a:endParaRPr lang="ko-KR" altLang="en-US" sz="1400" dirty="0"/>
          </a:p>
        </p:txBody>
      </p:sp>
      <p:sp>
        <p:nvSpPr>
          <p:cNvPr id="64" name="TextBox 63"/>
          <p:cNvSpPr txBox="1"/>
          <p:nvPr/>
        </p:nvSpPr>
        <p:spPr>
          <a:xfrm>
            <a:off x="9597817" y="2801901"/>
            <a:ext cx="1195388" cy="307777"/>
          </a:xfrm>
          <a:prstGeom prst="rect">
            <a:avLst/>
          </a:prstGeom>
          <a:noFill/>
        </p:spPr>
        <p:txBody>
          <a:bodyPr wrap="square" rtlCol="0">
            <a:spAutoFit/>
          </a:bodyPr>
          <a:lstStyle/>
          <a:p>
            <a:r>
              <a:rPr lang="en-US" altLang="ko-KR" sz="1400" dirty="0" smtClean="0"/>
              <a:t>y</a:t>
            </a:r>
            <a:r>
              <a:rPr lang="en-US" altLang="ko-KR" sz="1400" baseline="-25000" dirty="0" smtClean="0"/>
              <a:t>2</a:t>
            </a:r>
            <a:r>
              <a:rPr lang="en-US" altLang="ko-KR" sz="1400" dirty="0" smtClean="0"/>
              <a:t> ∈[ 0,1]</a:t>
            </a:r>
            <a:endParaRPr lang="ko-KR" altLang="en-US" sz="1400" dirty="0"/>
          </a:p>
        </p:txBody>
      </p:sp>
      <p:sp>
        <p:nvSpPr>
          <p:cNvPr id="65" name="직사각형 64"/>
          <p:cNvSpPr/>
          <p:nvPr/>
        </p:nvSpPr>
        <p:spPr>
          <a:xfrm>
            <a:off x="10586631" y="2092911"/>
            <a:ext cx="333591" cy="3610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6" name="직선 화살표 연결선 65"/>
          <p:cNvCxnSpPr>
            <a:stCxn id="43" idx="5"/>
          </p:cNvCxnSpPr>
          <p:nvPr/>
        </p:nvCxnSpPr>
        <p:spPr>
          <a:xfrm>
            <a:off x="9508736" y="1792010"/>
            <a:ext cx="1060035" cy="436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a:stCxn id="44" idx="6"/>
            <a:endCxn id="65" idx="1"/>
          </p:cNvCxnSpPr>
          <p:nvPr/>
        </p:nvCxnSpPr>
        <p:spPr>
          <a:xfrm flipV="1">
            <a:off x="9551978" y="2273440"/>
            <a:ext cx="1034653" cy="2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직선 화살표 연결선 67"/>
          <p:cNvCxnSpPr>
            <a:stCxn id="45" idx="6"/>
          </p:cNvCxnSpPr>
          <p:nvPr/>
        </p:nvCxnSpPr>
        <p:spPr>
          <a:xfrm flipV="1">
            <a:off x="9551978" y="2342566"/>
            <a:ext cx="1008271" cy="581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p:cNvCxnSpPr/>
          <p:nvPr/>
        </p:nvCxnSpPr>
        <p:spPr>
          <a:xfrm flipV="1">
            <a:off x="10920222" y="2280161"/>
            <a:ext cx="517707" cy="9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1387732" y="1934348"/>
            <a:ext cx="804268" cy="738664"/>
          </a:xfrm>
          <a:prstGeom prst="rect">
            <a:avLst/>
          </a:prstGeom>
          <a:noFill/>
        </p:spPr>
        <p:txBody>
          <a:bodyPr wrap="square" rtlCol="0">
            <a:spAutoFit/>
          </a:bodyPr>
          <a:lstStyle/>
          <a:p>
            <a:r>
              <a:rPr lang="en-US" altLang="ko-KR" sz="1400" dirty="0" smtClean="0"/>
              <a:t>T</a:t>
            </a:r>
            <a:r>
              <a:rPr lang="en-US" altLang="ko-KR" sz="1400" baseline="-25000" dirty="0" smtClean="0"/>
              <a:t>100 </a:t>
            </a:r>
            <a:r>
              <a:rPr lang="en-US" altLang="ko-KR" sz="1400" dirty="0" smtClean="0"/>
              <a:t>or</a:t>
            </a:r>
          </a:p>
          <a:p>
            <a:r>
              <a:rPr lang="en-US" altLang="ko-KR" sz="1400" dirty="0" smtClean="0"/>
              <a:t>T</a:t>
            </a:r>
            <a:r>
              <a:rPr lang="en-US" altLang="ko-KR" sz="1400" baseline="-25000" dirty="0" smtClean="0"/>
              <a:t>010 </a:t>
            </a:r>
            <a:r>
              <a:rPr lang="en-US" altLang="ko-KR" sz="1400" dirty="0"/>
              <a:t>or</a:t>
            </a:r>
            <a:endParaRPr lang="ko-KR" altLang="en-US" sz="1400" dirty="0"/>
          </a:p>
          <a:p>
            <a:r>
              <a:rPr lang="en-US" altLang="ko-KR" sz="1400" dirty="0" smtClean="0"/>
              <a:t>T</a:t>
            </a:r>
            <a:r>
              <a:rPr lang="en-US" altLang="ko-KR" sz="1400" baseline="-25000" dirty="0" smtClean="0"/>
              <a:t>001 </a:t>
            </a:r>
            <a:endParaRPr lang="ko-KR" altLang="en-US" sz="1400" dirty="0"/>
          </a:p>
        </p:txBody>
      </p:sp>
      <p:sp>
        <p:nvSpPr>
          <p:cNvPr id="71" name="직사각형 70"/>
          <p:cNvSpPr/>
          <p:nvPr/>
        </p:nvSpPr>
        <p:spPr>
          <a:xfrm>
            <a:off x="9156689" y="3300940"/>
            <a:ext cx="882063" cy="338138"/>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a:t>
            </a:r>
            <a:endParaRPr lang="ko-KR" altLang="en-US" dirty="0">
              <a:solidFill>
                <a:schemeClr val="tx1"/>
              </a:solidFill>
            </a:endParaRPr>
          </a:p>
        </p:txBody>
      </p:sp>
      <p:cxnSp>
        <p:nvCxnSpPr>
          <p:cNvPr id="72" name="꺾인 연결선 71"/>
          <p:cNvCxnSpPr>
            <a:stCxn id="70" idx="2"/>
            <a:endCxn id="71" idx="3"/>
          </p:cNvCxnSpPr>
          <p:nvPr/>
        </p:nvCxnSpPr>
        <p:spPr>
          <a:xfrm rot="5400000">
            <a:off x="10515811" y="2195953"/>
            <a:ext cx="796997" cy="1751114"/>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꺾인 연결선 72"/>
          <p:cNvCxnSpPr>
            <a:stCxn id="71" idx="1"/>
          </p:cNvCxnSpPr>
          <p:nvPr/>
        </p:nvCxnSpPr>
        <p:spPr>
          <a:xfrm rot="10800000">
            <a:off x="8756641" y="3062379"/>
            <a:ext cx="400048" cy="407631"/>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p:cNvSpPr txBox="1"/>
              <p:nvPr/>
            </p:nvSpPr>
            <p:spPr>
              <a:xfrm>
                <a:off x="7750893" y="3705379"/>
                <a:ext cx="3626634" cy="2959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i="1" smtClean="0">
                              <a:latin typeface="Cambria Math" panose="02040503050406030204" pitchFamily="18" charset="0"/>
                            </a:rPr>
                          </m:ctrlPr>
                        </m:sSupPr>
                        <m:e>
                          <m:r>
                            <a:rPr lang="en-US" altLang="ko-KR" b="0" i="1" smtClean="0">
                              <a:latin typeface="Cambria Math" panose="02040503050406030204" pitchFamily="18" charset="0"/>
                            </a:rPr>
                            <m:t>𝑊</m:t>
                          </m:r>
                        </m:e>
                        <m:sup>
                          <m:r>
                            <a:rPr lang="en-US" altLang="ko-KR" b="0" i="1" smtClean="0">
                              <a:latin typeface="Cambria Math" panose="02040503050406030204" pitchFamily="18" charset="0"/>
                            </a:rPr>
                            <m:t>(</m:t>
                          </m:r>
                          <m:r>
                            <a:rPr lang="en-US" altLang="ko-KR" b="0" i="1" smtClean="0">
                              <a:latin typeface="Cambria Math" panose="02040503050406030204" pitchFamily="18" charset="0"/>
                            </a:rPr>
                            <m:t>𝑘</m:t>
                          </m:r>
                          <m:r>
                            <a:rPr lang="en-US" altLang="ko-KR" b="0" i="1" smtClean="0">
                              <a:latin typeface="Cambria Math" panose="02040503050406030204" pitchFamily="18" charset="0"/>
                            </a:rPr>
                            <m:t>+1)</m:t>
                          </m:r>
                        </m:sup>
                      </m:sSup>
                      <m:r>
                        <a:rPr lang="en-US" altLang="ko-KR" b="0" i="1" smtClean="0">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𝑊</m:t>
                          </m:r>
                        </m:e>
                        <m:sup>
                          <m:d>
                            <m:dPr>
                              <m:ctrlPr>
                                <a:rPr lang="en-US" altLang="ko-KR" i="1">
                                  <a:latin typeface="Cambria Math" panose="02040503050406030204" pitchFamily="18" charset="0"/>
                                </a:rPr>
                              </m:ctrlPr>
                            </m:dPr>
                            <m:e>
                              <m:r>
                                <a:rPr lang="en-US" altLang="ko-KR" i="1">
                                  <a:latin typeface="Cambria Math" panose="02040503050406030204" pitchFamily="18" charset="0"/>
                                </a:rPr>
                                <m:t>𝑘</m:t>
                              </m:r>
                            </m:e>
                          </m:d>
                        </m:sup>
                      </m:sSup>
                      <m:r>
                        <a:rPr lang="en-US" altLang="ko-KR" b="0" i="1" smtClean="0">
                          <a:latin typeface="Cambria Math" panose="02040503050406030204" pitchFamily="18" charset="0"/>
                        </a:rPr>
                        <m:t>=ŋ</m:t>
                      </m:r>
                      <m:r>
                        <a:rPr lang="en-US" altLang="ko-KR" b="0" i="1" smtClean="0">
                          <a:latin typeface="Cambria Math" panose="02040503050406030204" pitchFamily="18" charset="0"/>
                        </a:rPr>
                        <m:t>𝑥𝑡</m:t>
                      </m:r>
                      <m:r>
                        <a:rPr lang="en-US" altLang="ko-KR" b="0" i="1" smtClean="0">
                          <a:latin typeface="Cambria Math" panose="02040503050406030204" pitchFamily="18" charset="0"/>
                        </a:rPr>
                        <m:t>           </m:t>
                      </m:r>
                      <m:r>
                        <a:rPr lang="en-US" altLang="ko-KR" b="0" i="1" smtClean="0">
                          <a:latin typeface="Cambria Math" panose="02040503050406030204" pitchFamily="18" charset="0"/>
                        </a:rPr>
                        <m:t>𝑡</m:t>
                      </m:r>
                      <m:r>
                        <a:rPr lang="en-US" altLang="ko-KR" b="0" i="1" smtClean="0">
                          <a:latin typeface="Cambria Math" panose="02040503050406030204" pitchFamily="18" charset="0"/>
                        </a:rPr>
                        <m:t>∈{0,1}</m:t>
                      </m:r>
                    </m:oMath>
                  </m:oMathPara>
                </a14:m>
                <a:endParaRPr lang="ko-KR" altLang="en-US" dirty="0"/>
              </a:p>
            </p:txBody>
          </p:sp>
        </mc:Choice>
        <mc:Fallback xmlns="">
          <p:sp>
            <p:nvSpPr>
              <p:cNvPr id="74" name="TextBox 73"/>
              <p:cNvSpPr txBox="1">
                <a:spLocks noRot="1" noChangeAspect="1" noMove="1" noResize="1" noEditPoints="1" noAdjustHandles="1" noChangeArrowheads="1" noChangeShapeType="1" noTextEdit="1"/>
              </p:cNvSpPr>
              <p:nvPr/>
            </p:nvSpPr>
            <p:spPr>
              <a:xfrm>
                <a:off x="7750893" y="3705379"/>
                <a:ext cx="3626634" cy="295915"/>
              </a:xfrm>
              <a:prstGeom prst="rect">
                <a:avLst/>
              </a:prstGeom>
              <a:blipFill rotWithShape="0">
                <a:blip r:embed="rId2"/>
                <a:stretch>
                  <a:fillRect l="-672" t="-2083" r="-1681" b="-3958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145290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2109</TotalTime>
  <Words>1384</Words>
  <Application>Microsoft Office PowerPoint</Application>
  <PresentationFormat>와이드스크린</PresentationFormat>
  <Paragraphs>356</Paragraphs>
  <Slides>28</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28</vt:i4>
      </vt:variant>
    </vt:vector>
  </HeadingPairs>
  <TitlesOfParts>
    <vt:vector size="34" baseType="lpstr">
      <vt:lpstr>맑은 고딕</vt:lpstr>
      <vt:lpstr>Arial</vt:lpstr>
      <vt:lpstr>Book Antiqua</vt:lpstr>
      <vt:lpstr>Cambria Math</vt:lpstr>
      <vt:lpstr>Wingdings</vt:lpstr>
      <vt:lpstr>Office 테마</vt:lpstr>
      <vt:lpstr>Machine Learning</vt:lpstr>
      <vt:lpstr>Machine Learning (ML)</vt:lpstr>
      <vt:lpstr>Multi-layer NN</vt:lpstr>
      <vt:lpstr>Machine learning</vt:lpstr>
      <vt:lpstr>Ex) Iris data</vt:lpstr>
      <vt:lpstr>Perceptron (Single layer neural network) (1)</vt:lpstr>
      <vt:lpstr>Perceptron (Single layer NN) (2)</vt:lpstr>
      <vt:lpstr>Logistic Regression (1)</vt:lpstr>
      <vt:lpstr>Logistic Regression (2)</vt:lpstr>
      <vt:lpstr>Logistic Regression (3)</vt:lpstr>
      <vt:lpstr>Multi-class Logistic Regression </vt:lpstr>
      <vt:lpstr>Linear and non-linear classification</vt:lpstr>
      <vt:lpstr>Multi-layer Perceptron(neural networks)(1)</vt:lpstr>
      <vt:lpstr>Multi-layer Perceptron(2)</vt:lpstr>
      <vt:lpstr>Multi-layer Perceptron(3): back propagation</vt:lpstr>
      <vt:lpstr>MLP implementation</vt:lpstr>
      <vt:lpstr>Iris data</vt:lpstr>
      <vt:lpstr>Iris data</vt:lpstr>
      <vt:lpstr>ML in C++ (translation from Java to C++)</vt:lpstr>
      <vt:lpstr>Machine learning in C++ or Phyton?</vt:lpstr>
      <vt:lpstr>Machine learning in Python</vt:lpstr>
      <vt:lpstr>Assignment 1 (given) </vt:lpstr>
      <vt:lpstr>Assignment 2 </vt:lpstr>
      <vt:lpstr>Java  C++ (1)</vt:lpstr>
      <vt:lpstr>Java  C++ (2)</vt:lpstr>
      <vt:lpstr>Java  C++ (3)</vt:lpstr>
      <vt:lpstr>Java  C++ (4)</vt:lpstr>
      <vt:lpstr>Function pointer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in C++</dc:title>
  <dc:creator>suh</dc:creator>
  <cp:lastModifiedBy>Suh Doug young</cp:lastModifiedBy>
  <cp:revision>66</cp:revision>
  <dcterms:created xsi:type="dcterms:W3CDTF">2019-03-26T07:02:29Z</dcterms:created>
  <dcterms:modified xsi:type="dcterms:W3CDTF">2019-05-19T08:08:55Z</dcterms:modified>
</cp:coreProperties>
</file>