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6" r:id="rId7"/>
    <p:sldId id="263" r:id="rId8"/>
    <p:sldId id="270" r:id="rId9"/>
    <p:sldId id="271" r:id="rId10"/>
    <p:sldId id="264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c-DSP\ConsoleApplication1\ConsoleApplication1\test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sine</a:t>
            </a:r>
            <a:r>
              <a:rPr lang="en-US" altLang="ko-KR" baseline="0"/>
              <a:t> graph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test!$A$1:$A$364</c:f>
              <c:numCache>
                <c:formatCode>General</c:formatCode>
                <c:ptCount val="364"/>
                <c:pt idx="0">
                  <c:v>0</c:v>
                </c:pt>
                <c:pt idx="1">
                  <c:v>1.25E-4</c:v>
                </c:pt>
                <c:pt idx="2">
                  <c:v>2.5000000000000001E-4</c:v>
                </c:pt>
                <c:pt idx="3">
                  <c:v>3.7500000000000001E-4</c:v>
                </c:pt>
                <c:pt idx="4">
                  <c:v>5.0000000000000001E-4</c:v>
                </c:pt>
                <c:pt idx="5">
                  <c:v>6.2500000000000001E-4</c:v>
                </c:pt>
                <c:pt idx="6">
                  <c:v>7.5000000000000002E-4</c:v>
                </c:pt>
                <c:pt idx="7">
                  <c:v>8.7500000000000002E-4</c:v>
                </c:pt>
                <c:pt idx="8">
                  <c:v>1E-3</c:v>
                </c:pt>
                <c:pt idx="9">
                  <c:v>1.1249999999999999E-3</c:v>
                </c:pt>
                <c:pt idx="10">
                  <c:v>1.25E-3</c:v>
                </c:pt>
                <c:pt idx="11">
                  <c:v>1.3749999999999999E-3</c:v>
                </c:pt>
                <c:pt idx="12">
                  <c:v>1.5E-3</c:v>
                </c:pt>
                <c:pt idx="13">
                  <c:v>1.6249999999999999E-3</c:v>
                </c:pt>
                <c:pt idx="14">
                  <c:v>1.75E-3</c:v>
                </c:pt>
                <c:pt idx="15">
                  <c:v>1.8749999999999999E-3</c:v>
                </c:pt>
                <c:pt idx="16">
                  <c:v>2E-3</c:v>
                </c:pt>
                <c:pt idx="17">
                  <c:v>2.1250000000000002E-3</c:v>
                </c:pt>
                <c:pt idx="18">
                  <c:v>2.2499999999999998E-3</c:v>
                </c:pt>
                <c:pt idx="19">
                  <c:v>2.3749999999999999E-3</c:v>
                </c:pt>
                <c:pt idx="20">
                  <c:v>2.5000000000000001E-3</c:v>
                </c:pt>
                <c:pt idx="21">
                  <c:v>2.6250000000000002E-3</c:v>
                </c:pt>
                <c:pt idx="22">
                  <c:v>2.7499999999999998E-3</c:v>
                </c:pt>
                <c:pt idx="23">
                  <c:v>2.875E-3</c:v>
                </c:pt>
                <c:pt idx="24">
                  <c:v>3.0000000000000001E-3</c:v>
                </c:pt>
                <c:pt idx="25">
                  <c:v>3.1250000000000002E-3</c:v>
                </c:pt>
                <c:pt idx="26">
                  <c:v>3.2499999999999999E-3</c:v>
                </c:pt>
                <c:pt idx="27">
                  <c:v>3.375E-3</c:v>
                </c:pt>
                <c:pt idx="28">
                  <c:v>3.5000000000000001E-3</c:v>
                </c:pt>
                <c:pt idx="29">
                  <c:v>3.6250000000000002E-3</c:v>
                </c:pt>
                <c:pt idx="30">
                  <c:v>3.7499999999999999E-3</c:v>
                </c:pt>
                <c:pt idx="31">
                  <c:v>3.875E-3</c:v>
                </c:pt>
                <c:pt idx="32">
                  <c:v>4.0000000000000001E-3</c:v>
                </c:pt>
                <c:pt idx="33">
                  <c:v>4.1250000000000002E-3</c:v>
                </c:pt>
                <c:pt idx="34">
                  <c:v>4.2500000000000003E-3</c:v>
                </c:pt>
                <c:pt idx="35">
                  <c:v>4.3750000000000004E-3</c:v>
                </c:pt>
                <c:pt idx="36">
                  <c:v>4.4999999999999997E-3</c:v>
                </c:pt>
                <c:pt idx="37">
                  <c:v>4.6249999999999998E-3</c:v>
                </c:pt>
                <c:pt idx="38">
                  <c:v>4.7499999999999999E-3</c:v>
                </c:pt>
                <c:pt idx="39">
                  <c:v>4.875E-3</c:v>
                </c:pt>
                <c:pt idx="40">
                  <c:v>5.0000000000000001E-3</c:v>
                </c:pt>
                <c:pt idx="41">
                  <c:v>5.1250000000000002E-3</c:v>
                </c:pt>
                <c:pt idx="42">
                  <c:v>5.2500000000000003E-3</c:v>
                </c:pt>
                <c:pt idx="43">
                  <c:v>5.3749999999999996E-3</c:v>
                </c:pt>
                <c:pt idx="44">
                  <c:v>5.4999999999999997E-3</c:v>
                </c:pt>
                <c:pt idx="45">
                  <c:v>5.6249999999999998E-3</c:v>
                </c:pt>
                <c:pt idx="46">
                  <c:v>5.7499999999999999E-3</c:v>
                </c:pt>
                <c:pt idx="47">
                  <c:v>5.875E-3</c:v>
                </c:pt>
                <c:pt idx="48">
                  <c:v>6.0000000000000001E-3</c:v>
                </c:pt>
                <c:pt idx="49">
                  <c:v>6.1250000000000002E-3</c:v>
                </c:pt>
                <c:pt idx="50">
                  <c:v>6.2500000000000003E-3</c:v>
                </c:pt>
                <c:pt idx="51">
                  <c:v>6.3749999999999996E-3</c:v>
                </c:pt>
                <c:pt idx="52">
                  <c:v>6.4999999999999997E-3</c:v>
                </c:pt>
                <c:pt idx="53">
                  <c:v>6.6249999999999998E-3</c:v>
                </c:pt>
                <c:pt idx="54">
                  <c:v>6.7499999999999999E-3</c:v>
                </c:pt>
                <c:pt idx="55">
                  <c:v>6.875E-3</c:v>
                </c:pt>
                <c:pt idx="56">
                  <c:v>7.0000000000000001E-3</c:v>
                </c:pt>
                <c:pt idx="57">
                  <c:v>7.1249900000000003E-3</c:v>
                </c:pt>
                <c:pt idx="58">
                  <c:v>7.2499900000000004E-3</c:v>
                </c:pt>
                <c:pt idx="59">
                  <c:v>7.3749899999999997E-3</c:v>
                </c:pt>
                <c:pt idx="60">
                  <c:v>7.4999899999999998E-3</c:v>
                </c:pt>
                <c:pt idx="61">
                  <c:v>7.6249899999999999E-3</c:v>
                </c:pt>
                <c:pt idx="62">
                  <c:v>7.74999E-3</c:v>
                </c:pt>
                <c:pt idx="63">
                  <c:v>7.8749900000000001E-3</c:v>
                </c:pt>
                <c:pt idx="64">
                  <c:v>7.9999900000000002E-3</c:v>
                </c:pt>
                <c:pt idx="65">
                  <c:v>8.1249900000000003E-3</c:v>
                </c:pt>
                <c:pt idx="66">
                  <c:v>8.2499900000000004E-3</c:v>
                </c:pt>
                <c:pt idx="67">
                  <c:v>8.3749900000000006E-3</c:v>
                </c:pt>
                <c:pt idx="68">
                  <c:v>8.4999900000000007E-3</c:v>
                </c:pt>
                <c:pt idx="69">
                  <c:v>8.6250000000000007E-3</c:v>
                </c:pt>
                <c:pt idx="70">
                  <c:v>8.7500000000000008E-3</c:v>
                </c:pt>
                <c:pt idx="71">
                  <c:v>8.8749999999999992E-3</c:v>
                </c:pt>
                <c:pt idx="72">
                  <c:v>8.9999999999999993E-3</c:v>
                </c:pt>
                <c:pt idx="73">
                  <c:v>9.1249999999999994E-3</c:v>
                </c:pt>
                <c:pt idx="74">
                  <c:v>9.2499999999999995E-3</c:v>
                </c:pt>
                <c:pt idx="75">
                  <c:v>9.3749999999999997E-3</c:v>
                </c:pt>
                <c:pt idx="76">
                  <c:v>9.4999999999999998E-3</c:v>
                </c:pt>
                <c:pt idx="77">
                  <c:v>9.6249999999999999E-3</c:v>
                </c:pt>
                <c:pt idx="78">
                  <c:v>9.75E-3</c:v>
                </c:pt>
                <c:pt idx="79">
                  <c:v>9.8750000000000001E-3</c:v>
                </c:pt>
                <c:pt idx="80">
                  <c:v>0.01</c:v>
                </c:pt>
                <c:pt idx="81">
                  <c:v>1.0125E-2</c:v>
                </c:pt>
                <c:pt idx="82">
                  <c:v>1.025E-2</c:v>
                </c:pt>
                <c:pt idx="83">
                  <c:v>1.0375000000000001E-2</c:v>
                </c:pt>
                <c:pt idx="84">
                  <c:v>1.0500000000000001E-2</c:v>
                </c:pt>
                <c:pt idx="85">
                  <c:v>1.0625000000000001E-2</c:v>
                </c:pt>
                <c:pt idx="86">
                  <c:v>1.0749999999999999E-2</c:v>
                </c:pt>
                <c:pt idx="87">
                  <c:v>1.0874999999999999E-2</c:v>
                </c:pt>
                <c:pt idx="88">
                  <c:v>1.0999999999999999E-2</c:v>
                </c:pt>
                <c:pt idx="89">
                  <c:v>1.1124999999999999E-2</c:v>
                </c:pt>
                <c:pt idx="90">
                  <c:v>1.125E-2</c:v>
                </c:pt>
                <c:pt idx="91">
                  <c:v>1.1375E-2</c:v>
                </c:pt>
                <c:pt idx="92">
                  <c:v>1.15E-2</c:v>
                </c:pt>
                <c:pt idx="93">
                  <c:v>1.1625E-2</c:v>
                </c:pt>
                <c:pt idx="94">
                  <c:v>1.175E-2</c:v>
                </c:pt>
                <c:pt idx="95">
                  <c:v>1.1875E-2</c:v>
                </c:pt>
                <c:pt idx="96">
                  <c:v>1.2E-2</c:v>
                </c:pt>
                <c:pt idx="97">
                  <c:v>1.2125E-2</c:v>
                </c:pt>
                <c:pt idx="98">
                  <c:v>1.225E-2</c:v>
                </c:pt>
                <c:pt idx="99">
                  <c:v>1.2375000000000001E-2</c:v>
                </c:pt>
                <c:pt idx="100">
                  <c:v>1.2500000000000001E-2</c:v>
                </c:pt>
                <c:pt idx="101">
                  <c:v>1.2625000000000001E-2</c:v>
                </c:pt>
                <c:pt idx="102">
                  <c:v>1.2749999999999999E-2</c:v>
                </c:pt>
                <c:pt idx="103">
                  <c:v>1.2874999999999999E-2</c:v>
                </c:pt>
                <c:pt idx="104">
                  <c:v>1.2999999999999999E-2</c:v>
                </c:pt>
                <c:pt idx="105">
                  <c:v>1.3125E-2</c:v>
                </c:pt>
                <c:pt idx="106">
                  <c:v>1.325E-2</c:v>
                </c:pt>
                <c:pt idx="107">
                  <c:v>1.3375E-2</c:v>
                </c:pt>
                <c:pt idx="108">
                  <c:v>1.35E-2</c:v>
                </c:pt>
                <c:pt idx="109">
                  <c:v>1.3625E-2</c:v>
                </c:pt>
                <c:pt idx="110">
                  <c:v>1.375E-2</c:v>
                </c:pt>
                <c:pt idx="111">
                  <c:v>1.3875E-2</c:v>
                </c:pt>
                <c:pt idx="112">
                  <c:v>1.4E-2</c:v>
                </c:pt>
                <c:pt idx="113">
                  <c:v>1.4125E-2</c:v>
                </c:pt>
                <c:pt idx="114">
                  <c:v>1.4250000000000001E-2</c:v>
                </c:pt>
                <c:pt idx="115">
                  <c:v>1.4375000000000001E-2</c:v>
                </c:pt>
                <c:pt idx="116">
                  <c:v>1.4500000000000001E-2</c:v>
                </c:pt>
                <c:pt idx="117">
                  <c:v>1.4625000000000001E-2</c:v>
                </c:pt>
                <c:pt idx="118">
                  <c:v>1.4749999999999999E-2</c:v>
                </c:pt>
                <c:pt idx="119">
                  <c:v>1.4874999999999999E-2</c:v>
                </c:pt>
                <c:pt idx="120">
                  <c:v>1.4999999999999999E-2</c:v>
                </c:pt>
                <c:pt idx="121">
                  <c:v>1.5125E-2</c:v>
                </c:pt>
                <c:pt idx="122">
                  <c:v>1.525E-2</c:v>
                </c:pt>
                <c:pt idx="123">
                  <c:v>1.5375E-2</c:v>
                </c:pt>
                <c:pt idx="124">
                  <c:v>1.55E-2</c:v>
                </c:pt>
                <c:pt idx="125">
                  <c:v>1.5625E-2</c:v>
                </c:pt>
                <c:pt idx="126">
                  <c:v>1.575E-2</c:v>
                </c:pt>
                <c:pt idx="127">
                  <c:v>1.5875E-2</c:v>
                </c:pt>
                <c:pt idx="128">
                  <c:v>1.6E-2</c:v>
                </c:pt>
                <c:pt idx="129">
                  <c:v>1.6125E-2</c:v>
                </c:pt>
                <c:pt idx="130">
                  <c:v>1.6250000000000001E-2</c:v>
                </c:pt>
                <c:pt idx="131">
                  <c:v>1.6375000000000001E-2</c:v>
                </c:pt>
                <c:pt idx="132">
                  <c:v>1.6500000000000001E-2</c:v>
                </c:pt>
                <c:pt idx="133">
                  <c:v>1.6625000000000001E-2</c:v>
                </c:pt>
                <c:pt idx="134">
                  <c:v>1.6750000000000001E-2</c:v>
                </c:pt>
                <c:pt idx="135">
                  <c:v>1.6875000000000001E-2</c:v>
                </c:pt>
                <c:pt idx="136">
                  <c:v>1.7000000000000001E-2</c:v>
                </c:pt>
                <c:pt idx="137">
                  <c:v>1.7125000000000001E-2</c:v>
                </c:pt>
                <c:pt idx="138">
                  <c:v>1.7250000000000001E-2</c:v>
                </c:pt>
                <c:pt idx="139">
                  <c:v>1.7375000000000002E-2</c:v>
                </c:pt>
                <c:pt idx="140">
                  <c:v>1.7500000000000002E-2</c:v>
                </c:pt>
                <c:pt idx="141">
                  <c:v>1.7624999999999998E-2</c:v>
                </c:pt>
                <c:pt idx="142">
                  <c:v>1.7749999999999998E-2</c:v>
                </c:pt>
                <c:pt idx="143">
                  <c:v>1.7874999999999999E-2</c:v>
                </c:pt>
                <c:pt idx="144">
                  <c:v>1.7999999999999999E-2</c:v>
                </c:pt>
                <c:pt idx="145">
                  <c:v>1.8124999999999999E-2</c:v>
                </c:pt>
                <c:pt idx="146">
                  <c:v>1.8249999999999999E-2</c:v>
                </c:pt>
                <c:pt idx="147">
                  <c:v>1.8374999999999999E-2</c:v>
                </c:pt>
                <c:pt idx="148">
                  <c:v>1.8499999999999999E-2</c:v>
                </c:pt>
                <c:pt idx="149">
                  <c:v>1.8624999999999999E-2</c:v>
                </c:pt>
                <c:pt idx="150">
                  <c:v>1.8749999999999999E-2</c:v>
                </c:pt>
                <c:pt idx="151">
                  <c:v>1.8874999999999999E-2</c:v>
                </c:pt>
                <c:pt idx="152">
                  <c:v>1.9E-2</c:v>
                </c:pt>
                <c:pt idx="153">
                  <c:v>1.9125E-2</c:v>
                </c:pt>
                <c:pt idx="154">
                  <c:v>1.925E-2</c:v>
                </c:pt>
                <c:pt idx="155">
                  <c:v>1.9375E-2</c:v>
                </c:pt>
                <c:pt idx="156">
                  <c:v>1.95E-2</c:v>
                </c:pt>
                <c:pt idx="157">
                  <c:v>1.9625E-2</c:v>
                </c:pt>
                <c:pt idx="158">
                  <c:v>1.975E-2</c:v>
                </c:pt>
                <c:pt idx="159">
                  <c:v>1.9875E-2</c:v>
                </c:pt>
                <c:pt idx="160">
                  <c:v>0.02</c:v>
                </c:pt>
                <c:pt idx="161">
                  <c:v>2.0125000000000001E-2</c:v>
                </c:pt>
                <c:pt idx="162">
                  <c:v>2.0250000000000001E-2</c:v>
                </c:pt>
                <c:pt idx="163">
                  <c:v>2.0375000000000001E-2</c:v>
                </c:pt>
                <c:pt idx="164">
                  <c:v>2.0500000000000001E-2</c:v>
                </c:pt>
                <c:pt idx="165">
                  <c:v>2.0625000000000001E-2</c:v>
                </c:pt>
                <c:pt idx="166">
                  <c:v>2.0750000000000001E-2</c:v>
                </c:pt>
                <c:pt idx="167">
                  <c:v>2.0875000000000001E-2</c:v>
                </c:pt>
                <c:pt idx="168">
                  <c:v>2.1000000000000001E-2</c:v>
                </c:pt>
                <c:pt idx="169">
                  <c:v>2.1125000000000001E-2</c:v>
                </c:pt>
                <c:pt idx="170">
                  <c:v>2.1250000000000002E-2</c:v>
                </c:pt>
                <c:pt idx="171">
                  <c:v>2.1375000000000002E-2</c:v>
                </c:pt>
                <c:pt idx="172">
                  <c:v>2.1499999999999998E-2</c:v>
                </c:pt>
                <c:pt idx="173">
                  <c:v>2.1624999999999998E-2</c:v>
                </c:pt>
                <c:pt idx="174">
                  <c:v>2.1749999999999999E-2</c:v>
                </c:pt>
                <c:pt idx="175">
                  <c:v>2.1874999999999999E-2</c:v>
                </c:pt>
                <c:pt idx="176">
                  <c:v>2.1999999999999999E-2</c:v>
                </c:pt>
                <c:pt idx="177">
                  <c:v>2.2124999999999999E-2</c:v>
                </c:pt>
                <c:pt idx="178">
                  <c:v>2.2249999999999999E-2</c:v>
                </c:pt>
                <c:pt idx="179">
                  <c:v>2.2374999999999999E-2</c:v>
                </c:pt>
                <c:pt idx="180">
                  <c:v>2.2499999999999999E-2</c:v>
                </c:pt>
                <c:pt idx="181">
                  <c:v>2.2624999999999999E-2</c:v>
                </c:pt>
                <c:pt idx="182">
                  <c:v>2.2749999999999999E-2</c:v>
                </c:pt>
                <c:pt idx="183">
                  <c:v>2.2875E-2</c:v>
                </c:pt>
                <c:pt idx="184">
                  <c:v>2.3E-2</c:v>
                </c:pt>
                <c:pt idx="185">
                  <c:v>2.3125E-2</c:v>
                </c:pt>
                <c:pt idx="186">
                  <c:v>2.325E-2</c:v>
                </c:pt>
                <c:pt idx="187">
                  <c:v>2.3375E-2</c:v>
                </c:pt>
                <c:pt idx="188">
                  <c:v>2.35E-2</c:v>
                </c:pt>
                <c:pt idx="189">
                  <c:v>2.3625E-2</c:v>
                </c:pt>
                <c:pt idx="190">
                  <c:v>2.375E-2</c:v>
                </c:pt>
                <c:pt idx="191">
                  <c:v>2.3875E-2</c:v>
                </c:pt>
                <c:pt idx="192">
                  <c:v>2.4E-2</c:v>
                </c:pt>
                <c:pt idx="193">
                  <c:v>2.4125000000000001E-2</c:v>
                </c:pt>
                <c:pt idx="194">
                  <c:v>2.4250000000000001E-2</c:v>
                </c:pt>
                <c:pt idx="195">
                  <c:v>2.4375000000000001E-2</c:v>
                </c:pt>
                <c:pt idx="196">
                  <c:v>2.4500000000000001E-2</c:v>
                </c:pt>
                <c:pt idx="197">
                  <c:v>2.4625000000000001E-2</c:v>
                </c:pt>
                <c:pt idx="198">
                  <c:v>2.4750000000000001E-2</c:v>
                </c:pt>
                <c:pt idx="199">
                  <c:v>2.4875000000000001E-2</c:v>
                </c:pt>
                <c:pt idx="200">
                  <c:v>2.5000000000000001E-2</c:v>
                </c:pt>
                <c:pt idx="201">
                  <c:v>2.5125000000000001E-2</c:v>
                </c:pt>
                <c:pt idx="202">
                  <c:v>2.5250000000000002E-2</c:v>
                </c:pt>
                <c:pt idx="203">
                  <c:v>2.5375000000000002E-2</c:v>
                </c:pt>
                <c:pt idx="204">
                  <c:v>2.5499999999999998E-2</c:v>
                </c:pt>
                <c:pt idx="205">
                  <c:v>2.5624999999999998E-2</c:v>
                </c:pt>
                <c:pt idx="206">
                  <c:v>2.5749999999999999E-2</c:v>
                </c:pt>
                <c:pt idx="207">
                  <c:v>2.5874999999999999E-2</c:v>
                </c:pt>
                <c:pt idx="208">
                  <c:v>2.5999999999999999E-2</c:v>
                </c:pt>
                <c:pt idx="209">
                  <c:v>2.6124999999999999E-2</c:v>
                </c:pt>
                <c:pt idx="210">
                  <c:v>2.6249999999999999E-2</c:v>
                </c:pt>
                <c:pt idx="211">
                  <c:v>2.6374999999999999E-2</c:v>
                </c:pt>
                <c:pt idx="212">
                  <c:v>2.6499999999999999E-2</c:v>
                </c:pt>
                <c:pt idx="213">
                  <c:v>2.6624999999999999E-2</c:v>
                </c:pt>
                <c:pt idx="214">
                  <c:v>2.6749999999999999E-2</c:v>
                </c:pt>
                <c:pt idx="215">
                  <c:v>2.6875E-2</c:v>
                </c:pt>
                <c:pt idx="216">
                  <c:v>2.7E-2</c:v>
                </c:pt>
                <c:pt idx="217">
                  <c:v>2.7125E-2</c:v>
                </c:pt>
                <c:pt idx="218">
                  <c:v>2.725E-2</c:v>
                </c:pt>
                <c:pt idx="219">
                  <c:v>2.7375E-2</c:v>
                </c:pt>
                <c:pt idx="220">
                  <c:v>2.75E-2</c:v>
                </c:pt>
                <c:pt idx="221">
                  <c:v>2.7625E-2</c:v>
                </c:pt>
                <c:pt idx="222">
                  <c:v>2.775E-2</c:v>
                </c:pt>
                <c:pt idx="223">
                  <c:v>2.7875E-2</c:v>
                </c:pt>
                <c:pt idx="224">
                  <c:v>2.8000000000000001E-2</c:v>
                </c:pt>
                <c:pt idx="225">
                  <c:v>2.8125000000000001E-2</c:v>
                </c:pt>
                <c:pt idx="226">
                  <c:v>2.8250000000000001E-2</c:v>
                </c:pt>
                <c:pt idx="227">
                  <c:v>2.8375000000000001E-2</c:v>
                </c:pt>
                <c:pt idx="228">
                  <c:v>2.8500000000000001E-2</c:v>
                </c:pt>
                <c:pt idx="229">
                  <c:v>2.8625000000000001E-2</c:v>
                </c:pt>
                <c:pt idx="230">
                  <c:v>2.8750000000000001E-2</c:v>
                </c:pt>
                <c:pt idx="231">
                  <c:v>2.8875000000000001E-2</c:v>
                </c:pt>
                <c:pt idx="232">
                  <c:v>2.9000000000000001E-2</c:v>
                </c:pt>
                <c:pt idx="233">
                  <c:v>2.9125000000000002E-2</c:v>
                </c:pt>
                <c:pt idx="234">
                  <c:v>2.9250000000000002E-2</c:v>
                </c:pt>
                <c:pt idx="235">
                  <c:v>2.9374999999999998E-2</c:v>
                </c:pt>
                <c:pt idx="236">
                  <c:v>2.9499999999999998E-2</c:v>
                </c:pt>
                <c:pt idx="237">
                  <c:v>2.9624999999999999E-2</c:v>
                </c:pt>
                <c:pt idx="238">
                  <c:v>2.9749999999999999E-2</c:v>
                </c:pt>
                <c:pt idx="239">
                  <c:v>2.9874999999999999E-2</c:v>
                </c:pt>
                <c:pt idx="240">
                  <c:v>0.03</c:v>
                </c:pt>
                <c:pt idx="241">
                  <c:v>3.0124999999999999E-2</c:v>
                </c:pt>
                <c:pt idx="242">
                  <c:v>3.0249999999999999E-2</c:v>
                </c:pt>
                <c:pt idx="243">
                  <c:v>3.0374999999999999E-2</c:v>
                </c:pt>
                <c:pt idx="244">
                  <c:v>3.0499999999999999E-2</c:v>
                </c:pt>
                <c:pt idx="245">
                  <c:v>3.0624999999999999E-2</c:v>
                </c:pt>
                <c:pt idx="246">
                  <c:v>3.075E-2</c:v>
                </c:pt>
                <c:pt idx="247">
                  <c:v>3.0875E-2</c:v>
                </c:pt>
                <c:pt idx="248">
                  <c:v>3.1E-2</c:v>
                </c:pt>
                <c:pt idx="249">
                  <c:v>3.1125E-2</c:v>
                </c:pt>
                <c:pt idx="250">
                  <c:v>3.125E-2</c:v>
                </c:pt>
                <c:pt idx="251">
                  <c:v>3.1375E-2</c:v>
                </c:pt>
                <c:pt idx="252">
                  <c:v>3.15E-2</c:v>
                </c:pt>
                <c:pt idx="253">
                  <c:v>3.1625E-2</c:v>
                </c:pt>
                <c:pt idx="254">
                  <c:v>3.175E-2</c:v>
                </c:pt>
                <c:pt idx="255">
                  <c:v>3.1875000000000001E-2</c:v>
                </c:pt>
                <c:pt idx="256">
                  <c:v>3.2000000000000001E-2</c:v>
                </c:pt>
                <c:pt idx="257">
                  <c:v>3.2125000000000001E-2</c:v>
                </c:pt>
                <c:pt idx="258">
                  <c:v>3.2250000000000001E-2</c:v>
                </c:pt>
                <c:pt idx="259">
                  <c:v>3.2375000000000001E-2</c:v>
                </c:pt>
                <c:pt idx="260">
                  <c:v>3.2500000000000001E-2</c:v>
                </c:pt>
                <c:pt idx="261">
                  <c:v>3.2625000000000001E-2</c:v>
                </c:pt>
                <c:pt idx="262">
                  <c:v>3.2750000000000001E-2</c:v>
                </c:pt>
                <c:pt idx="263">
                  <c:v>3.2875000000000001E-2</c:v>
                </c:pt>
                <c:pt idx="264">
                  <c:v>3.3000000000000002E-2</c:v>
                </c:pt>
                <c:pt idx="265">
                  <c:v>3.3125000000000002E-2</c:v>
                </c:pt>
                <c:pt idx="266">
                  <c:v>3.3250000000000002E-2</c:v>
                </c:pt>
                <c:pt idx="267">
                  <c:v>3.3375000000000002E-2</c:v>
                </c:pt>
                <c:pt idx="268">
                  <c:v>3.3500000000000002E-2</c:v>
                </c:pt>
                <c:pt idx="269">
                  <c:v>3.3625000000000002E-2</c:v>
                </c:pt>
                <c:pt idx="270">
                  <c:v>3.3750000000000002E-2</c:v>
                </c:pt>
                <c:pt idx="271">
                  <c:v>3.3875000000000002E-2</c:v>
                </c:pt>
                <c:pt idx="272">
                  <c:v>3.4000000000000002E-2</c:v>
                </c:pt>
                <c:pt idx="273">
                  <c:v>3.4125000000000003E-2</c:v>
                </c:pt>
                <c:pt idx="274">
                  <c:v>3.4250000000000003E-2</c:v>
                </c:pt>
                <c:pt idx="275">
                  <c:v>3.4375000000000003E-2</c:v>
                </c:pt>
                <c:pt idx="276">
                  <c:v>3.4500000000000003E-2</c:v>
                </c:pt>
                <c:pt idx="277">
                  <c:v>3.4625000000000003E-2</c:v>
                </c:pt>
                <c:pt idx="278">
                  <c:v>3.4750000000000003E-2</c:v>
                </c:pt>
                <c:pt idx="279">
                  <c:v>3.4875000000000003E-2</c:v>
                </c:pt>
                <c:pt idx="280">
                  <c:v>3.5000000000000003E-2</c:v>
                </c:pt>
                <c:pt idx="281">
                  <c:v>3.5125000000000003E-2</c:v>
                </c:pt>
                <c:pt idx="282">
                  <c:v>3.5249999999999997E-2</c:v>
                </c:pt>
                <c:pt idx="283">
                  <c:v>3.5374999999999997E-2</c:v>
                </c:pt>
                <c:pt idx="284">
                  <c:v>3.5499999999999997E-2</c:v>
                </c:pt>
                <c:pt idx="285">
                  <c:v>3.5624999999999997E-2</c:v>
                </c:pt>
                <c:pt idx="286">
                  <c:v>3.5749999999999997E-2</c:v>
                </c:pt>
                <c:pt idx="287">
                  <c:v>3.5874999999999997E-2</c:v>
                </c:pt>
                <c:pt idx="288">
                  <c:v>3.5999999999999997E-2</c:v>
                </c:pt>
                <c:pt idx="289">
                  <c:v>3.6124999999999997E-2</c:v>
                </c:pt>
                <c:pt idx="290">
                  <c:v>3.6249999999999998E-2</c:v>
                </c:pt>
                <c:pt idx="291">
                  <c:v>3.6374999999999998E-2</c:v>
                </c:pt>
                <c:pt idx="292">
                  <c:v>3.6499999999999998E-2</c:v>
                </c:pt>
                <c:pt idx="293">
                  <c:v>3.6624999999999998E-2</c:v>
                </c:pt>
                <c:pt idx="294">
                  <c:v>3.6749999999999998E-2</c:v>
                </c:pt>
                <c:pt idx="295">
                  <c:v>3.6874999999999998E-2</c:v>
                </c:pt>
                <c:pt idx="296">
                  <c:v>3.6999999999999998E-2</c:v>
                </c:pt>
                <c:pt idx="297">
                  <c:v>3.7124999999999998E-2</c:v>
                </c:pt>
                <c:pt idx="298">
                  <c:v>3.7249999999999998E-2</c:v>
                </c:pt>
                <c:pt idx="299">
                  <c:v>3.7374999999999999E-2</c:v>
                </c:pt>
                <c:pt idx="300">
                  <c:v>3.7499999999999999E-2</c:v>
                </c:pt>
                <c:pt idx="301">
                  <c:v>3.7624999999999999E-2</c:v>
                </c:pt>
                <c:pt idx="302">
                  <c:v>3.7749999999999999E-2</c:v>
                </c:pt>
                <c:pt idx="303">
                  <c:v>3.7874999999999999E-2</c:v>
                </c:pt>
                <c:pt idx="304">
                  <c:v>3.7999999999999999E-2</c:v>
                </c:pt>
                <c:pt idx="305">
                  <c:v>3.8124999999999999E-2</c:v>
                </c:pt>
                <c:pt idx="306">
                  <c:v>3.8249999999999999E-2</c:v>
                </c:pt>
                <c:pt idx="307">
                  <c:v>3.8374900000000003E-2</c:v>
                </c:pt>
                <c:pt idx="308">
                  <c:v>3.8499899999999997E-2</c:v>
                </c:pt>
                <c:pt idx="309">
                  <c:v>3.8624899999999997E-2</c:v>
                </c:pt>
                <c:pt idx="310">
                  <c:v>3.8749899999999997E-2</c:v>
                </c:pt>
                <c:pt idx="311">
                  <c:v>3.8874899999999997E-2</c:v>
                </c:pt>
                <c:pt idx="312">
                  <c:v>3.8999899999999997E-2</c:v>
                </c:pt>
                <c:pt idx="313">
                  <c:v>3.9124899999999997E-2</c:v>
                </c:pt>
                <c:pt idx="314">
                  <c:v>3.9249899999999997E-2</c:v>
                </c:pt>
                <c:pt idx="315">
                  <c:v>3.9374899999999997E-2</c:v>
                </c:pt>
                <c:pt idx="316">
                  <c:v>3.9499899999999998E-2</c:v>
                </c:pt>
                <c:pt idx="317">
                  <c:v>3.9624899999999998E-2</c:v>
                </c:pt>
                <c:pt idx="318">
                  <c:v>3.9749899999999998E-2</c:v>
                </c:pt>
                <c:pt idx="319">
                  <c:v>3.9874899999999998E-2</c:v>
                </c:pt>
                <c:pt idx="320">
                  <c:v>3.9999899999999998E-2</c:v>
                </c:pt>
                <c:pt idx="321">
                  <c:v>4.0124899999999998E-2</c:v>
                </c:pt>
                <c:pt idx="322">
                  <c:v>4.0249899999999998E-2</c:v>
                </c:pt>
                <c:pt idx="323">
                  <c:v>4.0374899999999998E-2</c:v>
                </c:pt>
                <c:pt idx="324">
                  <c:v>4.0499899999999998E-2</c:v>
                </c:pt>
                <c:pt idx="325">
                  <c:v>4.0624899999999999E-2</c:v>
                </c:pt>
                <c:pt idx="326">
                  <c:v>4.0749899999999999E-2</c:v>
                </c:pt>
                <c:pt idx="327">
                  <c:v>4.0874899999999999E-2</c:v>
                </c:pt>
                <c:pt idx="328">
                  <c:v>4.0999899999999999E-2</c:v>
                </c:pt>
                <c:pt idx="329">
                  <c:v>4.1124899999999999E-2</c:v>
                </c:pt>
                <c:pt idx="330">
                  <c:v>4.1249899999999999E-2</c:v>
                </c:pt>
                <c:pt idx="331">
                  <c:v>4.1374899999999999E-2</c:v>
                </c:pt>
                <c:pt idx="332">
                  <c:v>4.1499899999999999E-2</c:v>
                </c:pt>
                <c:pt idx="333">
                  <c:v>4.1624899999999999E-2</c:v>
                </c:pt>
                <c:pt idx="334">
                  <c:v>4.17499E-2</c:v>
                </c:pt>
                <c:pt idx="335">
                  <c:v>4.18749E-2</c:v>
                </c:pt>
                <c:pt idx="336">
                  <c:v>4.19999E-2</c:v>
                </c:pt>
                <c:pt idx="337">
                  <c:v>4.21249E-2</c:v>
                </c:pt>
                <c:pt idx="338">
                  <c:v>4.22499E-2</c:v>
                </c:pt>
                <c:pt idx="339">
                  <c:v>4.23749E-2</c:v>
                </c:pt>
                <c:pt idx="340">
                  <c:v>4.24999E-2</c:v>
                </c:pt>
                <c:pt idx="341">
                  <c:v>4.26249E-2</c:v>
                </c:pt>
                <c:pt idx="342">
                  <c:v>4.27499E-2</c:v>
                </c:pt>
                <c:pt idx="343">
                  <c:v>4.2874900000000001E-2</c:v>
                </c:pt>
                <c:pt idx="344">
                  <c:v>4.2999900000000001E-2</c:v>
                </c:pt>
                <c:pt idx="345">
                  <c:v>4.3124900000000001E-2</c:v>
                </c:pt>
                <c:pt idx="346">
                  <c:v>4.3249900000000001E-2</c:v>
                </c:pt>
                <c:pt idx="347">
                  <c:v>4.3374900000000001E-2</c:v>
                </c:pt>
                <c:pt idx="348">
                  <c:v>4.3499900000000001E-2</c:v>
                </c:pt>
                <c:pt idx="349">
                  <c:v>4.3624900000000001E-2</c:v>
                </c:pt>
                <c:pt idx="350">
                  <c:v>4.3749900000000001E-2</c:v>
                </c:pt>
                <c:pt idx="351">
                  <c:v>4.3874900000000001E-2</c:v>
                </c:pt>
                <c:pt idx="352">
                  <c:v>4.3999900000000002E-2</c:v>
                </c:pt>
                <c:pt idx="353">
                  <c:v>4.4124900000000002E-2</c:v>
                </c:pt>
                <c:pt idx="354">
                  <c:v>4.4249900000000002E-2</c:v>
                </c:pt>
                <c:pt idx="355">
                  <c:v>4.4374900000000002E-2</c:v>
                </c:pt>
                <c:pt idx="356">
                  <c:v>4.4499900000000002E-2</c:v>
                </c:pt>
                <c:pt idx="357">
                  <c:v>4.4624900000000002E-2</c:v>
                </c:pt>
                <c:pt idx="358">
                  <c:v>4.4749900000000002E-2</c:v>
                </c:pt>
                <c:pt idx="359">
                  <c:v>4.4874900000000002E-2</c:v>
                </c:pt>
                <c:pt idx="360">
                  <c:v>4.4999900000000002E-2</c:v>
                </c:pt>
                <c:pt idx="361">
                  <c:v>4.5124900000000003E-2</c:v>
                </c:pt>
                <c:pt idx="362">
                  <c:v>4.5249900000000003E-2</c:v>
                </c:pt>
                <c:pt idx="363">
                  <c:v>4.5374900000000003E-2</c:v>
                </c:pt>
              </c:numCache>
            </c:numRef>
          </c:xVal>
          <c:yVal>
            <c:numRef>
              <c:f>test!$B$1:$B$364</c:f>
              <c:numCache>
                <c:formatCode>General</c:formatCode>
                <c:ptCount val="364"/>
                <c:pt idx="0">
                  <c:v>0</c:v>
                </c:pt>
                <c:pt idx="1">
                  <c:v>0.171929</c:v>
                </c:pt>
                <c:pt idx="2">
                  <c:v>0.33873799999999998</c:v>
                </c:pt>
                <c:pt idx="3">
                  <c:v>0.49545899999999998</c:v>
                </c:pt>
                <c:pt idx="4">
                  <c:v>0.63742399999999999</c:v>
                </c:pt>
                <c:pt idx="5">
                  <c:v>0.76040600000000003</c:v>
                </c:pt>
                <c:pt idx="6">
                  <c:v>0.86074200000000001</c:v>
                </c:pt>
                <c:pt idx="7">
                  <c:v>0.93544400000000005</c:v>
                </c:pt>
                <c:pt idx="8">
                  <c:v>0.98228700000000002</c:v>
                </c:pt>
                <c:pt idx="9">
                  <c:v>0.99987700000000002</c:v>
                </c:pt>
                <c:pt idx="10">
                  <c:v>0.98768800000000001</c:v>
                </c:pt>
                <c:pt idx="11">
                  <c:v>0.94608499999999995</c:v>
                </c:pt>
                <c:pt idx="12">
                  <c:v>0.87630699999999995</c:v>
                </c:pt>
                <c:pt idx="13">
                  <c:v>0.78043099999999999</c:v>
                </c:pt>
                <c:pt idx="14">
                  <c:v>0.66131200000000001</c:v>
                </c:pt>
                <c:pt idx="15">
                  <c:v>0.52249900000000005</c:v>
                </c:pt>
                <c:pt idx="16">
                  <c:v>0.36812499999999998</c:v>
                </c:pt>
                <c:pt idx="17">
                  <c:v>0.202788</c:v>
                </c:pt>
                <c:pt idx="18">
                  <c:v>3.14112E-2</c:v>
                </c:pt>
                <c:pt idx="19">
                  <c:v>-0.140901</c:v>
                </c:pt>
                <c:pt idx="20">
                  <c:v>-0.30901699999999999</c:v>
                </c:pt>
                <c:pt idx="21">
                  <c:v>-0.46792899999999998</c:v>
                </c:pt>
                <c:pt idx="22">
                  <c:v>-0.61290699999999998</c:v>
                </c:pt>
                <c:pt idx="23">
                  <c:v>-0.73963100000000004</c:v>
                </c:pt>
                <c:pt idx="24">
                  <c:v>-0.84432799999999997</c:v>
                </c:pt>
                <c:pt idx="25">
                  <c:v>-0.92387900000000001</c:v>
                </c:pt>
                <c:pt idx="26">
                  <c:v>-0.97591700000000003</c:v>
                </c:pt>
                <c:pt idx="27">
                  <c:v>-0.99888999999999994</c:v>
                </c:pt>
                <c:pt idx="28">
                  <c:v>-0.99211499999999997</c:v>
                </c:pt>
                <c:pt idx="29">
                  <c:v>-0.955793</c:v>
                </c:pt>
                <c:pt idx="30">
                  <c:v>-0.89100699999999999</c:v>
                </c:pt>
                <c:pt idx="31">
                  <c:v>-0.79968499999999998</c:v>
                </c:pt>
                <c:pt idx="32">
                  <c:v>-0.68454800000000005</c:v>
                </c:pt>
                <c:pt idx="33">
                  <c:v>-0.54902399999999996</c:v>
                </c:pt>
                <c:pt idx="34">
                  <c:v>-0.39714899999999997</c:v>
                </c:pt>
                <c:pt idx="35">
                  <c:v>-0.23344699999999999</c:v>
                </c:pt>
                <c:pt idx="36">
                  <c:v>-6.2792700000000007E-2</c:v>
                </c:pt>
                <c:pt idx="37">
                  <c:v>0.109732</c:v>
                </c:pt>
                <c:pt idx="38">
                  <c:v>0.27898800000000001</c:v>
                </c:pt>
                <c:pt idx="39">
                  <c:v>0.43993599999999999</c:v>
                </c:pt>
                <c:pt idx="40">
                  <c:v>0.58778200000000003</c:v>
                </c:pt>
                <c:pt idx="41">
                  <c:v>0.71812399999999998</c:v>
                </c:pt>
                <c:pt idx="42">
                  <c:v>0.82707799999999998</c:v>
                </c:pt>
                <c:pt idx="43">
                  <c:v>0.91140100000000002</c:v>
                </c:pt>
                <c:pt idx="44">
                  <c:v>0.96858200000000005</c:v>
                </c:pt>
                <c:pt idx="45">
                  <c:v>0.99691700000000005</c:v>
                </c:pt>
                <c:pt idx="46">
                  <c:v>0.99556199999999995</c:v>
                </c:pt>
                <c:pt idx="47">
                  <c:v>0.96455900000000006</c:v>
                </c:pt>
                <c:pt idx="48">
                  <c:v>0.90483000000000002</c:v>
                </c:pt>
                <c:pt idx="49">
                  <c:v>0.81815300000000002</c:v>
                </c:pt>
                <c:pt idx="50">
                  <c:v>0.70711199999999996</c:v>
                </c:pt>
                <c:pt idx="51">
                  <c:v>0.57501100000000005</c:v>
                </c:pt>
                <c:pt idx="52">
                  <c:v>0.425786</c:v>
                </c:pt>
                <c:pt idx="53">
                  <c:v>0.26388099999999998</c:v>
                </c:pt>
                <c:pt idx="54">
                  <c:v>9.4116400000000003E-2</c:v>
                </c:pt>
                <c:pt idx="55">
                  <c:v>-7.8450699999999998E-2</c:v>
                </c:pt>
                <c:pt idx="56">
                  <c:v>-0.24868100000000001</c:v>
                </c:pt>
                <c:pt idx="57">
                  <c:v>-0.41150599999999998</c:v>
                </c:pt>
                <c:pt idx="58">
                  <c:v>-0.56207600000000002</c:v>
                </c:pt>
                <c:pt idx="59">
                  <c:v>-0.69590600000000002</c:v>
                </c:pt>
                <c:pt idx="60">
                  <c:v>-0.80901100000000004</c:v>
                </c:pt>
                <c:pt idx="61">
                  <c:v>-0.89802300000000002</c:v>
                </c:pt>
                <c:pt idx="62">
                  <c:v>-0.96029100000000001</c:v>
                </c:pt>
                <c:pt idx="63">
                  <c:v>-0.99395999999999995</c:v>
                </c:pt>
                <c:pt idx="64">
                  <c:v>-0.998027</c:v>
                </c:pt>
                <c:pt idx="65">
                  <c:v>-0.97237200000000001</c:v>
                </c:pt>
                <c:pt idx="66">
                  <c:v>-0.91775899999999999</c:v>
                </c:pt>
                <c:pt idx="67">
                  <c:v>-0.83581300000000003</c:v>
                </c:pt>
                <c:pt idx="68">
                  <c:v>-0.72897500000000004</c:v>
                </c:pt>
                <c:pt idx="69">
                  <c:v>-0.60042799999999996</c:v>
                </c:pt>
                <c:pt idx="70">
                  <c:v>-0.45399800000000001</c:v>
                </c:pt>
                <c:pt idx="71">
                  <c:v>-0.294049</c:v>
                </c:pt>
                <c:pt idx="72">
                  <c:v>-0.12534100000000001</c:v>
                </c:pt>
                <c:pt idx="73">
                  <c:v>4.7098500000000001E-2</c:v>
                </c:pt>
                <c:pt idx="74">
                  <c:v>0.218136</c:v>
                </c:pt>
                <c:pt idx="75">
                  <c:v>0.38267699999999999</c:v>
                </c:pt>
                <c:pt idx="76">
                  <c:v>0.53582099999999999</c:v>
                </c:pt>
                <c:pt idx="77">
                  <c:v>0.67300800000000005</c:v>
                </c:pt>
                <c:pt idx="78">
                  <c:v>0.79015100000000005</c:v>
                </c:pt>
                <c:pt idx="79">
                  <c:v>0.88376299999999997</c:v>
                </c:pt>
                <c:pt idx="80">
                  <c:v>0.95105499999999998</c:v>
                </c:pt>
                <c:pt idx="81">
                  <c:v>0.99002299999999999</c:v>
                </c:pt>
                <c:pt idx="82">
                  <c:v>0.99950700000000003</c:v>
                </c:pt>
                <c:pt idx="83">
                  <c:v>0.97922399999999998</c:v>
                </c:pt>
                <c:pt idx="84">
                  <c:v>0.92977799999999999</c:v>
                </c:pt>
                <c:pt idx="85">
                  <c:v>0.85264200000000001</c:v>
                </c:pt>
                <c:pt idx="86">
                  <c:v>0.75011399999999995</c:v>
                </c:pt>
                <c:pt idx="87">
                  <c:v>0.62524500000000005</c:v>
                </c:pt>
                <c:pt idx="88">
                  <c:v>0.48175699999999999</c:v>
                </c:pt>
                <c:pt idx="89">
                  <c:v>0.32391999999999999</c:v>
                </c:pt>
                <c:pt idx="90">
                  <c:v>0.15643699999999999</c:v>
                </c:pt>
                <c:pt idx="91">
                  <c:v>-1.5705E-2</c:v>
                </c:pt>
                <c:pt idx="92">
                  <c:v>-0.18737899999999999</c:v>
                </c:pt>
                <c:pt idx="93">
                  <c:v>-0.35347299999999998</c:v>
                </c:pt>
                <c:pt idx="94">
                  <c:v>-0.50904000000000005</c:v>
                </c:pt>
                <c:pt idx="95">
                  <c:v>-0.649447</c:v>
                </c:pt>
                <c:pt idx="96">
                  <c:v>-0.770513</c:v>
                </c:pt>
                <c:pt idx="97">
                  <c:v>-0.86863100000000004</c:v>
                </c:pt>
                <c:pt idx="98">
                  <c:v>-0.94088099999999997</c:v>
                </c:pt>
                <c:pt idx="99">
                  <c:v>-0.98510900000000001</c:v>
                </c:pt>
                <c:pt idx="100">
                  <c:v>-1</c:v>
                </c:pt>
                <c:pt idx="101">
                  <c:v>-0.98510900000000001</c:v>
                </c:pt>
                <c:pt idx="102">
                  <c:v>-0.94088000000000005</c:v>
                </c:pt>
                <c:pt idx="103">
                  <c:v>-0.86863100000000004</c:v>
                </c:pt>
                <c:pt idx="104">
                  <c:v>-0.77051199999999997</c:v>
                </c:pt>
                <c:pt idx="105">
                  <c:v>-0.64944599999999997</c:v>
                </c:pt>
                <c:pt idx="106">
                  <c:v>-0.50903900000000002</c:v>
                </c:pt>
                <c:pt idx="107">
                  <c:v>-0.35347200000000001</c:v>
                </c:pt>
                <c:pt idx="108">
                  <c:v>-0.18737799999999999</c:v>
                </c:pt>
                <c:pt idx="109">
                  <c:v>-1.5703999999999999E-2</c:v>
                </c:pt>
                <c:pt idx="110">
                  <c:v>0.15643799999999999</c:v>
                </c:pt>
                <c:pt idx="111">
                  <c:v>0.32392100000000001</c:v>
                </c:pt>
                <c:pt idx="112">
                  <c:v>0.48175699999999999</c:v>
                </c:pt>
                <c:pt idx="113">
                  <c:v>0.62524599999999997</c:v>
                </c:pt>
                <c:pt idx="114">
                  <c:v>0.75011399999999995</c:v>
                </c:pt>
                <c:pt idx="115">
                  <c:v>0.85264300000000004</c:v>
                </c:pt>
                <c:pt idx="116">
                  <c:v>0.92977900000000002</c:v>
                </c:pt>
                <c:pt idx="117">
                  <c:v>0.97922399999999998</c:v>
                </c:pt>
                <c:pt idx="118">
                  <c:v>0.99950700000000003</c:v>
                </c:pt>
                <c:pt idx="119">
                  <c:v>0.99002299999999999</c:v>
                </c:pt>
                <c:pt idx="120">
                  <c:v>0.95105399999999995</c:v>
                </c:pt>
                <c:pt idx="121">
                  <c:v>0.88376200000000005</c:v>
                </c:pt>
                <c:pt idx="122">
                  <c:v>0.79015000000000002</c:v>
                </c:pt>
                <c:pt idx="123">
                  <c:v>0.67300700000000002</c:v>
                </c:pt>
                <c:pt idx="124">
                  <c:v>0.53581999999999996</c:v>
                </c:pt>
                <c:pt idx="125">
                  <c:v>0.38267600000000002</c:v>
                </c:pt>
                <c:pt idx="126">
                  <c:v>0.218135</c:v>
                </c:pt>
                <c:pt idx="127">
                  <c:v>4.70975E-2</c:v>
                </c:pt>
                <c:pt idx="128">
                  <c:v>-0.12534200000000001</c:v>
                </c:pt>
                <c:pt idx="129">
                  <c:v>-0.29404999999999998</c:v>
                </c:pt>
                <c:pt idx="130">
                  <c:v>-0.45399899999999999</c:v>
                </c:pt>
                <c:pt idx="131">
                  <c:v>-0.60042799999999996</c:v>
                </c:pt>
                <c:pt idx="132">
                  <c:v>-0.72897599999999996</c:v>
                </c:pt>
                <c:pt idx="133">
                  <c:v>-0.83581300000000003</c:v>
                </c:pt>
                <c:pt idx="134">
                  <c:v>-0.91775899999999999</c:v>
                </c:pt>
                <c:pt idx="135">
                  <c:v>-0.97237300000000004</c:v>
                </c:pt>
                <c:pt idx="136">
                  <c:v>-0.998027</c:v>
                </c:pt>
                <c:pt idx="137">
                  <c:v>-0.99395999999999995</c:v>
                </c:pt>
                <c:pt idx="138">
                  <c:v>-0.96028999999999998</c:v>
                </c:pt>
                <c:pt idx="139">
                  <c:v>-0.89802199999999999</c:v>
                </c:pt>
                <c:pt idx="140">
                  <c:v>-0.80900899999999998</c:v>
                </c:pt>
                <c:pt idx="141">
                  <c:v>-0.69590300000000005</c:v>
                </c:pt>
                <c:pt idx="142">
                  <c:v>-0.56207200000000002</c:v>
                </c:pt>
                <c:pt idx="143">
                  <c:v>-0.41150199999999998</c:v>
                </c:pt>
                <c:pt idx="144">
                  <c:v>-0.24867600000000001</c:v>
                </c:pt>
                <c:pt idx="145">
                  <c:v>-7.84445E-2</c:v>
                </c:pt>
                <c:pt idx="146">
                  <c:v>9.4123200000000004E-2</c:v>
                </c:pt>
                <c:pt idx="147">
                  <c:v>0.26388800000000001</c:v>
                </c:pt>
                <c:pt idx="148">
                  <c:v>0.42579299999999998</c:v>
                </c:pt>
                <c:pt idx="149">
                  <c:v>0.57501800000000003</c:v>
                </c:pt>
                <c:pt idx="150">
                  <c:v>0.70711800000000002</c:v>
                </c:pt>
                <c:pt idx="151">
                  <c:v>0.81815899999999997</c:v>
                </c:pt>
                <c:pt idx="152">
                  <c:v>0.90483400000000003</c:v>
                </c:pt>
                <c:pt idx="153">
                  <c:v>0.96456200000000003</c:v>
                </c:pt>
                <c:pt idx="154">
                  <c:v>0.995564</c:v>
                </c:pt>
                <c:pt idx="155">
                  <c:v>0.99691600000000002</c:v>
                </c:pt>
                <c:pt idx="156">
                  <c:v>0.96857899999999997</c:v>
                </c:pt>
                <c:pt idx="157">
                  <c:v>0.91139599999999998</c:v>
                </c:pt>
                <c:pt idx="158">
                  <c:v>0.82706999999999997</c:v>
                </c:pt>
                <c:pt idx="159">
                  <c:v>0.718113</c:v>
                </c:pt>
                <c:pt idx="160">
                  <c:v>0.58777000000000001</c:v>
                </c:pt>
                <c:pt idx="161">
                  <c:v>0.43992100000000001</c:v>
                </c:pt>
                <c:pt idx="162">
                  <c:v>0.278972</c:v>
                </c:pt>
                <c:pt idx="163">
                  <c:v>0.10971400000000001</c:v>
                </c:pt>
                <c:pt idx="164">
                  <c:v>-6.2811099999999995E-2</c:v>
                </c:pt>
                <c:pt idx="165">
                  <c:v>-0.23346600000000001</c:v>
                </c:pt>
                <c:pt idx="166">
                  <c:v>-0.39716699999999999</c:v>
                </c:pt>
                <c:pt idx="167">
                  <c:v>-0.549041</c:v>
                </c:pt>
                <c:pt idx="168">
                  <c:v>-0.68456300000000003</c:v>
                </c:pt>
                <c:pt idx="169">
                  <c:v>-0.79969800000000002</c:v>
                </c:pt>
                <c:pt idx="170">
                  <c:v>-0.89101699999999995</c:v>
                </c:pt>
                <c:pt idx="171">
                  <c:v>-0.95579999999999998</c:v>
                </c:pt>
                <c:pt idx="172">
                  <c:v>-0.99211800000000006</c:v>
                </c:pt>
                <c:pt idx="173">
                  <c:v>-0.99888900000000003</c:v>
                </c:pt>
                <c:pt idx="174">
                  <c:v>-0.975912</c:v>
                </c:pt>
                <c:pt idx="175">
                  <c:v>-0.92386999999999997</c:v>
                </c:pt>
                <c:pt idx="176">
                  <c:v>-0.84431500000000004</c:v>
                </c:pt>
                <c:pt idx="177">
                  <c:v>-0.73961399999999999</c:v>
                </c:pt>
                <c:pt idx="178">
                  <c:v>-0.61288699999999996</c:v>
                </c:pt>
                <c:pt idx="179">
                  <c:v>-0.46790700000000002</c:v>
                </c:pt>
                <c:pt idx="180">
                  <c:v>-0.30899300000000002</c:v>
                </c:pt>
                <c:pt idx="181">
                  <c:v>-0.140876</c:v>
                </c:pt>
                <c:pt idx="182">
                  <c:v>3.1437E-2</c:v>
                </c:pt>
                <c:pt idx="183">
                  <c:v>0.20281299999999999</c:v>
                </c:pt>
                <c:pt idx="184">
                  <c:v>0.36814999999999998</c:v>
                </c:pt>
                <c:pt idx="185">
                  <c:v>0.52252200000000004</c:v>
                </c:pt>
                <c:pt idx="186">
                  <c:v>0.66133299999999995</c:v>
                </c:pt>
                <c:pt idx="187">
                  <c:v>0.78044800000000003</c:v>
                </c:pt>
                <c:pt idx="188">
                  <c:v>0.87631999999999999</c:v>
                </c:pt>
                <c:pt idx="189">
                  <c:v>0.94609500000000002</c:v>
                </c:pt>
                <c:pt idx="190">
                  <c:v>0.98769300000000004</c:v>
                </c:pt>
                <c:pt idx="191">
                  <c:v>0.99987599999999999</c:v>
                </c:pt>
                <c:pt idx="192">
                  <c:v>0.98228199999999999</c:v>
                </c:pt>
                <c:pt idx="193">
                  <c:v>0.93543399999999999</c:v>
                </c:pt>
                <c:pt idx="194">
                  <c:v>0.86072700000000002</c:v>
                </c:pt>
                <c:pt idx="195">
                  <c:v>0.76038600000000001</c:v>
                </c:pt>
                <c:pt idx="196">
                  <c:v>0.63739999999999997</c:v>
                </c:pt>
                <c:pt idx="197">
                  <c:v>0.49543199999999998</c:v>
                </c:pt>
                <c:pt idx="198">
                  <c:v>0.33870800000000001</c:v>
                </c:pt>
                <c:pt idx="199">
                  <c:v>0.171898</c:v>
                </c:pt>
                <c:pt idx="200" formatCode="0.00E+00">
                  <c:v>-3.1946500000000003E-5</c:v>
                </c:pt>
                <c:pt idx="201">
                  <c:v>-0.171961</c:v>
                </c:pt>
                <c:pt idx="202">
                  <c:v>-0.33876899999999999</c:v>
                </c:pt>
                <c:pt idx="203">
                  <c:v>-0.49548700000000001</c:v>
                </c:pt>
                <c:pt idx="204">
                  <c:v>-0.63744999999999996</c:v>
                </c:pt>
                <c:pt idx="205">
                  <c:v>-0.76042799999999999</c:v>
                </c:pt>
                <c:pt idx="206">
                  <c:v>-0.86075900000000005</c:v>
                </c:pt>
                <c:pt idx="207">
                  <c:v>-0.93545599999999995</c:v>
                </c:pt>
                <c:pt idx="208">
                  <c:v>-0.982294</c:v>
                </c:pt>
                <c:pt idx="209">
                  <c:v>-0.99987700000000002</c:v>
                </c:pt>
                <c:pt idx="210">
                  <c:v>-0.98768299999999998</c:v>
                </c:pt>
                <c:pt idx="211">
                  <c:v>-0.94607399999999997</c:v>
                </c:pt>
                <c:pt idx="212">
                  <c:v>-0.87628899999999998</c:v>
                </c:pt>
                <c:pt idx="213">
                  <c:v>-0.78040799999999999</c:v>
                </c:pt>
                <c:pt idx="214">
                  <c:v>-0.66128500000000001</c:v>
                </c:pt>
                <c:pt idx="215">
                  <c:v>-0.52246700000000001</c:v>
                </c:pt>
                <c:pt idx="216">
                  <c:v>-0.36808999999999997</c:v>
                </c:pt>
                <c:pt idx="217">
                  <c:v>-0.20275099999999999</c:v>
                </c:pt>
                <c:pt idx="218">
                  <c:v>-3.1373199999999997E-2</c:v>
                </c:pt>
                <c:pt idx="219">
                  <c:v>0.14093900000000001</c:v>
                </c:pt>
                <c:pt idx="220">
                  <c:v>0.30905300000000002</c:v>
                </c:pt>
                <c:pt idx="221">
                  <c:v>0.46796399999999999</c:v>
                </c:pt>
                <c:pt idx="222">
                  <c:v>0.61293799999999998</c:v>
                </c:pt>
                <c:pt idx="223">
                  <c:v>0.73965700000000001</c:v>
                </c:pt>
                <c:pt idx="224">
                  <c:v>0.84434900000000002</c:v>
                </c:pt>
                <c:pt idx="225">
                  <c:v>0.92389500000000002</c:v>
                </c:pt>
                <c:pt idx="226">
                  <c:v>0.97592599999999996</c:v>
                </c:pt>
                <c:pt idx="227">
                  <c:v>0.998892</c:v>
                </c:pt>
                <c:pt idx="228">
                  <c:v>0.99211000000000005</c:v>
                </c:pt>
                <c:pt idx="229">
                  <c:v>0.95578099999999999</c:v>
                </c:pt>
                <c:pt idx="230">
                  <c:v>0.890988</c:v>
                </c:pt>
                <c:pt idx="231">
                  <c:v>0.79966000000000004</c:v>
                </c:pt>
                <c:pt idx="232">
                  <c:v>0.68451600000000001</c:v>
                </c:pt>
                <c:pt idx="233">
                  <c:v>0.548987</c:v>
                </c:pt>
                <c:pt idx="234">
                  <c:v>0.39710899999999999</c:v>
                </c:pt>
                <c:pt idx="235">
                  <c:v>0.233404</c:v>
                </c:pt>
                <c:pt idx="236">
                  <c:v>6.2747300000000006E-2</c:v>
                </c:pt>
                <c:pt idx="237">
                  <c:v>-0.109778</c:v>
                </c:pt>
                <c:pt idx="238">
                  <c:v>-0.27903299999999998</c:v>
                </c:pt>
                <c:pt idx="239">
                  <c:v>-0.43997900000000001</c:v>
                </c:pt>
                <c:pt idx="240">
                  <c:v>-0.58782100000000004</c:v>
                </c:pt>
                <c:pt idx="241">
                  <c:v>-0.71815700000000005</c:v>
                </c:pt>
                <c:pt idx="242">
                  <c:v>-0.82710600000000001</c:v>
                </c:pt>
                <c:pt idx="243">
                  <c:v>-0.91142199999999995</c:v>
                </c:pt>
                <c:pt idx="244">
                  <c:v>-0.96859499999999998</c:v>
                </c:pt>
                <c:pt idx="245">
                  <c:v>-0.99692099999999995</c:v>
                </c:pt>
                <c:pt idx="246">
                  <c:v>-0.99555800000000005</c:v>
                </c:pt>
                <c:pt idx="247">
                  <c:v>-0.96454499999999999</c:v>
                </c:pt>
                <c:pt idx="248">
                  <c:v>-0.90480700000000003</c:v>
                </c:pt>
                <c:pt idx="249">
                  <c:v>-0.81812300000000004</c:v>
                </c:pt>
                <c:pt idx="250">
                  <c:v>-0.70707299999999995</c:v>
                </c:pt>
                <c:pt idx="251">
                  <c:v>-0.57496800000000003</c:v>
                </c:pt>
                <c:pt idx="252">
                  <c:v>-0.42574000000000001</c:v>
                </c:pt>
                <c:pt idx="253">
                  <c:v>-0.26383400000000001</c:v>
                </c:pt>
                <c:pt idx="254">
                  <c:v>-9.4069899999999998E-2</c:v>
                </c:pt>
                <c:pt idx="255">
                  <c:v>7.8495300000000004E-2</c:v>
                </c:pt>
                <c:pt idx="256">
                  <c:v>0.248723</c:v>
                </c:pt>
                <c:pt idx="257">
                  <c:v>0.41154299999999999</c:v>
                </c:pt>
                <c:pt idx="258">
                  <c:v>0.56210800000000005</c:v>
                </c:pt>
                <c:pt idx="259">
                  <c:v>0.695932</c:v>
                </c:pt>
                <c:pt idx="260">
                  <c:v>0.80903199999999997</c:v>
                </c:pt>
                <c:pt idx="261">
                  <c:v>0.898038</c:v>
                </c:pt>
                <c:pt idx="262">
                  <c:v>0.96029900000000001</c:v>
                </c:pt>
                <c:pt idx="263">
                  <c:v>0.99396300000000004</c:v>
                </c:pt>
                <c:pt idx="264">
                  <c:v>0.99802599999999997</c:v>
                </c:pt>
                <c:pt idx="265">
                  <c:v>0.97236699999999998</c:v>
                </c:pt>
                <c:pt idx="266">
                  <c:v>0.91774999999999995</c:v>
                </c:pt>
                <c:pt idx="267">
                  <c:v>0.83580200000000004</c:v>
                </c:pt>
                <c:pt idx="268">
                  <c:v>0.72896399999999995</c:v>
                </c:pt>
                <c:pt idx="269">
                  <c:v>0.60041599999999995</c:v>
                </c:pt>
                <c:pt idx="270">
                  <c:v>0.453988</c:v>
                </c:pt>
                <c:pt idx="271">
                  <c:v>0.29404000000000002</c:v>
                </c:pt>
                <c:pt idx="272">
                  <c:v>0.125335</c:v>
                </c:pt>
                <c:pt idx="273">
                  <c:v>-4.7102100000000001E-2</c:v>
                </c:pt>
                <c:pt idx="274">
                  <c:v>-0.218137</c:v>
                </c:pt>
                <c:pt idx="275">
                  <c:v>-0.38267499999999999</c:v>
                </c:pt>
                <c:pt idx="276">
                  <c:v>-0.53581699999999999</c:v>
                </c:pt>
                <c:pt idx="277">
                  <c:v>-0.67300300000000002</c:v>
                </c:pt>
                <c:pt idx="278">
                  <c:v>-0.79014499999999999</c:v>
                </c:pt>
                <c:pt idx="279">
                  <c:v>-0.88375700000000001</c:v>
                </c:pt>
                <c:pt idx="280">
                  <c:v>-0.95104999999999995</c:v>
                </c:pt>
                <c:pt idx="281">
                  <c:v>-0.99002100000000004</c:v>
                </c:pt>
                <c:pt idx="282">
                  <c:v>-0.99950700000000003</c:v>
                </c:pt>
                <c:pt idx="283">
                  <c:v>-0.97922799999999999</c:v>
                </c:pt>
                <c:pt idx="284">
                  <c:v>-0.92978700000000003</c:v>
                </c:pt>
                <c:pt idx="285">
                  <c:v>-0.852657</c:v>
                </c:pt>
                <c:pt idx="286">
                  <c:v>-0.75013300000000005</c:v>
                </c:pt>
                <c:pt idx="287">
                  <c:v>-0.62527100000000002</c:v>
                </c:pt>
                <c:pt idx="288">
                  <c:v>-0.48178700000000002</c:v>
                </c:pt>
                <c:pt idx="289">
                  <c:v>-0.32395600000000002</c:v>
                </c:pt>
                <c:pt idx="290">
                  <c:v>-0.156477</c:v>
                </c:pt>
                <c:pt idx="291">
                  <c:v>1.5662300000000001E-2</c:v>
                </c:pt>
                <c:pt idx="292">
                  <c:v>0.187335</c:v>
                </c:pt>
                <c:pt idx="293">
                  <c:v>0.35342800000000002</c:v>
                </c:pt>
                <c:pt idx="294">
                  <c:v>0.50899700000000003</c:v>
                </c:pt>
                <c:pt idx="295">
                  <c:v>0.64940699999999996</c:v>
                </c:pt>
                <c:pt idx="296">
                  <c:v>0.77047699999999997</c:v>
                </c:pt>
                <c:pt idx="297">
                  <c:v>0.86860300000000001</c:v>
                </c:pt>
                <c:pt idx="298">
                  <c:v>0.94086000000000003</c:v>
                </c:pt>
                <c:pt idx="299">
                  <c:v>0.98509800000000003</c:v>
                </c:pt>
                <c:pt idx="300">
                  <c:v>1</c:v>
                </c:pt>
                <c:pt idx="301">
                  <c:v>0.98512100000000002</c:v>
                </c:pt>
                <c:pt idx="302">
                  <c:v>0.94090399999999996</c:v>
                </c:pt>
                <c:pt idx="303">
                  <c:v>0.86866699999999997</c:v>
                </c:pt>
                <c:pt idx="304">
                  <c:v>0.77056100000000005</c:v>
                </c:pt>
                <c:pt idx="305">
                  <c:v>0.64950600000000003</c:v>
                </c:pt>
                <c:pt idx="306">
                  <c:v>0.50910900000000003</c:v>
                </c:pt>
                <c:pt idx="307">
                  <c:v>0.353551</c:v>
                </c:pt>
                <c:pt idx="308">
                  <c:v>0.18746299999999999</c:v>
                </c:pt>
                <c:pt idx="309">
                  <c:v>1.5793000000000001E-2</c:v>
                </c:pt>
                <c:pt idx="310">
                  <c:v>-0.15634799999999999</c:v>
                </c:pt>
                <c:pt idx="311">
                  <c:v>-0.32383200000000001</c:v>
                </c:pt>
                <c:pt idx="312">
                  <c:v>-0.48167300000000002</c:v>
                </c:pt>
                <c:pt idx="313">
                  <c:v>-0.62516899999999997</c:v>
                </c:pt>
                <c:pt idx="314">
                  <c:v>-0.75004700000000002</c:v>
                </c:pt>
                <c:pt idx="315">
                  <c:v>-0.85258800000000001</c:v>
                </c:pt>
                <c:pt idx="316">
                  <c:v>-0.92973899999999998</c:v>
                </c:pt>
                <c:pt idx="317">
                  <c:v>-0.97920200000000002</c:v>
                </c:pt>
                <c:pt idx="318">
                  <c:v>-0.99950300000000003</c:v>
                </c:pt>
                <c:pt idx="319">
                  <c:v>-0.990039</c:v>
                </c:pt>
                <c:pt idx="320">
                  <c:v>-0.95109100000000002</c:v>
                </c:pt>
                <c:pt idx="321">
                  <c:v>-0.88381799999999999</c:v>
                </c:pt>
                <c:pt idx="322">
                  <c:v>-0.79022599999999998</c:v>
                </c:pt>
                <c:pt idx="323">
                  <c:v>-0.673099</c:v>
                </c:pt>
                <c:pt idx="324">
                  <c:v>-0.53592799999999996</c:v>
                </c:pt>
                <c:pt idx="325">
                  <c:v>-0.38279600000000003</c:v>
                </c:pt>
                <c:pt idx="326">
                  <c:v>-0.21826400000000001</c:v>
                </c:pt>
                <c:pt idx="327">
                  <c:v>-4.7232700000000002E-2</c:v>
                </c:pt>
                <c:pt idx="328">
                  <c:v>0.12520600000000001</c:v>
                </c:pt>
                <c:pt idx="329">
                  <c:v>0.29391499999999998</c:v>
                </c:pt>
                <c:pt idx="330">
                  <c:v>0.453872</c:v>
                </c:pt>
                <c:pt idx="331">
                  <c:v>0.60031199999999996</c:v>
                </c:pt>
                <c:pt idx="332">
                  <c:v>0.72887400000000002</c:v>
                </c:pt>
                <c:pt idx="333">
                  <c:v>0.83572999999999997</c:v>
                </c:pt>
                <c:pt idx="334">
                  <c:v>0.91769800000000001</c:v>
                </c:pt>
                <c:pt idx="335">
                  <c:v>0.97233599999999998</c:v>
                </c:pt>
                <c:pt idx="336">
                  <c:v>0.99801700000000004</c:v>
                </c:pt>
                <c:pt idx="337">
                  <c:v>0.993977</c:v>
                </c:pt>
                <c:pt idx="338">
                  <c:v>0.96033599999999997</c:v>
                </c:pt>
                <c:pt idx="339">
                  <c:v>0.89809499999999998</c:v>
                </c:pt>
                <c:pt idx="340">
                  <c:v>0.80910899999999997</c:v>
                </c:pt>
                <c:pt idx="341">
                  <c:v>0.69602600000000003</c:v>
                </c:pt>
                <c:pt idx="342">
                  <c:v>0.56221600000000005</c:v>
                </c:pt>
                <c:pt idx="343">
                  <c:v>0.411663</c:v>
                </c:pt>
                <c:pt idx="344">
                  <c:v>0.24884999999999999</c:v>
                </c:pt>
                <c:pt idx="345">
                  <c:v>7.8625700000000007E-2</c:v>
                </c:pt>
                <c:pt idx="346">
                  <c:v>-9.3939700000000001E-2</c:v>
                </c:pt>
                <c:pt idx="347">
                  <c:v>-0.263708</c:v>
                </c:pt>
                <c:pt idx="348">
                  <c:v>-0.425622</c:v>
                </c:pt>
                <c:pt idx="349">
                  <c:v>-0.57486099999999996</c:v>
                </c:pt>
                <c:pt idx="350">
                  <c:v>-0.70698099999999997</c:v>
                </c:pt>
                <c:pt idx="351">
                  <c:v>-0.81804600000000005</c:v>
                </c:pt>
                <c:pt idx="352">
                  <c:v>-0.90474900000000003</c:v>
                </c:pt>
                <c:pt idx="353">
                  <c:v>-0.96450899999999995</c:v>
                </c:pt>
                <c:pt idx="354">
                  <c:v>-0.99554399999999998</c:v>
                </c:pt>
                <c:pt idx="355">
                  <c:v>-0.99693200000000004</c:v>
                </c:pt>
                <c:pt idx="356">
                  <c:v>-0.96863100000000002</c:v>
                </c:pt>
                <c:pt idx="357">
                  <c:v>-0.91148300000000004</c:v>
                </c:pt>
                <c:pt idx="358">
                  <c:v>-0.82719100000000001</c:v>
                </c:pt>
                <c:pt idx="359">
                  <c:v>-0.71826500000000004</c:v>
                </c:pt>
                <c:pt idx="360">
                  <c:v>-0.58794800000000003</c:v>
                </c:pt>
                <c:pt idx="361">
                  <c:v>-0.44012200000000001</c:v>
                </c:pt>
                <c:pt idx="362">
                  <c:v>-0.27918799999999999</c:v>
                </c:pt>
                <c:pt idx="363">
                  <c:v>-0.109941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3828224"/>
        <c:axId val="-53827680"/>
      </c:scatterChart>
      <c:valAx>
        <c:axId val="-5382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827680"/>
        <c:crosses val="autoZero"/>
        <c:crossBetween val="midCat"/>
      </c:valAx>
      <c:valAx>
        <c:axId val="-5382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382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3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4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6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9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0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7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6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22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D3A5-857A-48AC-B500-F7C896FD32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0B88-37FF-47E5-BF3E-54665A348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1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math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hyperlink" Target="https://www.youtube.com/watch?v=jUoo_7KQfO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49190"/>
          </a:xfrm>
        </p:spPr>
        <p:txBody>
          <a:bodyPr/>
          <a:lstStyle/>
          <a:p>
            <a:r>
              <a:rPr lang="en-US" altLang="ko-KR" dirty="0" smtClean="0"/>
              <a:t>Text file, </a:t>
            </a:r>
            <a:r>
              <a:rPr lang="en-US" altLang="ko-KR" dirty="0" err="1" smtClean="0"/>
              <a:t>cmath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2019. 3. 6</a:t>
            </a:r>
          </a:p>
          <a:p>
            <a:endParaRPr lang="en-US" altLang="ko-KR" dirty="0"/>
          </a:p>
          <a:p>
            <a:r>
              <a:rPr lang="en-US" altLang="ko-KR" dirty="0" smtClean="0"/>
              <a:t>Doug Young Suh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Integration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588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 smtClean="0"/>
                  <a:t>Example) free-fall(constant acceleration)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=9.8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=9.8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9.8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=490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9.8(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 smtClean="0"/>
                  <a:t>  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                   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Error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(10)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5885"/>
                <a:ext cx="10515600" cy="4351338"/>
              </a:xfrm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57" y="3922012"/>
            <a:ext cx="7499892" cy="22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68557" y="3872285"/>
            <a:ext cx="159026" cy="235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87078" y="5957223"/>
            <a:ext cx="197458" cy="21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44031" y="5957223"/>
            <a:ext cx="197458" cy="21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35920" y="5981677"/>
            <a:ext cx="197458" cy="21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06903" y="5906881"/>
            <a:ext cx="11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11776" y="5874723"/>
            <a:ext cx="11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76285" y="5874723"/>
            <a:ext cx="11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flipH="1">
            <a:off x="2017583" y="3922012"/>
            <a:ext cx="152400" cy="18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H="1">
            <a:off x="4484536" y="3916774"/>
            <a:ext cx="152400" cy="18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7017689" y="3872285"/>
            <a:ext cx="152400" cy="18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184611" y="3921614"/>
            <a:ext cx="5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x(t)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17482" y="3897558"/>
            <a:ext cx="5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x(t)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66442" y="3911722"/>
            <a:ext cx="5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x(t)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3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918"/>
            <a:ext cx="9944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8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57187"/>
            <a:ext cx="87915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Differentiation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8339" y="2362753"/>
            <a:ext cx="10545725" cy="1406673"/>
          </a:xfrm>
        </p:spPr>
        <p:txBody>
          <a:bodyPr/>
          <a:lstStyle/>
          <a:p>
            <a:r>
              <a:rPr lang="en-US" altLang="ko-KR" dirty="0" smtClean="0"/>
              <a:t>Compare two equations at different </a:t>
            </a:r>
            <a:r>
              <a:rPr lang="el-GR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Δ</a:t>
            </a: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59866" y="1476000"/>
                <a:ext cx="5295014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866" y="1476000"/>
                <a:ext cx="5295014" cy="8066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0630" y="3019975"/>
                <a:ext cx="5295014" cy="633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𝑑𝑠𝑖𝑛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∙220∙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=440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US" altLang="ko-KR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∙220∙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30" y="3019975"/>
                <a:ext cx="5295014" cy="6330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6096000" y="2896248"/>
                <a:ext cx="5799408" cy="806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∙220∙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+∆)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∙220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96248"/>
                <a:ext cx="5799408" cy="806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200" y="3653033"/>
            <a:ext cx="70294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365125"/>
            <a:ext cx="75342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Write/read text file</a:t>
            </a:r>
          </a:p>
          <a:p>
            <a:r>
              <a:rPr lang="en-US" altLang="ko-KR" dirty="0" smtClean="0"/>
              <a:t>Math functions</a:t>
            </a:r>
          </a:p>
          <a:p>
            <a:r>
              <a:rPr lang="en-US" altLang="ko-KR" dirty="0" smtClean="0"/>
              <a:t>Integration/differentiation</a:t>
            </a:r>
          </a:p>
          <a:p>
            <a:r>
              <a:rPr lang="en-US" altLang="ko-KR" dirty="0" smtClean="0"/>
              <a:t>Sampling theory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6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file 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131" y="680483"/>
            <a:ext cx="4341669" cy="5880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1854"/>
            <a:ext cx="4756636" cy="43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894" y="517451"/>
            <a:ext cx="880066" cy="60641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http://www.cplusplus.com/reference/cmath/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082" y="3170182"/>
            <a:ext cx="3114675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548716"/>
            <a:ext cx="207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Calculate 2</a:t>
            </a:r>
            <a:r>
              <a:rPr lang="en-US" altLang="ko-KR" baseline="30000" dirty="0" smtClean="0"/>
              <a:t>3</a:t>
            </a:r>
            <a:endParaRPr lang="ko-KR" altLang="en-US" baseline="30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2655" y="142428"/>
            <a:ext cx="1059624" cy="65774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3614" y="308418"/>
            <a:ext cx="928819" cy="6354726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7279757" y="5075274"/>
            <a:ext cx="708837" cy="304800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7285931" y="5872163"/>
            <a:ext cx="708837" cy="304800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173630" y="5627614"/>
            <a:ext cx="708837" cy="304800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0173630" y="4825447"/>
            <a:ext cx="708837" cy="304800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8764758" y="4212304"/>
            <a:ext cx="708837" cy="304800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10302049" y="1860256"/>
            <a:ext cx="708837" cy="304800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7285959" y="453214"/>
            <a:ext cx="708837" cy="304800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Sine graph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Sampling of 220Hz sine wave at fs = 8kHz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∙220∙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ìë¦¬êµ½ì  ì§ëì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42" y="116884"/>
            <a:ext cx="2187058" cy="218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252" y="2059228"/>
            <a:ext cx="3343275" cy="436245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8690344" y="5337543"/>
            <a:ext cx="3291183" cy="318977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728975"/>
              </p:ext>
            </p:extLst>
          </p:nvPr>
        </p:nvGraphicFramePr>
        <p:xfrm>
          <a:off x="451775" y="3067216"/>
          <a:ext cx="80322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291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08" y="365125"/>
            <a:ext cx="5252003" cy="5877241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4524292" y="5059371"/>
            <a:ext cx="2486292" cy="304800"/>
          </a:xfrm>
          <a:custGeom>
            <a:avLst/>
            <a:gdLst>
              <a:gd name="connsiteX0" fmla="*/ 652130 w 772632"/>
              <a:gd name="connsiteY0" fmla="*/ 35442 h 347330"/>
              <a:gd name="connsiteX1" fmla="*/ 382772 w 772632"/>
              <a:gd name="connsiteY1" fmla="*/ 28354 h 347330"/>
              <a:gd name="connsiteX2" fmla="*/ 354418 w 772632"/>
              <a:gd name="connsiteY2" fmla="*/ 21265 h 347330"/>
              <a:gd name="connsiteX3" fmla="*/ 311888 w 772632"/>
              <a:gd name="connsiteY3" fmla="*/ 14177 h 347330"/>
              <a:gd name="connsiteX4" fmla="*/ 248093 w 772632"/>
              <a:gd name="connsiteY4" fmla="*/ 0 h 347330"/>
              <a:gd name="connsiteX5" fmla="*/ 49618 w 772632"/>
              <a:gd name="connsiteY5" fmla="*/ 7089 h 347330"/>
              <a:gd name="connsiteX6" fmla="*/ 14177 w 772632"/>
              <a:gd name="connsiteY6" fmla="*/ 49619 h 347330"/>
              <a:gd name="connsiteX7" fmla="*/ 0 w 772632"/>
              <a:gd name="connsiteY7" fmla="*/ 92149 h 347330"/>
              <a:gd name="connsiteX8" fmla="*/ 7088 w 772632"/>
              <a:gd name="connsiteY8" fmla="*/ 191386 h 347330"/>
              <a:gd name="connsiteX9" fmla="*/ 42530 w 772632"/>
              <a:gd name="connsiteY9" fmla="*/ 262270 h 347330"/>
              <a:gd name="connsiteX10" fmla="*/ 63795 w 772632"/>
              <a:gd name="connsiteY10" fmla="*/ 276447 h 347330"/>
              <a:gd name="connsiteX11" fmla="*/ 113414 w 772632"/>
              <a:gd name="connsiteY11" fmla="*/ 297712 h 347330"/>
              <a:gd name="connsiteX12" fmla="*/ 134679 w 772632"/>
              <a:gd name="connsiteY12" fmla="*/ 311889 h 347330"/>
              <a:gd name="connsiteX13" fmla="*/ 333153 w 772632"/>
              <a:gd name="connsiteY13" fmla="*/ 318977 h 347330"/>
              <a:gd name="connsiteX14" fmla="*/ 375684 w 772632"/>
              <a:gd name="connsiteY14" fmla="*/ 326065 h 347330"/>
              <a:gd name="connsiteX15" fmla="*/ 418214 w 772632"/>
              <a:gd name="connsiteY15" fmla="*/ 340242 h 347330"/>
              <a:gd name="connsiteX16" fmla="*/ 482009 w 772632"/>
              <a:gd name="connsiteY16" fmla="*/ 347330 h 347330"/>
              <a:gd name="connsiteX17" fmla="*/ 645042 w 772632"/>
              <a:gd name="connsiteY17" fmla="*/ 340242 h 347330"/>
              <a:gd name="connsiteX18" fmla="*/ 708837 w 772632"/>
              <a:gd name="connsiteY18" fmla="*/ 304800 h 347330"/>
              <a:gd name="connsiteX19" fmla="*/ 730102 w 772632"/>
              <a:gd name="connsiteY19" fmla="*/ 283535 h 347330"/>
              <a:gd name="connsiteX20" fmla="*/ 744279 w 772632"/>
              <a:gd name="connsiteY20" fmla="*/ 262270 h 347330"/>
              <a:gd name="connsiteX21" fmla="*/ 765544 w 772632"/>
              <a:gd name="connsiteY21" fmla="*/ 212651 h 347330"/>
              <a:gd name="connsiteX22" fmla="*/ 772632 w 772632"/>
              <a:gd name="connsiteY22" fmla="*/ 177209 h 347330"/>
              <a:gd name="connsiteX23" fmla="*/ 765544 w 772632"/>
              <a:gd name="connsiteY23" fmla="*/ 70884 h 347330"/>
              <a:gd name="connsiteX24" fmla="*/ 744279 w 772632"/>
              <a:gd name="connsiteY24" fmla="*/ 49619 h 347330"/>
              <a:gd name="connsiteX25" fmla="*/ 652130 w 772632"/>
              <a:gd name="connsiteY25" fmla="*/ 35442 h 3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72632" h="347330">
                <a:moveTo>
                  <a:pt x="652130" y="35442"/>
                </a:moveTo>
                <a:cubicBezTo>
                  <a:pt x="591879" y="31898"/>
                  <a:pt x="472487" y="32626"/>
                  <a:pt x="382772" y="28354"/>
                </a:cubicBezTo>
                <a:cubicBezTo>
                  <a:pt x="373041" y="27891"/>
                  <a:pt x="363971" y="23176"/>
                  <a:pt x="354418" y="21265"/>
                </a:cubicBezTo>
                <a:cubicBezTo>
                  <a:pt x="340325" y="18446"/>
                  <a:pt x="325918" y="17295"/>
                  <a:pt x="311888" y="14177"/>
                </a:cubicBezTo>
                <a:cubicBezTo>
                  <a:pt x="207159" y="-9095"/>
                  <a:pt x="432313" y="30706"/>
                  <a:pt x="248093" y="0"/>
                </a:cubicBezTo>
                <a:cubicBezTo>
                  <a:pt x="181935" y="2363"/>
                  <a:pt x="115274" y="-1383"/>
                  <a:pt x="49618" y="7089"/>
                </a:cubicBezTo>
                <a:cubicBezTo>
                  <a:pt x="41747" y="8105"/>
                  <a:pt x="17412" y="42341"/>
                  <a:pt x="14177" y="49619"/>
                </a:cubicBezTo>
                <a:cubicBezTo>
                  <a:pt x="8108" y="63275"/>
                  <a:pt x="0" y="92149"/>
                  <a:pt x="0" y="92149"/>
                </a:cubicBezTo>
                <a:cubicBezTo>
                  <a:pt x="2363" y="125228"/>
                  <a:pt x="2169" y="158590"/>
                  <a:pt x="7088" y="191386"/>
                </a:cubicBezTo>
                <a:cubicBezTo>
                  <a:pt x="11161" y="218536"/>
                  <a:pt x="23241" y="242981"/>
                  <a:pt x="42530" y="262270"/>
                </a:cubicBezTo>
                <a:cubicBezTo>
                  <a:pt x="48554" y="268294"/>
                  <a:pt x="56398" y="272220"/>
                  <a:pt x="63795" y="276447"/>
                </a:cubicBezTo>
                <a:cubicBezTo>
                  <a:pt x="167066" y="335457"/>
                  <a:pt x="33876" y="257941"/>
                  <a:pt x="113414" y="297712"/>
                </a:cubicBezTo>
                <a:cubicBezTo>
                  <a:pt x="121034" y="301522"/>
                  <a:pt x="126199" y="311068"/>
                  <a:pt x="134679" y="311889"/>
                </a:cubicBezTo>
                <a:cubicBezTo>
                  <a:pt x="200571" y="318266"/>
                  <a:pt x="266995" y="316614"/>
                  <a:pt x="333153" y="318977"/>
                </a:cubicBezTo>
                <a:cubicBezTo>
                  <a:pt x="347330" y="321340"/>
                  <a:pt x="361741" y="322579"/>
                  <a:pt x="375684" y="326065"/>
                </a:cubicBezTo>
                <a:cubicBezTo>
                  <a:pt x="390181" y="329689"/>
                  <a:pt x="403362" y="338592"/>
                  <a:pt x="418214" y="340242"/>
                </a:cubicBezTo>
                <a:lnTo>
                  <a:pt x="482009" y="347330"/>
                </a:lnTo>
                <a:cubicBezTo>
                  <a:pt x="536353" y="344967"/>
                  <a:pt x="590807" y="344414"/>
                  <a:pt x="645042" y="340242"/>
                </a:cubicBezTo>
                <a:cubicBezTo>
                  <a:pt x="664356" y="338756"/>
                  <a:pt x="701400" y="312237"/>
                  <a:pt x="708837" y="304800"/>
                </a:cubicBezTo>
                <a:cubicBezTo>
                  <a:pt x="715925" y="297712"/>
                  <a:pt x="723684" y="291236"/>
                  <a:pt x="730102" y="283535"/>
                </a:cubicBezTo>
                <a:cubicBezTo>
                  <a:pt x="735556" y="276990"/>
                  <a:pt x="740052" y="269667"/>
                  <a:pt x="744279" y="262270"/>
                </a:cubicBezTo>
                <a:cubicBezTo>
                  <a:pt x="753296" y="246491"/>
                  <a:pt x="761126" y="230324"/>
                  <a:pt x="765544" y="212651"/>
                </a:cubicBezTo>
                <a:cubicBezTo>
                  <a:pt x="768466" y="200963"/>
                  <a:pt x="770269" y="189023"/>
                  <a:pt x="772632" y="177209"/>
                </a:cubicBezTo>
                <a:cubicBezTo>
                  <a:pt x="770269" y="141767"/>
                  <a:pt x="773249" y="105559"/>
                  <a:pt x="765544" y="70884"/>
                </a:cubicBezTo>
                <a:cubicBezTo>
                  <a:pt x="763369" y="61098"/>
                  <a:pt x="754004" y="52050"/>
                  <a:pt x="744279" y="49619"/>
                </a:cubicBezTo>
                <a:cubicBezTo>
                  <a:pt x="723649" y="44461"/>
                  <a:pt x="712381" y="38986"/>
                  <a:pt x="652130" y="354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4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Aliasing?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Sampling of 220Hz sine wave at fs = 150Hz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3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Laplace equation </a:t>
            </a:r>
            <a:r>
              <a:rPr lang="en-US" altLang="ko-KR" sz="3200" dirty="0" smtClean="0"/>
              <a:t>Ex) Boundary Value Problem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79174" y="1754062"/>
                <a:ext cx="7025640" cy="4511565"/>
              </a:xfrm>
            </p:spPr>
            <p:txBody>
              <a:bodyPr/>
              <a:lstStyle/>
              <a:p>
                <a:r>
                  <a:rPr lang="en-US" altLang="ko-KR" dirty="0"/>
                  <a:t>Laplace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ǝ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ǝ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ǝ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Ex) </a:t>
                </a:r>
                <a:r>
                  <a:rPr lang="en-US" altLang="ko-KR" dirty="0"/>
                  <a:t>Potential </a:t>
                </a:r>
                <a:r>
                  <a:rPr lang="en-US" altLang="ko-KR" dirty="0" smtClean="0"/>
                  <a:t>V(</a:t>
                </a:r>
                <a:r>
                  <a:rPr lang="en-US" altLang="ko-KR" dirty="0" err="1" smtClean="0"/>
                  <a:t>x,y</a:t>
                </a:r>
                <a:r>
                  <a:rPr lang="en-US" altLang="ko-KR" dirty="0" smtClean="0"/>
                  <a:t>) in </a:t>
                </a:r>
                <a:r>
                  <a:rPr lang="en-US" altLang="ko-KR" dirty="0"/>
                  <a:t>a </a:t>
                </a:r>
                <a:r>
                  <a:rPr lang="en-US" altLang="ko-KR" dirty="0" smtClean="0"/>
                  <a:t>long rectangular pipe with the boundary condition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smtClean="0"/>
                  <a:t>Sol)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174" y="1754062"/>
                <a:ext cx="7025640" cy="4511565"/>
              </a:xfrm>
              <a:blipFill rotWithShape="0">
                <a:blip r:embed="rId2"/>
                <a:stretch>
                  <a:fillRect l="-1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자유형 3"/>
          <p:cNvSpPr/>
          <p:nvPr/>
        </p:nvSpPr>
        <p:spPr>
          <a:xfrm>
            <a:off x="8245503" y="2576223"/>
            <a:ext cx="2138900" cy="15902"/>
          </a:xfrm>
          <a:custGeom>
            <a:avLst/>
            <a:gdLst>
              <a:gd name="connsiteX0" fmla="*/ 0 w 2138900"/>
              <a:gd name="connsiteY0" fmla="*/ 15902 h 15902"/>
              <a:gd name="connsiteX1" fmla="*/ 2122998 w 2138900"/>
              <a:gd name="connsiteY1" fmla="*/ 0 h 15902"/>
              <a:gd name="connsiteX2" fmla="*/ 2138900 w 2138900"/>
              <a:gd name="connsiteY2" fmla="*/ 0 h 1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8900" h="15902">
                <a:moveTo>
                  <a:pt x="0" y="15902"/>
                </a:moveTo>
                <a:lnTo>
                  <a:pt x="2122998" y="0"/>
                </a:lnTo>
                <a:lnTo>
                  <a:pt x="213890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237551" y="2655736"/>
            <a:ext cx="2146852" cy="842838"/>
          </a:xfrm>
          <a:custGeom>
            <a:avLst/>
            <a:gdLst>
              <a:gd name="connsiteX0" fmla="*/ 0 w 2146852"/>
              <a:gd name="connsiteY0" fmla="*/ 23854 h 842838"/>
              <a:gd name="connsiteX1" fmla="*/ 7952 w 2146852"/>
              <a:gd name="connsiteY1" fmla="*/ 842838 h 842838"/>
              <a:gd name="connsiteX2" fmla="*/ 2146852 w 2146852"/>
              <a:gd name="connsiteY2" fmla="*/ 811033 h 842838"/>
              <a:gd name="connsiteX3" fmla="*/ 2130950 w 2146852"/>
              <a:gd name="connsiteY3" fmla="*/ 0 h 84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852" h="842838">
                <a:moveTo>
                  <a:pt x="0" y="23854"/>
                </a:moveTo>
                <a:cubicBezTo>
                  <a:pt x="2651" y="296849"/>
                  <a:pt x="5301" y="569843"/>
                  <a:pt x="7952" y="842838"/>
                </a:cubicBezTo>
                <a:lnTo>
                  <a:pt x="2146852" y="811033"/>
                </a:lnTo>
                <a:lnTo>
                  <a:pt x="213095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8030817" y="3442915"/>
            <a:ext cx="2902226" cy="5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8237551" y="1916264"/>
            <a:ext cx="7952" cy="174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0734623" y="3379507"/>
                <a:ext cx="3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623" y="3379507"/>
                <a:ext cx="39683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7845265" y="1803880"/>
                <a:ext cx="400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265" y="1803880"/>
                <a:ext cx="4002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7887330" y="2391557"/>
                <a:ext cx="400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330" y="2391557"/>
                <a:ext cx="40030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10185983" y="3442915"/>
                <a:ext cx="528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983" y="3442915"/>
                <a:ext cx="52854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자유형 13"/>
          <p:cNvSpPr/>
          <p:nvPr/>
        </p:nvSpPr>
        <p:spPr>
          <a:xfrm>
            <a:off x="8889558" y="2289932"/>
            <a:ext cx="548640" cy="318096"/>
          </a:xfrm>
          <a:custGeom>
            <a:avLst/>
            <a:gdLst>
              <a:gd name="connsiteX0" fmla="*/ 0 w 548640"/>
              <a:gd name="connsiteY0" fmla="*/ 318096 h 318096"/>
              <a:gd name="connsiteX1" fmla="*/ 15903 w 548640"/>
              <a:gd name="connsiteY1" fmla="*/ 254485 h 318096"/>
              <a:gd name="connsiteX2" fmla="*/ 47708 w 548640"/>
              <a:gd name="connsiteY2" fmla="*/ 206778 h 318096"/>
              <a:gd name="connsiteX3" fmla="*/ 63611 w 548640"/>
              <a:gd name="connsiteY3" fmla="*/ 182924 h 318096"/>
              <a:gd name="connsiteX4" fmla="*/ 87465 w 548640"/>
              <a:gd name="connsiteY4" fmla="*/ 151118 h 318096"/>
              <a:gd name="connsiteX5" fmla="*/ 103367 w 548640"/>
              <a:gd name="connsiteY5" fmla="*/ 127265 h 318096"/>
              <a:gd name="connsiteX6" fmla="*/ 151075 w 548640"/>
              <a:gd name="connsiteY6" fmla="*/ 95459 h 318096"/>
              <a:gd name="connsiteX7" fmla="*/ 174929 w 548640"/>
              <a:gd name="connsiteY7" fmla="*/ 79557 h 318096"/>
              <a:gd name="connsiteX8" fmla="*/ 206734 w 548640"/>
              <a:gd name="connsiteY8" fmla="*/ 71605 h 318096"/>
              <a:gd name="connsiteX9" fmla="*/ 278296 w 548640"/>
              <a:gd name="connsiteY9" fmla="*/ 47751 h 318096"/>
              <a:gd name="connsiteX10" fmla="*/ 302150 w 548640"/>
              <a:gd name="connsiteY10" fmla="*/ 31849 h 318096"/>
              <a:gd name="connsiteX11" fmla="*/ 333955 w 548640"/>
              <a:gd name="connsiteY11" fmla="*/ 23898 h 318096"/>
              <a:gd name="connsiteX12" fmla="*/ 469127 w 548640"/>
              <a:gd name="connsiteY12" fmla="*/ 7995 h 318096"/>
              <a:gd name="connsiteX13" fmla="*/ 548640 w 548640"/>
              <a:gd name="connsiteY13" fmla="*/ 44 h 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8640" h="318096">
                <a:moveTo>
                  <a:pt x="0" y="318096"/>
                </a:moveTo>
                <a:cubicBezTo>
                  <a:pt x="2202" y="307086"/>
                  <a:pt x="8264" y="268236"/>
                  <a:pt x="15903" y="254485"/>
                </a:cubicBezTo>
                <a:cubicBezTo>
                  <a:pt x="25185" y="237778"/>
                  <a:pt x="37106" y="222680"/>
                  <a:pt x="47708" y="206778"/>
                </a:cubicBezTo>
                <a:cubicBezTo>
                  <a:pt x="53009" y="198827"/>
                  <a:pt x="57877" y="190569"/>
                  <a:pt x="63611" y="182924"/>
                </a:cubicBezTo>
                <a:cubicBezTo>
                  <a:pt x="71562" y="172322"/>
                  <a:pt x="79762" y="161902"/>
                  <a:pt x="87465" y="151118"/>
                </a:cubicBezTo>
                <a:cubicBezTo>
                  <a:pt x="93019" y="143342"/>
                  <a:pt x="96175" y="133558"/>
                  <a:pt x="103367" y="127265"/>
                </a:cubicBezTo>
                <a:cubicBezTo>
                  <a:pt x="117751" y="114679"/>
                  <a:pt x="135172" y="106061"/>
                  <a:pt x="151075" y="95459"/>
                </a:cubicBezTo>
                <a:cubicBezTo>
                  <a:pt x="159026" y="90158"/>
                  <a:pt x="165658" y="81875"/>
                  <a:pt x="174929" y="79557"/>
                </a:cubicBezTo>
                <a:cubicBezTo>
                  <a:pt x="185531" y="76906"/>
                  <a:pt x="196502" y="75442"/>
                  <a:pt x="206734" y="71605"/>
                </a:cubicBezTo>
                <a:cubicBezTo>
                  <a:pt x="281976" y="43389"/>
                  <a:pt x="191172" y="65177"/>
                  <a:pt x="278296" y="47751"/>
                </a:cubicBezTo>
                <a:cubicBezTo>
                  <a:pt x="286247" y="42450"/>
                  <a:pt x="293366" y="35613"/>
                  <a:pt x="302150" y="31849"/>
                </a:cubicBezTo>
                <a:cubicBezTo>
                  <a:pt x="312194" y="27544"/>
                  <a:pt x="323239" y="26041"/>
                  <a:pt x="333955" y="23898"/>
                </a:cubicBezTo>
                <a:cubicBezTo>
                  <a:pt x="394786" y="11732"/>
                  <a:pt x="394213" y="16318"/>
                  <a:pt x="469127" y="7995"/>
                </a:cubicBezTo>
                <a:cubicBezTo>
                  <a:pt x="550809" y="-1080"/>
                  <a:pt x="498344" y="44"/>
                  <a:pt x="548640" y="4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9092460" y="2085545"/>
                <a:ext cx="16220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x</m:t>
                      </m:r>
                      <m:r>
                        <m:rPr>
                          <m:nor/>
                        </m:rPr>
                        <a:rPr lang="en-US" altLang="ko-KR" dirty="0"/>
                        <m:t>,</m:t>
                      </m:r>
                      <m:r>
                        <m:rPr>
                          <m:nor/>
                        </m:rPr>
                        <a:rPr lang="en-US" altLang="ko-KR" dirty="0"/>
                        <m:t>y</m:t>
                      </m:r>
                      <m:r>
                        <m:rPr>
                          <m:nor/>
                        </m:rPr>
                        <a:rPr lang="en-US" altLang="ko-KR" dirty="0"/>
                        <m:t>)=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460" y="2085545"/>
                <a:ext cx="162206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8828188" y="2941494"/>
                <a:ext cx="16220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nor/>
                      </m:rPr>
                      <a:rPr lang="en-US" altLang="ko-KR" dirty="0"/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x</m:t>
                    </m:r>
                    <m:r>
                      <m:rPr>
                        <m:nor/>
                      </m:rPr>
                      <a:rPr lang="en-US" altLang="ko-KR" dirty="0"/>
                      <m:t>,</m:t>
                    </m:r>
                    <m:r>
                      <m:rPr>
                        <m:nor/>
                      </m:rPr>
                      <a:rPr lang="en-US" altLang="ko-KR" dirty="0"/>
                      <m:t>y</m:t>
                    </m:r>
                    <m:r>
                      <m:rPr>
                        <m:nor/>
                      </m:rPr>
                      <a:rPr lang="en-US" altLang="ko-KR" dirty="0"/>
                      <m:t>)=</m:t>
                    </m:r>
                  </m:oMath>
                </a14:m>
                <a:r>
                  <a:rPr lang="en-US" altLang="ko-KR" dirty="0" smtClean="0"/>
                  <a:t>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88" y="2941494"/>
                <a:ext cx="162206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16" idx="1"/>
          </p:cNvCxnSpPr>
          <p:nvPr/>
        </p:nvCxnSpPr>
        <p:spPr>
          <a:xfrm flipH="1">
            <a:off x="8287631" y="3126160"/>
            <a:ext cx="540557" cy="10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9481930" y="3247506"/>
            <a:ext cx="91441" cy="251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9882779" y="3126161"/>
            <a:ext cx="478747" cy="10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1313439" y="3812247"/>
                <a:ext cx="4059573" cy="9286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=1,3,5,…</m:t>
                          </m:r>
                        </m:sub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439" y="3812247"/>
                <a:ext cx="4059573" cy="9286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1931" y="3651288"/>
            <a:ext cx="1752218" cy="17522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0833" y="3651288"/>
            <a:ext cx="2115051" cy="26620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87631" y="4317827"/>
            <a:ext cx="10972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/>
              <a:t>V(a/2,3a/4)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19033" y="5482899"/>
            <a:ext cx="734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Excel 3D surface: </a:t>
            </a:r>
            <a:r>
              <a:rPr lang="ko-KR" altLang="en-US" dirty="0" smtClean="0">
                <a:hlinkClick r:id="rId12"/>
              </a:rPr>
              <a:t>https</a:t>
            </a:r>
            <a:r>
              <a:rPr lang="ko-KR" altLang="en-US" dirty="0">
                <a:hlinkClick r:id="rId12"/>
              </a:rPr>
              <a:t>://</a:t>
            </a:r>
            <a:r>
              <a:rPr lang="ko-KR" altLang="en-US" dirty="0" smtClean="0">
                <a:hlinkClick r:id="rId12"/>
              </a:rPr>
              <a:t>www.youtube.com/watch?v=jUoo_7KQfO0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5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85" y="1224500"/>
            <a:ext cx="5143749" cy="4203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26" y="724976"/>
            <a:ext cx="5721774" cy="52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8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117</Words>
  <Application>Microsoft Office PowerPoint</Application>
  <PresentationFormat>와이드스크린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Verdana</vt:lpstr>
      <vt:lpstr>Office 테마</vt:lpstr>
      <vt:lpstr>Text file, cmath</vt:lpstr>
      <vt:lpstr>Contents</vt:lpstr>
      <vt:lpstr>Text file IO</vt:lpstr>
      <vt:lpstr>Math functions</vt:lpstr>
      <vt:lpstr>Sine graph</vt:lpstr>
      <vt:lpstr>PowerPoint 프레젠테이션</vt:lpstr>
      <vt:lpstr>Aliasing?</vt:lpstr>
      <vt:lpstr>Laplace equation Ex) Boundary Value Problem</vt:lpstr>
      <vt:lpstr>PowerPoint 프레젠테이션</vt:lpstr>
      <vt:lpstr>Integration </vt:lpstr>
      <vt:lpstr>PowerPoint 프레젠테이션</vt:lpstr>
      <vt:lpstr>PowerPoint 프레젠테이션</vt:lpstr>
      <vt:lpstr>Differentiation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Suh Doug young</dc:creator>
  <cp:lastModifiedBy>suh</cp:lastModifiedBy>
  <cp:revision>24</cp:revision>
  <dcterms:created xsi:type="dcterms:W3CDTF">2019-03-05T22:21:10Z</dcterms:created>
  <dcterms:modified xsi:type="dcterms:W3CDTF">2019-03-11T07:00:36Z</dcterms:modified>
</cp:coreProperties>
</file>