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Sheet1!$A$2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Sheet1!$B$2:$V$2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0.05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Sheet1!$B$3:$V$3</c:f>
              <c:numCache>
                <c:formatCode>General</c:formatCode>
                <c:ptCount val="21"/>
                <c:pt idx="0">
                  <c:v>0</c:v>
                </c:pt>
                <c:pt idx="1">
                  <c:v>0.18163556278507503</c:v>
                </c:pt>
                <c:pt idx="2">
                  <c:v>0.34549137849236528</c:v>
                </c:pt>
                <c:pt idx="3">
                  <c:v>0.47552810484864522</c:v>
                </c:pt>
                <c:pt idx="4">
                  <c:v>0.55901684631172677</c:v>
                </c:pt>
                <c:pt idx="5">
                  <c:v>0.58778514653938674</c:v>
                </c:pt>
                <c:pt idx="6">
                  <c:v>0.5590169650268767</c:v>
                </c:pt>
                <c:pt idx="7">
                  <c:v>0.47552833065828382</c:v>
                </c:pt>
                <c:pt idx="8">
                  <c:v>0.34549168929268109</c:v>
                </c:pt>
                <c:pt idx="9">
                  <c:v>0.18163592815278007</c:v>
                </c:pt>
                <c:pt idx="10">
                  <c:v>3.8417037256104535E-7</c:v>
                </c:pt>
                <c:pt idx="11">
                  <c:v>-0.18163519741729239</c:v>
                </c:pt>
                <c:pt idx="12">
                  <c:v>-0.34549106769190202</c:v>
                </c:pt>
                <c:pt idx="13">
                  <c:v>-0.4755278790388035</c:v>
                </c:pt>
                <c:pt idx="14">
                  <c:v>-0.55901672759633825</c:v>
                </c:pt>
                <c:pt idx="15">
                  <c:v>-0.58778514653913561</c:v>
                </c:pt>
                <c:pt idx="16">
                  <c:v>-0.5590170837417876</c:v>
                </c:pt>
                <c:pt idx="17">
                  <c:v>-0.47552855646771863</c:v>
                </c:pt>
                <c:pt idx="18">
                  <c:v>-0.34549200009284825</c:v>
                </c:pt>
                <c:pt idx="19">
                  <c:v>-0.18163629352040611</c:v>
                </c:pt>
                <c:pt idx="20">
                  <c:v>-7.683407435557523E-7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0.1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Sheet1!$B$4:$V$4</c:f>
              <c:numCache>
                <c:formatCode>General</c:formatCode>
                <c:ptCount val="21"/>
                <c:pt idx="0">
                  <c:v>0</c:v>
                </c:pt>
                <c:pt idx="1">
                  <c:v>0.29389254206357013</c:v>
                </c:pt>
                <c:pt idx="2">
                  <c:v>0.55901684631172677</c:v>
                </c:pt>
                <c:pt idx="3">
                  <c:v>0.76942070932446183</c:v>
                </c:pt>
                <c:pt idx="4">
                  <c:v>0.90450834351924181</c:v>
                </c:pt>
                <c:pt idx="5">
                  <c:v>0.95105643550692898</c:v>
                </c:pt>
                <c:pt idx="6">
                  <c:v>0.90450853560440769</c:v>
                </c:pt>
                <c:pt idx="7">
                  <c:v>0.7694210746921667</c:v>
                </c:pt>
                <c:pt idx="8">
                  <c:v>0.55901734919724921</c:v>
                </c:pt>
                <c:pt idx="9">
                  <c:v>0.29389313324099137</c:v>
                </c:pt>
                <c:pt idx="10">
                  <c:v>6.2160077930923667E-7</c:v>
                </c:pt>
                <c:pt idx="11">
                  <c:v>-0.29389195088602327</c:v>
                </c:pt>
                <c:pt idx="12">
                  <c:v>-0.55901634342596573</c:v>
                </c:pt>
                <c:pt idx="13">
                  <c:v>-0.76942034395642822</c:v>
                </c:pt>
                <c:pt idx="14">
                  <c:v>-0.9045081514336899</c:v>
                </c:pt>
                <c:pt idx="15">
                  <c:v>-0.95105643550652263</c:v>
                </c:pt>
                <c:pt idx="16">
                  <c:v>-0.90450872768918666</c:v>
                </c:pt>
                <c:pt idx="17">
                  <c:v>-0.76942144005954194</c:v>
                </c:pt>
                <c:pt idx="18">
                  <c:v>-0.55901785208253119</c:v>
                </c:pt>
                <c:pt idx="19">
                  <c:v>-0.29389372441828487</c:v>
                </c:pt>
                <c:pt idx="20">
                  <c:v>-1.2432015560840843E-6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0.15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Sheet1!$B$5:$V$5</c:f>
              <c:numCache>
                <c:formatCode>General</c:formatCode>
                <c:ptCount val="21"/>
                <c:pt idx="0">
                  <c:v>0</c:v>
                </c:pt>
                <c:pt idx="1">
                  <c:v>0.29389260447581655</c:v>
                </c:pt>
                <c:pt idx="2">
                  <c:v>0.55901696502687659</c:v>
                </c:pt>
                <c:pt idx="3">
                  <c:v>0.76942087272185389</c:v>
                </c:pt>
                <c:pt idx="4">
                  <c:v>0.90450853560440758</c:v>
                </c:pt>
                <c:pt idx="5">
                  <c:v>0.95105663747724167</c:v>
                </c:pt>
                <c:pt idx="6">
                  <c:v>0.9045087276896141</c:v>
                </c:pt>
                <c:pt idx="7">
                  <c:v>0.76942123808963636</c:v>
                </c:pt>
                <c:pt idx="8">
                  <c:v>0.55901746791250584</c:v>
                </c:pt>
                <c:pt idx="9">
                  <c:v>0.29389319565336336</c:v>
                </c:pt>
                <c:pt idx="10">
                  <c:v>6.2160091131497167E-7</c:v>
                </c:pt>
                <c:pt idx="11">
                  <c:v>-0.29389201329814418</c:v>
                </c:pt>
                <c:pt idx="12">
                  <c:v>-0.55901646214100875</c:v>
                </c:pt>
                <c:pt idx="13">
                  <c:v>-0.76942050735374268</c:v>
                </c:pt>
                <c:pt idx="14">
                  <c:v>-0.90450834351881482</c:v>
                </c:pt>
                <c:pt idx="15">
                  <c:v>-0.95105663747683533</c:v>
                </c:pt>
                <c:pt idx="16">
                  <c:v>-0.90450891977443393</c:v>
                </c:pt>
                <c:pt idx="17">
                  <c:v>-0.76942160345708921</c:v>
                </c:pt>
                <c:pt idx="18">
                  <c:v>-0.55901797079789461</c:v>
                </c:pt>
                <c:pt idx="19">
                  <c:v>-0.29389378683078238</c:v>
                </c:pt>
                <c:pt idx="20">
                  <c:v>-1.2432018200955536E-6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0.2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Sheet1!$B$6:$V$6</c:f>
              <c:numCache>
                <c:formatCode>General</c:formatCode>
                <c:ptCount val="21"/>
                <c:pt idx="0">
                  <c:v>0</c:v>
                </c:pt>
                <c:pt idx="1">
                  <c:v>0.18163572618246715</c:v>
                </c:pt>
                <c:pt idx="2">
                  <c:v>0.34549168929268087</c:v>
                </c:pt>
                <c:pt idx="3">
                  <c:v>0.47552853262859651</c:v>
                </c:pt>
                <c:pt idx="4">
                  <c:v>0.55901734919724888</c:v>
                </c:pt>
                <c:pt idx="5">
                  <c:v>0.58778567530456127</c:v>
                </c:pt>
                <c:pt idx="6">
                  <c:v>0.55901746791250562</c:v>
                </c:pt>
                <c:pt idx="7">
                  <c:v>0.47552875843843823</c:v>
                </c:pt>
                <c:pt idx="8">
                  <c:v>0.34549200009327624</c:v>
                </c:pt>
                <c:pt idx="9">
                  <c:v>0.18163609155050084</c:v>
                </c:pt>
                <c:pt idx="10">
                  <c:v>3.8417071815656662E-7</c:v>
                </c:pt>
                <c:pt idx="11">
                  <c:v>-0.18163536081435583</c:v>
                </c:pt>
                <c:pt idx="12">
                  <c:v>-0.34549137849193801</c:v>
                </c:pt>
                <c:pt idx="13">
                  <c:v>-0.47552830681855168</c:v>
                </c:pt>
                <c:pt idx="14">
                  <c:v>-0.55901723048175356</c:v>
                </c:pt>
                <c:pt idx="15">
                  <c:v>-0.58778567530431014</c:v>
                </c:pt>
                <c:pt idx="16">
                  <c:v>-0.55901758662752321</c:v>
                </c:pt>
                <c:pt idx="17">
                  <c:v>-0.47552898424807621</c:v>
                </c:pt>
                <c:pt idx="18">
                  <c:v>-0.34549231089372306</c:v>
                </c:pt>
                <c:pt idx="19">
                  <c:v>-0.18163645691845556</c:v>
                </c:pt>
                <c:pt idx="20">
                  <c:v>-7.6834143474679334E-7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0.25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Sheet1!$B$7:$V$7</c:f>
              <c:numCache>
                <c:formatCode>General</c:formatCode>
                <c:ptCount val="21"/>
                <c:pt idx="0">
                  <c:v>0</c:v>
                </c:pt>
                <c:pt idx="1">
                  <c:v>2.0197031278338326E-7</c:v>
                </c:pt>
                <c:pt idx="2">
                  <c:v>3.8417037230001632E-7</c:v>
                </c:pt>
                <c:pt idx="3">
                  <c:v>5.2876517462175173E-7</c:v>
                </c:pt>
                <c:pt idx="4">
                  <c:v>6.2160077888688275E-7</c:v>
                </c:pt>
                <c:pt idx="5">
                  <c:v>6.5358979307625711E-7</c:v>
                </c:pt>
                <c:pt idx="6">
                  <c:v>6.2160091089261775E-7</c:v>
                </c:pt>
                <c:pt idx="7">
                  <c:v>5.2876542571158578E-7</c:v>
                </c:pt>
                <c:pt idx="8">
                  <c:v>3.8417071789553753E-7</c:v>
                </c:pt>
                <c:pt idx="9">
                  <c:v>2.0197071905530783E-7</c:v>
                </c:pt>
                <c:pt idx="10">
                  <c:v>4.2717961790376246E-13</c:v>
                </c:pt>
                <c:pt idx="11">
                  <c:v>-2.0196990651137238E-7</c:v>
                </c:pt>
                <c:pt idx="12">
                  <c:v>-3.841700267043311E-7</c:v>
                </c:pt>
                <c:pt idx="13">
                  <c:v>-5.2876492353169163E-7</c:v>
                </c:pt>
                <c:pt idx="14">
                  <c:v>-6.2160064688088242E-7</c:v>
                </c:pt>
                <c:pt idx="15">
                  <c:v>-6.5358979307597791E-7</c:v>
                </c:pt>
                <c:pt idx="16">
                  <c:v>-6.2160104289808688E-7</c:v>
                </c:pt>
                <c:pt idx="17">
                  <c:v>-5.2876567680119346E-7</c:v>
                </c:pt>
                <c:pt idx="18">
                  <c:v>-3.8417106349089352E-7</c:v>
                </c:pt>
                <c:pt idx="19">
                  <c:v>-2.0197112532714459E-7</c:v>
                </c:pt>
                <c:pt idx="20">
                  <c:v>-8.543592340658293E-13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0.3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Sheet1!$B$8:$V$8</c:f>
              <c:numCache>
                <c:formatCode>General</c:formatCode>
                <c:ptCount val="21"/>
                <c:pt idx="0">
                  <c:v>0</c:v>
                </c:pt>
                <c:pt idx="1">
                  <c:v>-0.18163539938760531</c:v>
                </c:pt>
                <c:pt idx="2">
                  <c:v>-0.34549106769190202</c:v>
                </c:pt>
                <c:pt idx="3">
                  <c:v>-0.4755276770684907</c:v>
                </c:pt>
                <c:pt idx="4">
                  <c:v>-0.55901634342596573</c:v>
                </c:pt>
                <c:pt idx="5">
                  <c:v>-0.58778461777396096</c:v>
                </c:pt>
                <c:pt idx="6">
                  <c:v>-0.55901646214100886</c:v>
                </c:pt>
                <c:pt idx="7">
                  <c:v>-0.47552790287792612</c:v>
                </c:pt>
                <c:pt idx="8">
                  <c:v>-0.34549137849193823</c:v>
                </c:pt>
                <c:pt idx="9">
                  <c:v>-0.18163576475498164</c:v>
                </c:pt>
                <c:pt idx="10">
                  <c:v>-3.8417002696535992E-7</c:v>
                </c:pt>
                <c:pt idx="11">
                  <c:v>0.18163503402015135</c:v>
                </c:pt>
                <c:pt idx="12">
                  <c:v>0.34549075689171832</c:v>
                </c:pt>
                <c:pt idx="13">
                  <c:v>0.4755274512588521</c:v>
                </c:pt>
                <c:pt idx="14">
                  <c:v>0.55901622471068391</c:v>
                </c:pt>
                <c:pt idx="15">
                  <c:v>0.58778461777370983</c:v>
                </c:pt>
                <c:pt idx="16">
                  <c:v>0.55901658085581285</c:v>
                </c:pt>
                <c:pt idx="17">
                  <c:v>0.47552812868715783</c:v>
                </c:pt>
                <c:pt idx="18">
                  <c:v>0.34549168929182583</c:v>
                </c:pt>
                <c:pt idx="19">
                  <c:v>0.18163613012227903</c:v>
                </c:pt>
                <c:pt idx="20">
                  <c:v>7.6834005236438281E-7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0.35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Sheet1!$B$9:$V$9</c:f>
              <c:numCache>
                <c:formatCode>General</c:formatCode>
                <c:ptCount val="21"/>
                <c:pt idx="0">
                  <c:v>0</c:v>
                </c:pt>
                <c:pt idx="1">
                  <c:v>-0.29389247965119814</c:v>
                </c:pt>
                <c:pt idx="2">
                  <c:v>-0.55901672759633803</c:v>
                </c:pt>
                <c:pt idx="3">
                  <c:v>-0.76942054592674092</c:v>
                </c:pt>
                <c:pt idx="4">
                  <c:v>-0.90450815143368968</c:v>
                </c:pt>
                <c:pt idx="5">
                  <c:v>-0.95105623353620983</c:v>
                </c:pt>
                <c:pt idx="6">
                  <c:v>-0.90450834351881459</c:v>
                </c:pt>
                <c:pt idx="7">
                  <c:v>-0.76942091129436829</c:v>
                </c:pt>
                <c:pt idx="8">
                  <c:v>-0.55901723048175367</c:v>
                </c:pt>
                <c:pt idx="9">
                  <c:v>-0.29389307082849381</c:v>
                </c:pt>
                <c:pt idx="10">
                  <c:v>-6.2160064730323602E-7</c:v>
                </c:pt>
                <c:pt idx="11">
                  <c:v>0.29389188847377679</c:v>
                </c:pt>
                <c:pt idx="12">
                  <c:v>0.5590162247106838</c:v>
                </c:pt>
                <c:pt idx="13">
                  <c:v>0.76942018055878492</c:v>
                </c:pt>
                <c:pt idx="14">
                  <c:v>0.90450795934817851</c:v>
                </c:pt>
                <c:pt idx="15">
                  <c:v>0.95105623353580349</c:v>
                </c:pt>
                <c:pt idx="16">
                  <c:v>0.90450853560355282</c:v>
                </c:pt>
                <c:pt idx="17">
                  <c:v>0.76942127666166593</c:v>
                </c:pt>
                <c:pt idx="18">
                  <c:v>0.55901773336692884</c:v>
                </c:pt>
                <c:pt idx="19">
                  <c:v>0.29389366200566175</c:v>
                </c:pt>
                <c:pt idx="20">
                  <c:v>1.2432012920720836E-6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0.4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Sheet1!$B$10:$V$10</c:f>
              <c:numCache>
                <c:formatCode>General</c:formatCode>
                <c:ptCount val="21"/>
                <c:pt idx="0">
                  <c:v>0</c:v>
                </c:pt>
                <c:pt idx="1">
                  <c:v>-0.29389266688793758</c:v>
                </c:pt>
                <c:pt idx="2">
                  <c:v>-0.55901708374178782</c:v>
                </c:pt>
                <c:pt idx="3">
                  <c:v>-0.76942103611891755</c:v>
                </c:pt>
                <c:pt idx="4">
                  <c:v>-0.90450872768918722</c:v>
                </c:pt>
                <c:pt idx="5">
                  <c:v>-0.95105683944714847</c:v>
                </c:pt>
                <c:pt idx="6">
                  <c:v>-0.90450891977443448</c:v>
                </c:pt>
                <c:pt idx="7">
                  <c:v>-0.76942140148677762</c:v>
                </c:pt>
                <c:pt idx="8">
                  <c:v>-0.55901758662752388</c:v>
                </c:pt>
                <c:pt idx="9">
                  <c:v>-0.2938932580656099</c:v>
                </c:pt>
                <c:pt idx="10">
                  <c:v>-6.2160104332044133E-7</c:v>
                </c:pt>
                <c:pt idx="11">
                  <c:v>0.29389207571013964</c:v>
                </c:pt>
                <c:pt idx="12">
                  <c:v>0.55901658085581318</c:v>
                </c:pt>
                <c:pt idx="13">
                  <c:v>0.76942067075072873</c:v>
                </c:pt>
                <c:pt idx="14">
                  <c:v>0.90450853560355371</c:v>
                </c:pt>
                <c:pt idx="15">
                  <c:v>0.95105683944674213</c:v>
                </c:pt>
                <c:pt idx="16">
                  <c:v>0.90450911185929517</c:v>
                </c:pt>
                <c:pt idx="17">
                  <c:v>0.76942176685430808</c:v>
                </c:pt>
                <c:pt idx="18">
                  <c:v>0.55901808951301946</c:v>
                </c:pt>
                <c:pt idx="19">
                  <c:v>0.29389384924315448</c:v>
                </c:pt>
                <c:pt idx="20">
                  <c:v>1.2432020841064925E-6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0.45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Sheet1!$B$11:$V$11</c:f>
              <c:numCache>
                <c:formatCode>General</c:formatCode>
                <c:ptCount val="21"/>
                <c:pt idx="0">
                  <c:v>0</c:v>
                </c:pt>
                <c:pt idx="1">
                  <c:v>-0.18163588957978177</c:v>
                </c:pt>
                <c:pt idx="2">
                  <c:v>-0.34549200009284914</c:v>
                </c:pt>
                <c:pt idx="3">
                  <c:v>-0.47552896040834503</c:v>
                </c:pt>
                <c:pt idx="4">
                  <c:v>-0.55901785208253252</c:v>
                </c:pt>
                <c:pt idx="5">
                  <c:v>-0.58778620406948512</c:v>
                </c:pt>
                <c:pt idx="6">
                  <c:v>-0.55901797079789606</c:v>
                </c:pt>
                <c:pt idx="7">
                  <c:v>-0.47552918621838985</c:v>
                </c:pt>
                <c:pt idx="8">
                  <c:v>-0.34549231089372412</c:v>
                </c:pt>
                <c:pt idx="9">
                  <c:v>-0.18163625494814414</c:v>
                </c:pt>
                <c:pt idx="10">
                  <c:v>-3.8417106375192398E-7</c:v>
                </c:pt>
                <c:pt idx="11">
                  <c:v>0.18163552421134177</c:v>
                </c:pt>
                <c:pt idx="12">
                  <c:v>0.34549168929182666</c:v>
                </c:pt>
                <c:pt idx="13">
                  <c:v>0.47552873459809702</c:v>
                </c:pt>
                <c:pt idx="14">
                  <c:v>0.55901773336693039</c:v>
                </c:pt>
                <c:pt idx="15">
                  <c:v>0.58778620406923399</c:v>
                </c:pt>
                <c:pt idx="16">
                  <c:v>0.55901808951302057</c:v>
                </c:pt>
                <c:pt idx="17">
                  <c:v>0.47552941202823096</c:v>
                </c:pt>
                <c:pt idx="18">
                  <c:v>0.3454926216944505</c:v>
                </c:pt>
                <c:pt idx="19">
                  <c:v>0.18163662031642758</c:v>
                </c:pt>
                <c:pt idx="20">
                  <c:v>7.683421259375068E-7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0.5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Sheet1!$B$12:$V$12</c:f>
              <c:numCache>
                <c:formatCode>General</c:formatCode>
                <c:ptCount val="21"/>
                <c:pt idx="0">
                  <c:v>0</c:v>
                </c:pt>
                <c:pt idx="1">
                  <c:v>-4.0394062584114241E-7</c:v>
                </c:pt>
                <c:pt idx="2">
                  <c:v>-7.6834074512192659E-7</c:v>
                </c:pt>
                <c:pt idx="3">
                  <c:v>-1.0575303499618287E-6</c:v>
                </c:pt>
                <c:pt idx="4">
                  <c:v>-1.2432015586182078E-6</c:v>
                </c:pt>
                <c:pt idx="5">
                  <c:v>-1.3071795870404133E-6</c:v>
                </c:pt>
                <c:pt idx="6">
                  <c:v>-1.2432018226296778E-6</c:v>
                </c:pt>
                <c:pt idx="7">
                  <c:v>-1.0575308521414974E-6</c:v>
                </c:pt>
                <c:pt idx="8">
                  <c:v>-7.6834143631296944E-7</c:v>
                </c:pt>
                <c:pt idx="9">
                  <c:v>-4.0394143838499207E-7</c:v>
                </c:pt>
                <c:pt idx="10">
                  <c:v>-8.5435923638784665E-13</c:v>
                </c:pt>
                <c:pt idx="11">
                  <c:v>4.0393981329712006E-7</c:v>
                </c:pt>
                <c:pt idx="12">
                  <c:v>7.6834005393055563E-7</c:v>
                </c:pt>
                <c:pt idx="13">
                  <c:v>1.0575298477817083E-6</c:v>
                </c:pt>
                <c:pt idx="14">
                  <c:v>1.2432012946062069E-6</c:v>
                </c:pt>
                <c:pt idx="15">
                  <c:v>1.3071795870398549E-6</c:v>
                </c:pt>
                <c:pt idx="16">
                  <c:v>1.2432020866406163E-6</c:v>
                </c:pt>
                <c:pt idx="17">
                  <c:v>1.0575313543207128E-6</c:v>
                </c:pt>
                <c:pt idx="18">
                  <c:v>7.6834212750368194E-7</c:v>
                </c:pt>
                <c:pt idx="19">
                  <c:v>4.0394225092866618E-7</c:v>
                </c:pt>
                <c:pt idx="20">
                  <c:v>1.7087184692923021E-12</c:v>
                </c:pt>
              </c:numCache>
            </c:numRef>
          </c:val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0.55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Sheet1!$B$13:$V$13</c:f>
              <c:numCache>
                <c:formatCode>General</c:formatCode>
                <c:ptCount val="21"/>
                <c:pt idx="0">
                  <c:v>0</c:v>
                </c:pt>
                <c:pt idx="1">
                  <c:v>0.18163523599005788</c:v>
                </c:pt>
                <c:pt idx="2">
                  <c:v>0.34549075689129094</c:v>
                </c:pt>
                <c:pt idx="3">
                  <c:v>0.47552724928813267</c:v>
                </c:pt>
                <c:pt idx="4">
                  <c:v>0.55901584053996545</c:v>
                </c:pt>
                <c:pt idx="5">
                  <c:v>0.58778408900828372</c:v>
                </c:pt>
                <c:pt idx="6">
                  <c:v>0.55901595925490177</c:v>
                </c:pt>
                <c:pt idx="7">
                  <c:v>0.47552747509736498</c:v>
                </c:pt>
                <c:pt idx="8">
                  <c:v>0.34549106769104754</c:v>
                </c:pt>
                <c:pt idx="9">
                  <c:v>0.18163560135710552</c:v>
                </c:pt>
                <c:pt idx="10">
                  <c:v>3.8416968136951012E-7</c:v>
                </c:pt>
                <c:pt idx="11">
                  <c:v>-0.1816348706229326</c:v>
                </c:pt>
                <c:pt idx="12">
                  <c:v>-0.34549044609138685</c:v>
                </c:pt>
                <c:pt idx="13">
                  <c:v>-0.47552702347869724</c:v>
                </c:pt>
                <c:pt idx="14">
                  <c:v>-0.55901572182479053</c:v>
                </c:pt>
                <c:pt idx="15">
                  <c:v>-0.58778408900803258</c:v>
                </c:pt>
                <c:pt idx="16">
                  <c:v>-0.55901607796959907</c:v>
                </c:pt>
                <c:pt idx="17">
                  <c:v>-0.47552770090639357</c:v>
                </c:pt>
                <c:pt idx="18">
                  <c:v>-0.34549137849065553</c:v>
                </c:pt>
                <c:pt idx="19">
                  <c:v>-0.1816359667240742</c:v>
                </c:pt>
                <c:pt idx="20">
                  <c:v>-7.6833936117268458E-7</c:v>
                </c:pt>
              </c:numCache>
            </c:numRef>
          </c:val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0.6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Sheet1!$B$14:$V$14</c:f>
              <c:numCache>
                <c:formatCode>General</c:formatCode>
                <c:ptCount val="21"/>
                <c:pt idx="0">
                  <c:v>0</c:v>
                </c:pt>
                <c:pt idx="1">
                  <c:v>0.29389241723870058</c:v>
                </c:pt>
                <c:pt idx="2">
                  <c:v>0.55901660888071059</c:v>
                </c:pt>
                <c:pt idx="3">
                  <c:v>0.76942038252869149</c:v>
                </c:pt>
                <c:pt idx="4">
                  <c:v>0.90450795934775119</c:v>
                </c:pt>
                <c:pt idx="5">
                  <c:v>0.95105603156508456</c:v>
                </c:pt>
                <c:pt idx="6">
                  <c:v>0.90450815143283536</c:v>
                </c:pt>
                <c:pt idx="7">
                  <c:v>0.76942074789624126</c:v>
                </c:pt>
                <c:pt idx="8">
                  <c:v>0.55901711176601943</c:v>
                </c:pt>
                <c:pt idx="9">
                  <c:v>0.29389300841587074</c:v>
                </c:pt>
                <c:pt idx="10">
                  <c:v>6.2160051529696993E-7</c:v>
                </c:pt>
                <c:pt idx="11">
                  <c:v>-0.29389182606140485</c:v>
                </c:pt>
                <c:pt idx="12">
                  <c:v>-0.55901610599516305</c:v>
                </c:pt>
                <c:pt idx="13">
                  <c:v>-0.7694200171608131</c:v>
                </c:pt>
                <c:pt idx="14">
                  <c:v>-0.90450776726228088</c:v>
                </c:pt>
                <c:pt idx="15">
                  <c:v>-0.95105603156467822</c:v>
                </c:pt>
                <c:pt idx="16">
                  <c:v>-0.90450834351753273</c:v>
                </c:pt>
                <c:pt idx="17">
                  <c:v>-0.7694211132634613</c:v>
                </c:pt>
                <c:pt idx="18">
                  <c:v>-0.55901761465108779</c:v>
                </c:pt>
                <c:pt idx="19">
                  <c:v>-0.29389359959291317</c:v>
                </c:pt>
                <c:pt idx="20">
                  <c:v>-1.2432010280595521E-6</c:v>
                </c:pt>
              </c:numCache>
            </c:numRef>
          </c:val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0.65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Sheet1!$B$15:$V$15</c:f>
              <c:numCache>
                <c:formatCode>General</c:formatCode>
                <c:ptCount val="21"/>
                <c:pt idx="0">
                  <c:v>0</c:v>
                </c:pt>
                <c:pt idx="1">
                  <c:v>0.29389272929993288</c:v>
                </c:pt>
                <c:pt idx="2">
                  <c:v>0.55901720245646003</c:v>
                </c:pt>
                <c:pt idx="3">
                  <c:v>0.76942119951565213</c:v>
                </c:pt>
                <c:pt idx="4">
                  <c:v>0.90450891977357994</c:v>
                </c:pt>
                <c:pt idx="5">
                  <c:v>0.95105704141664849</c:v>
                </c:pt>
                <c:pt idx="6">
                  <c:v>0.90450911185886806</c:v>
                </c:pt>
                <c:pt idx="7">
                  <c:v>0.76942156488358981</c:v>
                </c:pt>
                <c:pt idx="8">
                  <c:v>0.55901770534230288</c:v>
                </c:pt>
                <c:pt idx="9">
                  <c:v>0.29389332047773076</c:v>
                </c:pt>
                <c:pt idx="10">
                  <c:v>6.2160117532564513E-7</c:v>
                </c:pt>
                <c:pt idx="11">
                  <c:v>-0.29389213812200937</c:v>
                </c:pt>
                <c:pt idx="12">
                  <c:v>-0.55901669957037858</c:v>
                </c:pt>
                <c:pt idx="13">
                  <c:v>-0.76942083414738571</c:v>
                </c:pt>
                <c:pt idx="14">
                  <c:v>-0.90450872768790569</c:v>
                </c:pt>
                <c:pt idx="15">
                  <c:v>-0.95105704141624214</c:v>
                </c:pt>
                <c:pt idx="16">
                  <c:v>-0.90450930394376949</c:v>
                </c:pt>
                <c:pt idx="17">
                  <c:v>-0.76942193025119787</c:v>
                </c:pt>
                <c:pt idx="18">
                  <c:v>-0.55901820822790527</c:v>
                </c:pt>
                <c:pt idx="19">
                  <c:v>-0.29389391165540085</c:v>
                </c:pt>
                <c:pt idx="20">
                  <c:v>-1.2432023481168997E-6</c:v>
                </c:pt>
              </c:numCache>
            </c:numRef>
          </c:val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0.7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Sheet1!$B$16:$V$16</c:f>
              <c:numCache>
                <c:formatCode>General</c:formatCode>
                <c:ptCount val="21"/>
                <c:pt idx="0">
                  <c:v>0</c:v>
                </c:pt>
                <c:pt idx="1">
                  <c:v>0.18163605297701829</c:v>
                </c:pt>
                <c:pt idx="2">
                  <c:v>0.3454923108928688</c:v>
                </c:pt>
                <c:pt idx="3">
                  <c:v>0.47552938818788898</c:v>
                </c:pt>
                <c:pt idx="4">
                  <c:v>0.55901835496757579</c:v>
                </c:pt>
                <c:pt idx="5">
                  <c:v>0.58778673283415617</c:v>
                </c:pt>
                <c:pt idx="6">
                  <c:v>0.55901847368304614</c:v>
                </c:pt>
                <c:pt idx="7">
                  <c:v>0.47552961399813692</c:v>
                </c:pt>
                <c:pt idx="8">
                  <c:v>0.34549262169402334</c:v>
                </c:pt>
                <c:pt idx="9">
                  <c:v>0.18163641834570934</c:v>
                </c:pt>
                <c:pt idx="10">
                  <c:v>3.8417140934711617E-7</c:v>
                </c:pt>
                <c:pt idx="11">
                  <c:v>-0.18163568760824961</c:v>
                </c:pt>
                <c:pt idx="12">
                  <c:v>-0.34549200009156672</c:v>
                </c:pt>
                <c:pt idx="13">
                  <c:v>-0.47552916237743786</c:v>
                </c:pt>
                <c:pt idx="14">
                  <c:v>-0.55901823625186686</c:v>
                </c:pt>
                <c:pt idx="15">
                  <c:v>-0.58778673283390503</c:v>
                </c:pt>
                <c:pt idx="16">
                  <c:v>-0.55901859239827745</c:v>
                </c:pt>
                <c:pt idx="17">
                  <c:v>-0.4755298398081812</c:v>
                </c:pt>
                <c:pt idx="18">
                  <c:v>-0.34549293249502933</c:v>
                </c:pt>
                <c:pt idx="19">
                  <c:v>-0.18163678371432143</c:v>
                </c:pt>
                <c:pt idx="20">
                  <c:v>-7.683428171278897E-7</c:v>
                </c:pt>
              </c:numCache>
            </c:numRef>
          </c:val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0.75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Sheet1!$B$17:$V$17</c:f>
              <c:numCache>
                <c:formatCode>General</c:formatCode>
                <c:ptCount val="21"/>
                <c:pt idx="0">
                  <c:v>0</c:v>
                </c:pt>
                <c:pt idx="1">
                  <c:v>6.0591093807534238E-7</c:v>
                </c:pt>
                <c:pt idx="2">
                  <c:v>1.1525111163773342E-6</c:v>
                </c:pt>
                <c:pt idx="3">
                  <c:v>1.5862955231457999E-6</c:v>
                </c:pt>
                <c:pt idx="4">
                  <c:v>1.8648023358148781E-6</c:v>
                </c:pt>
                <c:pt idx="5">
                  <c:v>1.960769378339476E-6</c:v>
                </c:pt>
                <c:pt idx="6">
                  <c:v>1.8648027318320828E-6</c:v>
                </c:pt>
                <c:pt idx="7">
                  <c:v>1.5862962764153019E-6</c:v>
                </c:pt>
                <c:pt idx="8">
                  <c:v>1.1525121531638974E-6</c:v>
                </c:pt>
                <c:pt idx="9">
                  <c:v>6.0591215689111555E-7</c:v>
                </c:pt>
                <c:pt idx="10">
                  <c:v>1.2815388531300528E-12</c:v>
                </c:pt>
                <c:pt idx="11">
                  <c:v>-6.0590971925931034E-7</c:v>
                </c:pt>
                <c:pt idx="12">
                  <c:v>-1.1525100795902791E-6</c:v>
                </c:pt>
                <c:pt idx="13">
                  <c:v>-1.5862947698756202E-6</c:v>
                </c:pt>
                <c:pt idx="14">
                  <c:v>-1.8648019397968772E-6</c:v>
                </c:pt>
                <c:pt idx="15">
                  <c:v>-1.9607693783386383E-6</c:v>
                </c:pt>
                <c:pt idx="16">
                  <c:v>-1.86480312784849E-6</c:v>
                </c:pt>
                <c:pt idx="17">
                  <c:v>-1.5862970296841245E-6</c:v>
                </c:pt>
                <c:pt idx="18">
                  <c:v>-1.1525131899499649E-6</c:v>
                </c:pt>
                <c:pt idx="19">
                  <c:v>-6.0591337570662529E-7</c:v>
                </c:pt>
                <c:pt idx="20">
                  <c:v>-2.5630777010350189E-12</c:v>
                </c:pt>
              </c:numCache>
            </c:numRef>
          </c:val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0.8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Sheet1!$B$18:$V$18</c:f>
              <c:numCache>
                <c:formatCode>General</c:formatCode>
                <c:ptCount val="21"/>
                <c:pt idx="0">
                  <c:v>0</c:v>
                </c:pt>
                <c:pt idx="1">
                  <c:v>-0.18163507259243364</c:v>
                </c:pt>
                <c:pt idx="2">
                  <c:v>-0.34549044609053381</c:v>
                </c:pt>
                <c:pt idx="3">
                  <c:v>-0.47552682150757369</c:v>
                </c:pt>
                <c:pt idx="4">
                  <c:v>-0.55901533765372902</c:v>
                </c:pt>
                <c:pt idx="5">
                  <c:v>-0.58778356024235801</c:v>
                </c:pt>
                <c:pt idx="6">
                  <c:v>-0.55901545636855854</c:v>
                </c:pt>
                <c:pt idx="7">
                  <c:v>-0.47552704731660284</c:v>
                </c:pt>
                <c:pt idx="8">
                  <c:v>-0.3454907568900108</c:v>
                </c:pt>
                <c:pt idx="9">
                  <c:v>-0.18163543795915263</c:v>
                </c:pt>
                <c:pt idx="10">
                  <c:v>-3.8416933577349789E-7</c:v>
                </c:pt>
                <c:pt idx="11">
                  <c:v>0.18163470722563704</c:v>
                </c:pt>
                <c:pt idx="12">
                  <c:v>0.34549013529090927</c:v>
                </c:pt>
                <c:pt idx="13">
                  <c:v>0.47552659569834138</c:v>
                </c:pt>
                <c:pt idx="14">
                  <c:v>0.5590152189386608</c:v>
                </c:pt>
                <c:pt idx="15">
                  <c:v>0.58778356024210687</c:v>
                </c:pt>
                <c:pt idx="16">
                  <c:v>0.55901557508314903</c:v>
                </c:pt>
                <c:pt idx="17">
                  <c:v>0.47552727312542831</c:v>
                </c:pt>
                <c:pt idx="18">
                  <c:v>0.34549106768933924</c:v>
                </c:pt>
                <c:pt idx="19">
                  <c:v>0.18163580332579263</c:v>
                </c:pt>
                <c:pt idx="20">
                  <c:v>7.6833866998066161E-7</c:v>
                </c:pt>
              </c:numCache>
            </c:numRef>
          </c:val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0.85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Sheet1!$B$19:$V$19</c:f>
              <c:numCache>
                <c:formatCode>General</c:formatCode>
                <c:ptCount val="21"/>
                <c:pt idx="0">
                  <c:v>0</c:v>
                </c:pt>
                <c:pt idx="1">
                  <c:v>-0.29389235482607784</c:v>
                </c:pt>
                <c:pt idx="2">
                  <c:v>-0.55901649016484489</c:v>
                </c:pt>
                <c:pt idx="3">
                  <c:v>-0.76942021913031422</c:v>
                </c:pt>
                <c:pt idx="4">
                  <c:v>-0.90450776726142734</c:v>
                </c:pt>
                <c:pt idx="5">
                  <c:v>-0.95105582959355406</c:v>
                </c:pt>
                <c:pt idx="6">
                  <c:v>-0.90450795934647066</c:v>
                </c:pt>
                <c:pt idx="7">
                  <c:v>-0.76942058449778639</c:v>
                </c:pt>
                <c:pt idx="8">
                  <c:v>-0.55901699305004693</c:v>
                </c:pt>
                <c:pt idx="9">
                  <c:v>-0.29389294600312243</c:v>
                </c:pt>
                <c:pt idx="10">
                  <c:v>-6.2160038329043904E-7</c:v>
                </c:pt>
                <c:pt idx="11">
                  <c:v>0.29389176364890762</c:v>
                </c:pt>
                <c:pt idx="12">
                  <c:v>0.55901598727940427</c:v>
                </c:pt>
                <c:pt idx="13">
                  <c:v>0.76941985376251343</c:v>
                </c:pt>
                <c:pt idx="14">
                  <c:v>0.90450757517599778</c:v>
                </c:pt>
                <c:pt idx="15">
                  <c:v>0.95105582959314772</c:v>
                </c:pt>
                <c:pt idx="16">
                  <c:v>0.90450815143112728</c:v>
                </c:pt>
                <c:pt idx="17">
                  <c:v>0.76942094986492882</c:v>
                </c:pt>
                <c:pt idx="18">
                  <c:v>0.5590174959350086</c:v>
                </c:pt>
                <c:pt idx="19">
                  <c:v>0.2938935371800393</c:v>
                </c:pt>
                <c:pt idx="20">
                  <c:v>1.2432007640464907E-6</c:v>
                </c:pt>
              </c:numCache>
            </c:numRef>
          </c:val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0.9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Sheet1!$B$20:$V$20</c:f>
              <c:numCache>
                <c:formatCode>General</c:formatCode>
                <c:ptCount val="21"/>
                <c:pt idx="0">
                  <c:v>0</c:v>
                </c:pt>
                <c:pt idx="1">
                  <c:v>-0.29389279171180244</c:v>
                </c:pt>
                <c:pt idx="2">
                  <c:v>-0.55901732117089298</c:v>
                </c:pt>
                <c:pt idx="3">
                  <c:v>-0.76942136291205754</c:v>
                </c:pt>
                <c:pt idx="4">
                  <c:v>-0.90450911185758576</c:v>
                </c:pt>
                <c:pt idx="5">
                  <c:v>-0.9510572433857416</c:v>
                </c:pt>
                <c:pt idx="6">
                  <c:v>-0.90450930394291462</c:v>
                </c:pt>
                <c:pt idx="7">
                  <c:v>-0.76942172828007283</c:v>
                </c:pt>
                <c:pt idx="8">
                  <c:v>-0.55901782405684264</c:v>
                </c:pt>
                <c:pt idx="9">
                  <c:v>-0.29389338288972583</c:v>
                </c:pt>
                <c:pt idx="10">
                  <c:v>-6.2160130733058297E-7</c:v>
                </c:pt>
                <c:pt idx="11">
                  <c:v>0.29389220053375337</c:v>
                </c:pt>
                <c:pt idx="12">
                  <c:v>0.55901681828470484</c:v>
                </c:pt>
                <c:pt idx="13">
                  <c:v>0.76942099754371351</c:v>
                </c:pt>
                <c:pt idx="14">
                  <c:v>0.90450891977187065</c:v>
                </c:pt>
                <c:pt idx="15">
                  <c:v>0.95105724338533526</c:v>
                </c:pt>
                <c:pt idx="16">
                  <c:v>0.9045094960278568</c:v>
                </c:pt>
                <c:pt idx="17">
                  <c:v>0.76942209364775838</c:v>
                </c:pt>
                <c:pt idx="18">
                  <c:v>0.55901832694255182</c:v>
                </c:pt>
                <c:pt idx="19">
                  <c:v>0.29389397406752149</c:v>
                </c:pt>
                <c:pt idx="20">
                  <c:v>1.2432026121267747E-6</c:v>
                </c:pt>
              </c:numCache>
            </c:numRef>
          </c:val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0.95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Sheet1!$B$21:$V$21</c:f>
              <c:numCache>
                <c:formatCode>General</c:formatCode>
                <c:ptCount val="21"/>
                <c:pt idx="0">
                  <c:v>0</c:v>
                </c:pt>
                <c:pt idx="1">
                  <c:v>-0.18163621637417696</c:v>
                </c:pt>
                <c:pt idx="2">
                  <c:v>-0.34549262169274036</c:v>
                </c:pt>
                <c:pt idx="3">
                  <c:v>-0.47552981596722915</c:v>
                </c:pt>
                <c:pt idx="4">
                  <c:v>-0.55901885785237948</c:v>
                </c:pt>
                <c:pt idx="5">
                  <c:v>-0.58778726159857531</c:v>
                </c:pt>
                <c:pt idx="6">
                  <c:v>-0.55901897656795663</c:v>
                </c:pt>
                <c:pt idx="7">
                  <c:v>-0.47553004177768027</c:v>
                </c:pt>
                <c:pt idx="8">
                  <c:v>-0.34549293249417451</c:v>
                </c:pt>
                <c:pt idx="9">
                  <c:v>-0.18163658174319669</c:v>
                </c:pt>
                <c:pt idx="10">
                  <c:v>-3.8417175494214367E-7</c:v>
                </c:pt>
                <c:pt idx="11">
                  <c:v>0.18163585100507959</c:v>
                </c:pt>
                <c:pt idx="12">
                  <c:v>0.34549231089115873</c:v>
                </c:pt>
                <c:pt idx="13">
                  <c:v>0.47552959015657487</c:v>
                </c:pt>
                <c:pt idx="14">
                  <c:v>0.55901873913656375</c:v>
                </c:pt>
                <c:pt idx="15">
                  <c:v>0.58778726159832417</c:v>
                </c:pt>
                <c:pt idx="16">
                  <c:v>0.55901909528329463</c:v>
                </c:pt>
                <c:pt idx="17">
                  <c:v>0.4755302675879276</c:v>
                </c:pt>
                <c:pt idx="18">
                  <c:v>0.34549324329546011</c:v>
                </c:pt>
                <c:pt idx="19">
                  <c:v>0.18163694711213746</c:v>
                </c:pt>
                <c:pt idx="20">
                  <c:v>7.6834350831794332E-7</c:v>
                </c:pt>
              </c:numCache>
            </c:numRef>
          </c:val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cat>
            <c:numRef>
              <c:f>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Sheet1!$B$22:$V$22</c:f>
              <c:numCache>
                <c:formatCode>General</c:formatCode>
                <c:ptCount val="21"/>
                <c:pt idx="0">
                  <c:v>0</c:v>
                </c:pt>
                <c:pt idx="1">
                  <c:v>-8.0788125003482151E-7</c:v>
                </c:pt>
                <c:pt idx="2">
                  <c:v>-1.5366814871101917E-6</c:v>
                </c:pt>
                <c:pt idx="3">
                  <c:v>-2.1150606956105423E-6</c:v>
                </c:pt>
                <c:pt idx="4">
                  <c:v>-2.4864031121660442E-6</c:v>
                </c:pt>
                <c:pt idx="5">
                  <c:v>-2.6143591687495225E-6</c:v>
                </c:pt>
                <c:pt idx="6">
                  <c:v>-2.4864036401889833E-6</c:v>
                </c:pt>
                <c:pt idx="7">
                  <c:v>-2.1150616999698777E-6</c:v>
                </c:pt>
                <c:pt idx="8">
                  <c:v>-1.5366828694922746E-6</c:v>
                </c:pt>
                <c:pt idx="9">
                  <c:v>-8.0788287512251755E-7</c:v>
                </c:pt>
                <c:pt idx="10">
                  <c:v>-1.7087184692912073E-12</c:v>
                </c:pt>
                <c:pt idx="11">
                  <c:v>8.078796249467802E-7</c:v>
                </c:pt>
                <c:pt idx="12">
                  <c:v>1.5366801047274527E-6</c:v>
                </c:pt>
                <c:pt idx="13">
                  <c:v>2.1150596912503036E-6</c:v>
                </c:pt>
                <c:pt idx="14">
                  <c:v>2.4864025841420437E-6</c:v>
                </c:pt>
                <c:pt idx="15">
                  <c:v>2.6143591687484057E-6</c:v>
                </c:pt>
                <c:pt idx="16">
                  <c:v>2.4864041682108594E-6</c:v>
                </c:pt>
                <c:pt idx="17">
                  <c:v>2.1150627043283067E-6</c:v>
                </c:pt>
                <c:pt idx="18">
                  <c:v>1.5366842518736969E-6</c:v>
                </c:pt>
                <c:pt idx="19">
                  <c:v>8.0788450020986249E-7</c:v>
                </c:pt>
                <c:pt idx="20">
                  <c:v>3.4174369316156325E-12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350186624"/>
        <c:axId val="350179568"/>
        <c:axId val="352130656"/>
      </c:surface3DChart>
      <c:catAx>
        <c:axId val="35018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0179568"/>
        <c:crosses val="autoZero"/>
        <c:auto val="1"/>
        <c:lblAlgn val="ctr"/>
        <c:lblOffset val="100"/>
        <c:noMultiLvlLbl val="0"/>
      </c:catAx>
      <c:valAx>
        <c:axId val="3501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0186624"/>
        <c:crosses val="autoZero"/>
        <c:crossBetween val="midCat"/>
      </c:valAx>
      <c:serAx>
        <c:axId val="3521306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0179568"/>
        <c:crosses val="autoZero"/>
      </c:serAx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0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6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C771-E859-4F4E-B492-93E025E4BDF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B9FBF-5B64-42D8-9B0E-E8E4CE42E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7" y="3210783"/>
            <a:ext cx="4972051" cy="25899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Optimization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en-US" altLang="ko-KR" sz="4800" dirty="0" smtClean="0"/>
              <a:t>Gradient Descend”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Oct. 6, 2019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6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91" y="901115"/>
            <a:ext cx="4438650" cy="4943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Descent(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AutoShape 4" descr="{\displaystyle \mathbf {x} _{i+1}=\mathbf {x} _{i}-\gamma _{i}\nabla f(\mathbf {x} _{i})}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Local optimum, but not global optimum</a:t>
                </a:r>
              </a:p>
              <a:p>
                <a:pPr lvl="1"/>
                <a:r>
                  <a:rPr lang="en-US" altLang="ko-KR" dirty="0" smtClean="0"/>
                  <a:t>Depending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2 dimensional problem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7" name="AutoShape 4" descr="{\displaystyle \mathbf {x} _{i+1}=\mathbf {x} _{i}-\gamma _{i}\nabla f(\mathbf {x} _{i})}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 rotWithShape="0">
                <a:blip r:embed="rId3"/>
                <a:stretch>
                  <a:fillRect l="-104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6302" y="4274635"/>
                <a:ext cx="3258833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02" y="4274635"/>
                <a:ext cx="3258833" cy="7035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6301" y="5036635"/>
                <a:ext cx="3258833" cy="766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01" y="5036635"/>
                <a:ext cx="3258833" cy="7666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040013" y="4001294"/>
                <a:ext cx="2308004" cy="62805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+∆,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13" y="4001294"/>
                <a:ext cx="2308004" cy="62805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모서리가 둥근 사각형 설명선 3"/>
          <p:cNvSpPr/>
          <p:nvPr/>
        </p:nvSpPr>
        <p:spPr>
          <a:xfrm>
            <a:off x="3553522" y="4207727"/>
            <a:ext cx="1251612" cy="770434"/>
          </a:xfrm>
          <a:prstGeom prst="wedgeRoundRectCallout">
            <a:avLst>
              <a:gd name="adj1" fmla="val 67074"/>
              <a:gd name="adj2" fmla="val 30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dirty="0" smtClean="0"/>
                  <a:t>Sol)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  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2696901"/>
            <a:ext cx="6227794" cy="32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1" y="1656810"/>
            <a:ext cx="7533188" cy="47573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03" y="1656810"/>
            <a:ext cx="2960771" cy="3017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984" y="1656810"/>
            <a:ext cx="3513221" cy="2819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19794" y="5401559"/>
            <a:ext cx="30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</a:t>
            </a:r>
            <a:r>
              <a:rPr lang="ko-KR" altLang="en-US" dirty="0" smtClean="0"/>
              <a:t> </a:t>
            </a:r>
            <a:r>
              <a:rPr lang="en-US" altLang="ko-KR" dirty="0" smtClean="0"/>
              <a:t>happens if psi = 1??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9544" y="3052872"/>
            <a:ext cx="847492" cy="714840"/>
          </a:xfrm>
          <a:prstGeom prst="wedgeRoundRectCallout">
            <a:avLst>
              <a:gd name="adj1" fmla="val 104606"/>
              <a:gd name="adj2" fmla="val -9765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627" y="3146502"/>
                <a:ext cx="886525" cy="5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7" y="3146502"/>
                <a:ext cx="886525" cy="5749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사각형 설명선 11"/>
          <p:cNvSpPr/>
          <p:nvPr/>
        </p:nvSpPr>
        <p:spPr>
          <a:xfrm>
            <a:off x="476328" y="1452456"/>
            <a:ext cx="847492" cy="714840"/>
          </a:xfrm>
          <a:prstGeom prst="wedgeRoundRectCallout">
            <a:avLst>
              <a:gd name="adj1" fmla="val 80045"/>
              <a:gd name="adj2" fmla="val 9889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6812" y="1524575"/>
                <a:ext cx="886525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2" y="1524575"/>
                <a:ext cx="886525" cy="527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9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psi : step size</a:t>
            </a:r>
          </a:p>
          <a:p>
            <a:pPr lvl="1"/>
            <a:r>
              <a:rPr lang="en-US" altLang="ko-KR" dirty="0" smtClean="0"/>
              <a:t>What happens if psi = 1 in the previous page. </a:t>
            </a:r>
          </a:p>
          <a:p>
            <a:r>
              <a:rPr lang="en-US" altLang="ko-KR" dirty="0" smtClean="0"/>
              <a:t>eta : precision(accuracy)</a:t>
            </a:r>
          </a:p>
          <a:p>
            <a:r>
              <a:rPr lang="en-US" altLang="ko-KR" dirty="0" smtClean="0"/>
              <a:t>(dx,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) : accuracy of differentiation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9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 the region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&lt;1,  </m:t>
                    </m:r>
                  </m:oMath>
                </a14:m>
                <a:r>
                  <a:rPr lang="en-US" altLang="ko-KR" dirty="0" smtClean="0"/>
                  <a:t>find local minima and maxima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2. 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58797"/>
              </p:ext>
            </p:extLst>
          </p:nvPr>
        </p:nvGraphicFramePr>
        <p:xfrm>
          <a:off x="6260969" y="30189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49" y="3194222"/>
            <a:ext cx="4542885" cy="20984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3167406" y="3091992"/>
            <a:ext cx="122549" cy="141402"/>
          </a:xfrm>
          <a:custGeom>
            <a:avLst/>
            <a:gdLst>
              <a:gd name="connsiteX0" fmla="*/ 0 w 122549"/>
              <a:gd name="connsiteY0" fmla="*/ 141402 h 141402"/>
              <a:gd name="connsiteX1" fmla="*/ 65988 w 122549"/>
              <a:gd name="connsiteY1" fmla="*/ 65987 h 141402"/>
              <a:gd name="connsiteX2" fmla="*/ 75415 w 122549"/>
              <a:gd name="connsiteY2" fmla="*/ 37707 h 141402"/>
              <a:gd name="connsiteX3" fmla="*/ 103695 w 122549"/>
              <a:gd name="connsiteY3" fmla="*/ 18853 h 141402"/>
              <a:gd name="connsiteX4" fmla="*/ 122549 w 122549"/>
              <a:gd name="connsiteY4" fmla="*/ 0 h 1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49" h="141402">
                <a:moveTo>
                  <a:pt x="0" y="141402"/>
                </a:moveTo>
                <a:cubicBezTo>
                  <a:pt x="24574" y="116828"/>
                  <a:pt x="50398" y="97167"/>
                  <a:pt x="65988" y="65987"/>
                </a:cubicBezTo>
                <a:cubicBezTo>
                  <a:pt x="70432" y="57099"/>
                  <a:pt x="69208" y="45466"/>
                  <a:pt x="75415" y="37707"/>
                </a:cubicBezTo>
                <a:cubicBezTo>
                  <a:pt x="82493" y="28860"/>
                  <a:pt x="94848" y="25931"/>
                  <a:pt x="103695" y="18853"/>
                </a:cubicBezTo>
                <a:cubicBezTo>
                  <a:pt x="110635" y="13301"/>
                  <a:pt x="116264" y="6284"/>
                  <a:pt x="12254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23967" y="2809188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constant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>
            <a:off x="4064520" y="3084133"/>
            <a:ext cx="122549" cy="141402"/>
          </a:xfrm>
          <a:custGeom>
            <a:avLst/>
            <a:gdLst>
              <a:gd name="connsiteX0" fmla="*/ 0 w 122549"/>
              <a:gd name="connsiteY0" fmla="*/ 141402 h 141402"/>
              <a:gd name="connsiteX1" fmla="*/ 65988 w 122549"/>
              <a:gd name="connsiteY1" fmla="*/ 65987 h 141402"/>
              <a:gd name="connsiteX2" fmla="*/ 75415 w 122549"/>
              <a:gd name="connsiteY2" fmla="*/ 37707 h 141402"/>
              <a:gd name="connsiteX3" fmla="*/ 103695 w 122549"/>
              <a:gd name="connsiteY3" fmla="*/ 18853 h 141402"/>
              <a:gd name="connsiteX4" fmla="*/ 122549 w 122549"/>
              <a:gd name="connsiteY4" fmla="*/ 0 h 1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49" h="141402">
                <a:moveTo>
                  <a:pt x="0" y="141402"/>
                </a:moveTo>
                <a:cubicBezTo>
                  <a:pt x="24574" y="116828"/>
                  <a:pt x="50398" y="97167"/>
                  <a:pt x="65988" y="65987"/>
                </a:cubicBezTo>
                <a:cubicBezTo>
                  <a:pt x="70432" y="57099"/>
                  <a:pt x="69208" y="45466"/>
                  <a:pt x="75415" y="37707"/>
                </a:cubicBezTo>
                <a:cubicBezTo>
                  <a:pt x="82493" y="28860"/>
                  <a:pt x="94848" y="25931"/>
                  <a:pt x="103695" y="18853"/>
                </a:cubicBezTo>
                <a:cubicBezTo>
                  <a:pt x="110635" y="13301"/>
                  <a:pt x="116264" y="6284"/>
                  <a:pt x="122549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2: 2 Peaks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function </a:t>
            </a:r>
            <a:r>
              <a:rPr lang="en-US" altLang="ko-KR" dirty="0" err="1" smtClean="0"/>
              <a:t>fxy</a:t>
            </a:r>
            <a:r>
              <a:rPr lang="en-US" altLang="ko-KR" dirty="0" smtClean="0"/>
              <a:t>( ) has 2 peaks at (1, 1) and (-1, -1).</a:t>
            </a:r>
          </a:p>
          <a:p>
            <a:pPr lvl="1"/>
            <a:r>
              <a:rPr lang="en-US" altLang="ko-KR" dirty="0" smtClean="0"/>
              <a:t>Show that the local minimums dependent of starting point.</a:t>
            </a:r>
          </a:p>
          <a:p>
            <a:pPr lvl="1"/>
            <a:r>
              <a:rPr lang="en-US" altLang="ko-KR" dirty="0" smtClean="0"/>
              <a:t>Discuss </a:t>
            </a:r>
            <a:r>
              <a:rPr lang="en-US" altLang="ko-KR" b="1" dirty="0" smtClean="0"/>
              <a:t>quantitative</a:t>
            </a:r>
            <a:r>
              <a:rPr lang="en-US" altLang="ko-KR" dirty="0" smtClean="0"/>
              <a:t> analysis of cost/benefit(accuracy vs. </a:t>
            </a:r>
            <a:r>
              <a:rPr lang="en-US" altLang="ko-KR" dirty="0" smtClean="0"/>
              <a:t>number of iterations</a:t>
            </a:r>
            <a:r>
              <a:rPr lang="en-US" altLang="ko-KR" dirty="0" smtClean="0"/>
              <a:t>) </a:t>
            </a:r>
            <a:r>
              <a:rPr lang="en-US" altLang="ko-KR" dirty="0" smtClean="0"/>
              <a:t>with respect to eta, and psi. </a:t>
            </a:r>
          </a:p>
          <a:p>
            <a:pPr marL="457200" lvl="1" indent="0">
              <a:buNone/>
            </a:pPr>
            <a:r>
              <a:rPr lang="en-US" altLang="ko-KR" dirty="0" smtClean="0"/>
              <a:t>Hint) Range of (x, y): -3 &lt; (x, y) &lt; 3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Let dx = </a:t>
            </a:r>
            <a:r>
              <a:rPr lang="en-US" altLang="ko-KR" dirty="0" err="1" smtClean="0"/>
              <a:t>dy</a:t>
            </a:r>
            <a:r>
              <a:rPr lang="en-US" altLang="ko-KR" dirty="0" smtClean="0"/>
              <a:t> </a:t>
            </a:r>
            <a:r>
              <a:rPr lang="en-US" altLang="ko-KR" smtClean="0"/>
              <a:t>= </a:t>
            </a:r>
            <a:r>
              <a:rPr lang="en-US" altLang="ko-KR" smtClean="0"/>
              <a:t>0.001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346777"/>
            <a:ext cx="9727407" cy="13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21" y="771525"/>
            <a:ext cx="9791433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164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Optimization “Gradient Descend”</vt:lpstr>
      <vt:lpstr>Gradient Descent(경사하강법)</vt:lpstr>
      <vt:lpstr>Ex) f(x)=x_^4-〖3x〗_^3+2</vt:lpstr>
      <vt:lpstr>f(x,y)=〖(x-3)〗^2+〖(y+2)〗^2</vt:lpstr>
      <vt:lpstr>Discussion</vt:lpstr>
      <vt:lpstr>Assignment 1</vt:lpstr>
      <vt:lpstr>Assignment 2: 2 Peaks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</dc:creator>
  <cp:lastModifiedBy>Suh Doug young</cp:lastModifiedBy>
  <cp:revision>16</cp:revision>
  <dcterms:created xsi:type="dcterms:W3CDTF">2019-03-14T03:52:44Z</dcterms:created>
  <dcterms:modified xsi:type="dcterms:W3CDTF">2019-10-06T18:05:13Z</dcterms:modified>
</cp:coreProperties>
</file>