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735763" cy="9799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64"/>
      </p:cViewPr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3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34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74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46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09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0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70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79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66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22259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2D3A5-857A-48AC-B500-F7C896FD32C5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11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Relationship Id="rId7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4919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Matrix </a:t>
            </a:r>
            <a:r>
              <a:rPr lang="en-US" altLang="ko-KR" dirty="0" smtClean="0">
                <a:latin typeface="Sitka Small" panose="02000505000000020004" pitchFamily="2" charset="0"/>
              </a:rPr>
              <a:t>I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Oct. 7, 2019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Doug Young Suh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5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Assignment 1: orthogonality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Calculate CC</a:t>
            </a:r>
            <a:r>
              <a:rPr lang="en-US" altLang="ko-KR" baseline="30000" dirty="0" smtClean="0"/>
              <a:t>T</a:t>
            </a:r>
            <a:r>
              <a:rPr lang="en-US" altLang="ko-KR" dirty="0" smtClean="0"/>
              <a:t> by using the matrix multiplication program to make sure orthogonality where C as in page 6.</a:t>
            </a:r>
          </a:p>
          <a:p>
            <a:r>
              <a:rPr lang="en-US" altLang="ko-KR" dirty="0" smtClean="0"/>
              <a:t>Change rows of C to make C’. (make a function to change rows of a matrix.)</a:t>
            </a:r>
          </a:p>
          <a:p>
            <a:pPr lvl="1"/>
            <a:r>
              <a:rPr lang="en-US" altLang="ko-KR" dirty="0" smtClean="0"/>
              <a:t>Then, calculate C’</a:t>
            </a:r>
            <a:r>
              <a:rPr lang="en-US" altLang="ko-KR" dirty="0"/>
              <a:t> C</a:t>
            </a:r>
            <a:r>
              <a:rPr lang="en-US" altLang="ko-KR" baseline="30000" dirty="0"/>
              <a:t>T</a:t>
            </a:r>
            <a:r>
              <a:rPr lang="en-US" altLang="ko-KR" dirty="0" smtClean="0"/>
              <a:t> and explain the results.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20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Assignment 2: transform and inverse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ko-KR" dirty="0" smtClean="0"/>
                  <a:t>Calculate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120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 smtClean="0"/>
                  <a:t> ,</a:t>
                </a:r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120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120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108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8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 smtClean="0"/>
                  <a:t>. </a:t>
                </a:r>
              </a:p>
              <a:p>
                <a:pPr lvl="1"/>
                <a:r>
                  <a:rPr lang="en-US" altLang="ko-KR" dirty="0" smtClean="0"/>
                  <a:t>Explain what you observed.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ko-KR" dirty="0" smtClean="0"/>
                  <a:t>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 smtClean="0"/>
                  <a:t>, and make sure to get back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ko-KR" dirty="0" smtClean="0"/>
                  <a:t>Set two smallest out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 smtClean="0"/>
                  <a:t>to be zeros and do 2 again. 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75" t="-3081" b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480808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Assignment 3: binary file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 xmlns:m="http://schemas.openxmlformats.org/officeDocument/2006/math">
                  <m:oMathPara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 panose="2147483647" pitchFamily="18" charset="0"/>
                              <a:sym typeface="Wingdings" panose="2147483647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2147483647" pitchFamily="18" charset="0"/>
                                  <a:sym typeface="Wingdings" panose="2147483647" pitchFamily="2" charset="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2147483647" pitchFamily="18" charset="0"/>
                                        <a:sym typeface="Wingdings" panose="2147483647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2147483647" pitchFamily="18" charset="0"/>
                                        <a:sym typeface="Wingdings" panose="2147483647" pitchFamily="2" charset="2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2147483647" pitchFamily="18" charset="0"/>
                                        <a:sym typeface="Wingdings" panose="2147483647" pitchFamily="2" charset="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2147483647" pitchFamily="18" charset="0"/>
                                        <a:sym typeface="Wingdings" panose="2147483647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2147483647" pitchFamily="18" charset="0"/>
                                        <a:sym typeface="Wingdings" panose="2147483647" pitchFamily="2" charset="2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2147483647" pitchFamily="18" charset="0"/>
                                        <a:sym typeface="Wingdings" panose="2147483647" pitchFamily="2" charset="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2147483647" pitchFamily="18" charset="0"/>
                                        <a:sym typeface="Wingdings" panose="2147483647" pitchFamily="2" charset="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2147483647" pitchFamily="18" charset="0"/>
                                              <a:sym typeface="Wingdings" panose="2147483647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2147483647" pitchFamily="18" charset="0"/>
                                              <a:sym typeface="Wingdings" panose="2147483647" pitchFamily="2" charset="2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2147483647" pitchFamily="18" charset="0"/>
                                              <a:sym typeface="Wingdings" panose="2147483647" pitchFamily="2" charset="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2147483647" pitchFamily="18" charset="0"/>
                                              <a:sym typeface="Wingdings" panose="2147483647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2147483647" pitchFamily="18" charset="0"/>
                                              <a:sym typeface="Wingdings" panose="2147483647" pitchFamily="2" charset="2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2147483647" pitchFamily="18" charset="0"/>
                                              <a:sym typeface="Wingdings" panose="2147483647" pitchFamily="2" charset="2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14:m xmlns:m="http://schemas.openxmlformats.org/officeDocument/2006/math">
                  <m:oMathPara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 panose="2147483647" pitchFamily="18" charset="0"/>
                              <a:sym typeface="Wingdings" panose="2147483647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2147483647" pitchFamily="18" charset="0"/>
                                  <a:sym typeface="Wingdings" panose="2147483647" pitchFamily="2" charset="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2147483647" pitchFamily="18" charset="0"/>
                                        <a:sym typeface="Wingdings" panose="2147483647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2147483647" pitchFamily="18" charset="0"/>
                                        <a:sym typeface="Wingdings" panose="2147483647" pitchFamily="2" charset="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2147483647" pitchFamily="18" charset="0"/>
                                        <a:sym typeface="Wingdings" panose="2147483647" pitchFamily="2" charset="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2147483647" pitchFamily="18" charset="0"/>
                                        <a:sym typeface="Wingdings" panose="2147483647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2147483647" pitchFamily="18" charset="0"/>
                                        <a:sym typeface="Wingdings" panose="2147483647" pitchFamily="2" charset="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2147483647" pitchFamily="18" charset="0"/>
                                        <a:sym typeface="Wingdings" panose="2147483647" pitchFamily="2" charset="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2147483647" pitchFamily="18" charset="0"/>
                                        <a:sym typeface="Wingdings" panose="2147483647" pitchFamily="2" charset="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2147483647" pitchFamily="18" charset="0"/>
                                              <a:sym typeface="Wingdings" panose="2147483647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2147483647" pitchFamily="18" charset="0"/>
                                              <a:sym typeface="Wingdings" panose="2147483647" pitchFamily="2" charset="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2147483647" pitchFamily="18" charset="0"/>
                                              <a:sym typeface="Wingdings" panose="2147483647" pitchFamily="2" charset="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2147483647" pitchFamily="18" charset="0"/>
                                              <a:sym typeface="Wingdings" panose="2147483647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2147483647" pitchFamily="18" charset="0"/>
                                              <a:sym typeface="Wingdings" panose="2147483647" pitchFamily="2" charset="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2147483647" pitchFamily="18" charset="0"/>
                                              <a:sym typeface="Wingdings" panose="2147483647" pitchFamily="2" charset="2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14:m xmlns:m="http://schemas.openxmlformats.org/officeDocument/2006/math">
                  <m:oMathPara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2147483647" pitchFamily="18" charset="0"/>
                              <a:sym typeface="Wingdings" panose="2147483647" pitchFamily="2" charset="2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2147483647" pitchFamily="18" charset="0"/>
                              <a:sym typeface="Wingdings" panose="2147483647" pitchFamily="2" charset="2"/>
                            </a:rPr>
                            <m:t>𝐶</m:t>
                          </m:r>
                        </m:e>
                        <m:sup>
                          <m:r>
                            <a:rPr lang="en-US" altLang="ko-KR" i="1">
                              <a:latin typeface="Cambria Math" panose="2147483647" pitchFamily="18" charset="0"/>
                              <a:sym typeface="Wingdings" panose="2147483647" pitchFamily="2" charset="2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2147483647" pitchFamily="18" charset="0"/>
                              <a:sym typeface="Wingdings" panose="2147483647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2147483647" pitchFamily="18" charset="0"/>
                                  <a:sym typeface="Wingdings" panose="2147483647" pitchFamily="2" charset="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2147483647" pitchFamily="18" charset="0"/>
                                        <a:sym typeface="Wingdings" panose="2147483647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2147483647" pitchFamily="18" charset="0"/>
                                        <a:sym typeface="Wingdings" panose="2147483647" pitchFamily="2" charset="2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2147483647" pitchFamily="18" charset="0"/>
                                        <a:sym typeface="Wingdings" panose="2147483647" pitchFamily="2" charset="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2147483647" pitchFamily="18" charset="0"/>
                                        <a:sym typeface="Wingdings" panose="2147483647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2147483647" pitchFamily="18" charset="0"/>
                                        <a:sym typeface="Wingdings" panose="2147483647" pitchFamily="2" charset="2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2147483647" pitchFamily="18" charset="0"/>
                                        <a:sym typeface="Wingdings" panose="2147483647" pitchFamily="2" charset="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2147483647" pitchFamily="18" charset="0"/>
                                        <a:sym typeface="Wingdings" panose="2147483647" pitchFamily="2" charset="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2147483647" pitchFamily="18" charset="0"/>
                                              <a:sym typeface="Wingdings" panose="2147483647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2147483647" pitchFamily="18" charset="0"/>
                                              <a:sym typeface="Wingdings" panose="2147483647" pitchFamily="2" charset="2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2147483647" pitchFamily="18" charset="0"/>
                                              <a:sym typeface="Wingdings" panose="2147483647" pitchFamily="2" charset="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2147483647" pitchFamily="18" charset="0"/>
                                              <a:sym typeface="Wingdings" panose="2147483647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2147483647" pitchFamily="18" charset="0"/>
                                              <a:sym typeface="Wingdings" panose="2147483647" pitchFamily="2" charset="2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2147483647" pitchFamily="18" charset="0"/>
                                              <a:sym typeface="Wingdings" panose="2147483647" pitchFamily="2" charset="2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  <mc:Fallback>
          <p:sp>
            <p:nvSpPr>
              <p:cNvPr id="3" name=""/>
              <p:cNvSpPr txBox="1"/>
              <p:nvPr/>
            </p:nvSpPr>
            <p:spPr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Matrix + -</a:t>
            </a:r>
          </a:p>
          <a:p>
            <a:r>
              <a:rPr lang="en-US" altLang="ko-KR" dirty="0" smtClean="0"/>
              <a:t>Matrix *</a:t>
            </a:r>
          </a:p>
          <a:p>
            <a:r>
              <a:rPr lang="en-US" altLang="ko-KR" dirty="0" smtClean="0"/>
              <a:t>Orthogonal</a:t>
            </a:r>
          </a:p>
          <a:p>
            <a:r>
              <a:rPr lang="en-US" altLang="ko-KR" dirty="0" smtClean="0"/>
              <a:t>Binary file IO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4363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80111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Matrix addition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874071" cy="1458264"/>
          </a:xfrm>
        </p:spPr>
        <p:txBody>
          <a:bodyPr/>
          <a:lstStyle/>
          <a:p>
            <a:r>
              <a:rPr lang="en-US" altLang="ko-KR" dirty="0" smtClean="0"/>
              <a:t>C = A + B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41621" y="2676291"/>
                <a:ext cx="817853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 smtClean="0"/>
                  <a:t>+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621" y="2676291"/>
                <a:ext cx="817853" cy="461921"/>
              </a:xfrm>
              <a:prstGeom prst="rect">
                <a:avLst/>
              </a:prstGeom>
              <a:blipFill rotWithShape="0">
                <a:blip r:embed="rId2"/>
                <a:stretch>
                  <a:fillRect r="-17164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859474" y="2676291"/>
                <a:ext cx="817853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 smtClean="0"/>
                  <a:t>=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474" y="2676291"/>
                <a:ext cx="817853" cy="461921"/>
              </a:xfrm>
              <a:prstGeom prst="rect">
                <a:avLst/>
              </a:prstGeom>
              <a:blipFill rotWithShape="0">
                <a:blip r:embed="rId3"/>
                <a:stretch>
                  <a:fillRect r="-17910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77327" y="2686231"/>
                <a:ext cx="737702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327" y="2686231"/>
                <a:ext cx="737702" cy="4619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156" y="392327"/>
            <a:ext cx="5890715" cy="578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8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Scalar multiplication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41621" y="2676291"/>
                <a:ext cx="2149243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621" y="2676291"/>
                <a:ext cx="2149243" cy="7326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148" y="3835511"/>
            <a:ext cx="58388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8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194976" cy="858258"/>
          </a:xfrm>
        </p:spPr>
        <p:txBody>
          <a:bodyPr/>
          <a:lstStyle/>
          <a:p>
            <a:r>
              <a:rPr lang="en-US" altLang="ko-KR" dirty="0" smtClean="0"/>
              <a:t>CD = 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027" y="2405269"/>
            <a:ext cx="6154559" cy="20951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41621" y="2676291"/>
                <a:ext cx="892680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 smtClean="0"/>
                  <a:t> X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621" y="2676291"/>
                <a:ext cx="892680" cy="732636"/>
              </a:xfrm>
              <a:prstGeom prst="rect">
                <a:avLst/>
              </a:prstGeom>
              <a:blipFill rotWithShape="0">
                <a:blip r:embed="rId3"/>
                <a:stretch>
                  <a:fillRect r="-150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10377" y="2822645"/>
                <a:ext cx="817853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 smtClean="0"/>
                  <a:t>=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377" y="2822645"/>
                <a:ext cx="817853" cy="461921"/>
              </a:xfrm>
              <a:prstGeom prst="rect">
                <a:avLst/>
              </a:prstGeom>
              <a:blipFill rotWithShape="0">
                <a:blip r:embed="rId4"/>
                <a:stretch>
                  <a:fillRect r="-17164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16297" y="2686973"/>
                <a:ext cx="1009699" cy="736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297" y="2686973"/>
                <a:ext cx="1009699" cy="73635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24501" y="3870159"/>
                <a:ext cx="1928477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501" y="3870159"/>
                <a:ext cx="1928477" cy="77886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오른쪽 화살표 8"/>
          <p:cNvSpPr/>
          <p:nvPr/>
        </p:nvSpPr>
        <p:spPr>
          <a:xfrm flipH="1">
            <a:off x="4324405" y="2430973"/>
            <a:ext cx="1057524" cy="143918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N=3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K=2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M=2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785652" y="4825585"/>
                <a:ext cx="1928477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652" y="4825585"/>
                <a:ext cx="1928477" cy="77886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/>
          <p:nvPr/>
        </p:nvCxnSpPr>
        <p:spPr>
          <a:xfrm flipH="1" flipV="1">
            <a:off x="7331103" y="4094922"/>
            <a:ext cx="715617" cy="9382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9112195" y="3870159"/>
            <a:ext cx="310101" cy="11630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9413162" y="3870159"/>
            <a:ext cx="995095" cy="11630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47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Orthogonality + normal = Orthonormal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=[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=[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=[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=[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ko-KR" dirty="0" smtClean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/>
                  <a:t>.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orthonormal!!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then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calculate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C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54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 and Inverse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Any 4-dimensional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ko-KR" dirty="0" smtClean="0"/>
                  <a:t> can be represented by weighted sum of </a:t>
                </a:r>
                <a:r>
                  <a:rPr lang="en-US" altLang="ko-KR" dirty="0" err="1" smtClean="0"/>
                  <a:t>c</a:t>
                </a:r>
                <a:r>
                  <a:rPr lang="en-US" altLang="ko-KR" baseline="-25000" dirty="0" err="1" smtClean="0"/>
                  <a:t>i</a:t>
                </a:r>
                <a:r>
                  <a:rPr lang="en-US" altLang="ko-KR" dirty="0" err="1" smtClean="0"/>
                  <a:t>’s</a:t>
                </a:r>
                <a:r>
                  <a:rPr lang="en-US" altLang="ko-KR" dirty="0" smtClean="0"/>
                  <a:t>.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>Transform   a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A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1033670" y="3754803"/>
                <a:ext cx="9263268" cy="1754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sz="28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</m:t>
                                      </m:r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/2</m:t>
                                      </m:r>
                                    </m:e>
                                    <m:e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1/2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800" i="1" smtClean="0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800" b="0" i="1" smtClean="0">
                                                <a:latin typeface="Cambria Math" panose="02040503050406030204" pitchFamily="18" charset="0"/>
                                                <a:sym typeface="Wingdings" panose="05000000000000000000" pitchFamily="2" charset="2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ko-KR" sz="2800" b="0" i="1" smtClean="0">
                                                <a:latin typeface="Cambria Math" panose="02040503050406030204" pitchFamily="18" charset="0"/>
                                                <a:sym typeface="Wingdings" panose="05000000000000000000" pitchFamily="2" charset="2"/>
                                              </a:rPr>
                                              <m:t>/2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2800" b="0" i="1" smtClean="0">
                                                <a:latin typeface="Cambria Math" panose="02040503050406030204" pitchFamily="18" charset="0"/>
                                                <a:sym typeface="Wingdings" panose="05000000000000000000" pitchFamily="2" charset="2"/>
                                              </a:rPr>
                                              <m:t>1/2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sz="28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b="0" i="1" smtClean="0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b="0" i="1" smtClean="0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670" y="3754803"/>
                <a:ext cx="9263268" cy="17547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211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Inverse transform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512611" y="2953745"/>
                <a:ext cx="6202017" cy="1754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8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r>
                      <a:rPr lang="en-US" altLang="ko-KR" sz="2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8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𝐼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8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611" y="2953745"/>
                <a:ext cx="6202017" cy="17547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6181223" y="640640"/>
                <a:ext cx="1880900" cy="5783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    </m:t>
                      </m:r>
                      <m:acc>
                        <m:accPr>
                          <m:chr m:val="⃗"/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223" y="640640"/>
                <a:ext cx="1880900" cy="5783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76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Binary</a:t>
            </a:r>
            <a:r>
              <a:rPr lang="ko-KR" altLang="en-US" dirty="0" smtClean="0"/>
              <a:t> </a:t>
            </a:r>
            <a:r>
              <a:rPr lang="en-US" altLang="ko-KR" dirty="0" smtClean="0"/>
              <a:t>file 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887" y="525901"/>
            <a:ext cx="5488553" cy="584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750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127</ep:Words>
  <ep:PresentationFormat>와이드스크린</ep:PresentationFormat>
  <ep:Paragraphs>55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테마</vt:lpstr>
      <vt:lpstr>Transform and Inverse</vt:lpstr>
      <vt:lpstr xml:space="preserve">Inverse transform </vt:lpstr>
      <vt:lpstr>Binary file I/O</vt:lpstr>
      <vt:lpstr>Assignment 1: orthogonality</vt:lpstr>
      <vt:lpstr>Assignment 2: transform and inverse</vt:lpstr>
      <vt:lpstr>Assignment 3: binary file</vt:lpstr>
      <vt:lpstr>슬라이드 7</vt:lpstr>
      <vt:lpstr>슬라이드 8</vt:lpstr>
      <vt:lpstr>슬라이드 9</vt:lpstr>
      <vt:lpstr>슬라이드 10</vt:lpstr>
      <vt:lpstr>슬라이드 11</vt:lpstr>
      <vt:lpstr>Assignment 3: binary file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2019-03-05T22:21:10.000</dcterms:created>
  <dc:creator>Suh Doug young</dc:creator>
  <cp:lastModifiedBy>강영민</cp:lastModifiedBy>
  <dcterms:modified xsi:type="dcterms:W3CDTF">2019-10-22T15:06:54.473</dcterms:modified>
  <cp:revision>48</cp:revision>
  <dc:title>PowerPoint 프레젠테이션</dc:title>
  <cp:version>1000.0000.01</cp:version>
</cp:coreProperties>
</file>