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5" r:id="rId6"/>
    <p:sldId id="264" r:id="rId7"/>
    <p:sldId id="266" r:id="rId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/>
          </a:bodyPr>
          <a:lstStyle/>
          <a:p>
            <a:r>
              <a:rPr lang="en-US" altLang="ko-KR" dirty="0"/>
              <a:t>Matrix </a:t>
            </a:r>
            <a:r>
              <a:rPr lang="en-US" altLang="ko-KR" dirty="0">
                <a:latin typeface="Sitka Small" panose="02000505000000020004" pitchFamily="2" charset="0"/>
              </a:rPr>
              <a:t>Inverse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2019. 3. 8</a:t>
            </a:r>
          </a:p>
          <a:p>
            <a:endParaRPr lang="en-US" altLang="ko-KR" dirty="0"/>
          </a:p>
          <a:p>
            <a:r>
              <a:rPr lang="en-US" altLang="ko-KR" dirty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Gauss Jordan</a:t>
            </a:r>
          </a:p>
          <a:p>
            <a:r>
              <a:rPr lang="en-US" altLang="ko-KR" dirty="0"/>
              <a:t>LSM(curve fitting)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63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0111"/>
            <a:ext cx="10515600" cy="1325563"/>
          </a:xfrm>
        </p:spPr>
        <p:txBody>
          <a:bodyPr/>
          <a:lstStyle/>
          <a:p>
            <a:r>
              <a:rPr lang="en-US" altLang="ko-KR" dirty="0"/>
              <a:t>Solve equation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874071" cy="451156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Ax = b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Swapping rows</a:t>
            </a:r>
          </a:p>
          <a:p>
            <a:endParaRPr lang="en-US" altLang="ko-KR" dirty="0"/>
          </a:p>
          <a:p>
            <a:r>
              <a:rPr lang="en-US" altLang="ko-KR" dirty="0"/>
              <a:t>Scalar multi. to a row    Ex) (2)X2</a:t>
            </a:r>
          </a:p>
          <a:p>
            <a:endParaRPr lang="en-US" altLang="ko-KR" dirty="0"/>
          </a:p>
          <a:p>
            <a:r>
              <a:rPr lang="en-US" altLang="ko-KR" dirty="0"/>
              <a:t>Subtract a row  Ex) (2)’=(1)X2-(2)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1621" y="2676291"/>
                <a:ext cx="145854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21" y="2676291"/>
                <a:ext cx="1458541" cy="730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0162" y="2690980"/>
                <a:ext cx="59772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62" y="2690980"/>
                <a:ext cx="597728" cy="730777"/>
              </a:xfrm>
              <a:prstGeom prst="rect">
                <a:avLst/>
              </a:prstGeom>
              <a:blipFill rotWithShape="0"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7890" y="2675392"/>
                <a:ext cx="56727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890" y="2675392"/>
                <a:ext cx="567270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5" y="2673781"/>
            <a:ext cx="201930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36" y="3721806"/>
            <a:ext cx="21050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11" y="4593344"/>
            <a:ext cx="200025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2548" y="227580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79294" y="2672108"/>
                <a:ext cx="147450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2672108"/>
                <a:ext cx="1474506" cy="492955"/>
              </a:xfrm>
              <a:prstGeom prst="rect">
                <a:avLst/>
              </a:prstGeom>
              <a:blipFill rotWithShape="0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79294" y="3721806"/>
                <a:ext cx="146822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3721806"/>
                <a:ext cx="1468222" cy="492955"/>
              </a:xfrm>
              <a:prstGeom prst="rect">
                <a:avLst/>
              </a:prstGeom>
              <a:blipFill rotWithShape="0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79294" y="4593344"/>
                <a:ext cx="146822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4593344"/>
                <a:ext cx="1468222" cy="492955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79294" y="5553372"/>
                <a:ext cx="1641347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94" y="5553372"/>
                <a:ext cx="1641347" cy="492955"/>
              </a:xfrm>
              <a:prstGeom prst="rect">
                <a:avLst/>
              </a:prstGeom>
              <a:blipFill rotWithShape="0"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14911" y="5567645"/>
                <a:ext cx="2133340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=3    ∙∙∙(1)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    ∙∙∙(2)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911" y="5567645"/>
                <a:ext cx="2133340" cy="5350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 Jordan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>
                <a:latin typeface="Sitka Small" panose="02000505000000020004" pitchFamily="2" charset="0"/>
              </a:rPr>
              <a:t>I</a:t>
            </a:r>
            <a:r>
              <a:rPr lang="ko-KR" altLang="en-US" dirty="0"/>
              <a:t>가 되도록 </a:t>
            </a:r>
            <a:r>
              <a:rPr lang="en-US" altLang="ko-KR" dirty="0"/>
              <a:t>operation</a:t>
            </a:r>
            <a:r>
              <a:rPr lang="ko-KR" altLang="en-US" dirty="0"/>
              <a:t>하면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>
                <a:latin typeface="Sitka Small" panose="02000505000000020004" pitchFamily="2" charset="0"/>
              </a:rPr>
              <a:t>b</a:t>
            </a:r>
            <a:r>
              <a:rPr lang="ko-KR" altLang="en-US" dirty="0"/>
              <a:t>가 </a:t>
            </a:r>
            <a:r>
              <a:rPr lang="en-US" altLang="ko-KR" dirty="0"/>
              <a:t>solution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latin typeface="Sitka Small" panose="02000505000000020004" pitchFamily="2" charset="0"/>
              </a:rPr>
              <a:t>I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en-US" altLang="ko-KR" baseline="30000" dirty="0"/>
              <a:t>-1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44206" y="57873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itka Small" panose="02000505000000020004" pitchFamily="2" charset="0"/>
              </a:rPr>
              <a:t>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70546" y="5778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70" y="5934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7982" y="57146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93917" y="957045"/>
                <a:ext cx="319324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  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957045"/>
                <a:ext cx="3193246" cy="492955"/>
              </a:xfrm>
              <a:prstGeom prst="rect">
                <a:avLst/>
              </a:prstGeom>
              <a:blipFill rotWithShape="0"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93917" y="1828583"/>
                <a:ext cx="2733184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1828583"/>
                <a:ext cx="2733184" cy="492955"/>
              </a:xfrm>
              <a:prstGeom prst="rect">
                <a:avLst/>
              </a:prstGeom>
              <a:blipFill rotWithShape="0"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93917" y="2788611"/>
                <a:ext cx="291926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17" y="2788611"/>
                <a:ext cx="2919261" cy="492955"/>
              </a:xfrm>
              <a:prstGeom prst="rect">
                <a:avLst/>
              </a:prstGeom>
              <a:blipFill rotWithShape="0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05435" y="3636925"/>
                <a:ext cx="2919261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435" y="3636925"/>
                <a:ext cx="2919261" cy="492955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89094" y="4495104"/>
                <a:ext cx="3220625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4" y="4495104"/>
                <a:ext cx="3220625" cy="492955"/>
              </a:xfrm>
              <a:prstGeom prst="rect">
                <a:avLst/>
              </a:prstGeom>
              <a:blipFill rotWithShape="0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89094" y="5343418"/>
                <a:ext cx="353789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−5/2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94" y="5343418"/>
                <a:ext cx="3537892" cy="492955"/>
              </a:xfrm>
              <a:prstGeom prst="rect">
                <a:avLst/>
              </a:prstGeom>
              <a:blipFill rotWithShape="0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100741" y="502471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-1</a:t>
            </a:r>
            <a:endParaRPr lang="ko-KR" alt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8027081" y="50238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64517" y="501743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itka Small" panose="02000505000000020004" pitchFamily="2" charset="0"/>
              </a:rPr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LSM(Least Square 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8204"/>
          </a:xfrm>
        </p:spPr>
        <p:txBody>
          <a:bodyPr/>
          <a:lstStyle/>
          <a:p>
            <a:r>
              <a:rPr lang="en-US" altLang="ko-KR" dirty="0"/>
              <a:t>set of (x, y) data  </a:t>
            </a:r>
            <a:r>
              <a:rPr lang="en-US" altLang="ko-KR" dirty="0">
                <a:sym typeface="Wingdings" panose="05000000000000000000" pitchFamily="2" charset="2"/>
              </a:rPr>
              <a:t>  Estimate </a:t>
            </a:r>
            <a:r>
              <a:rPr lang="en-US" altLang="ko-KR" b="1" i="1" dirty="0">
                <a:sym typeface="Wingdings" panose="05000000000000000000" pitchFamily="2" charset="2"/>
              </a:rPr>
              <a:t>a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i="1" dirty="0">
                <a:sym typeface="Wingdings" panose="05000000000000000000" pitchFamily="2" charset="2"/>
              </a:rPr>
              <a:t>b</a:t>
            </a:r>
            <a:r>
              <a:rPr lang="en-US" altLang="ko-KR" dirty="0">
                <a:sym typeface="Wingdings" panose="05000000000000000000" pitchFamily="2" charset="2"/>
              </a:rPr>
              <a:t> of y = </a:t>
            </a:r>
            <a:r>
              <a:rPr lang="en-US" altLang="ko-KR" b="1" i="1" dirty="0">
                <a:sym typeface="Wingdings" panose="05000000000000000000" pitchFamily="2" charset="2"/>
              </a:rPr>
              <a:t>a</a:t>
            </a:r>
            <a:r>
              <a:rPr lang="en-US" altLang="ko-KR" dirty="0">
                <a:sym typeface="Wingdings" panose="05000000000000000000" pitchFamily="2" charset="2"/>
              </a:rPr>
              <a:t>x + </a:t>
            </a:r>
            <a:r>
              <a:rPr lang="en-US" altLang="ko-KR" b="1" i="1" dirty="0">
                <a:sym typeface="Wingdings" panose="05000000000000000000" pitchFamily="2" charset="2"/>
              </a:rPr>
              <a:t>b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3013079"/>
                <a:ext cx="3677401" cy="1775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3079"/>
                <a:ext cx="3677401" cy="17751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6792639" y="5105791"/>
            <a:ext cx="420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A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9133068" y="5105791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B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975677" y="5105791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x   =</a:t>
            </a:r>
            <a:endParaRPr lang="ko-KR" altLang="en-US" sz="2800" dirty="0"/>
          </a:p>
        </p:txBody>
      </p:sp>
      <p:pic>
        <p:nvPicPr>
          <p:cNvPr id="1026" name="Picture 2" descr="LSM curve 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78" y="2920035"/>
            <a:ext cx="4024493" cy="26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9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12" y="529786"/>
            <a:ext cx="6845246" cy="56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</a:t>
            </a:r>
            <a:r>
              <a:rPr lang="en-US" altLang="ko-KR" dirty="0"/>
              <a:t>: LSM-extended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data2.txt   N x1 y1 x1 y2 … </a:t>
                </a:r>
                <a:r>
                  <a:rPr lang="en-US" altLang="ko-KR" dirty="0" err="1"/>
                  <a:t>xN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yN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ko-KR" altLang="en-US" dirty="0"/>
                  <a:t>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𝑙𝑜𝑔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datae.txt   N x1 y1 x1 y2 … </a:t>
                </a:r>
                <a:r>
                  <a:rPr lang="en-US" altLang="ko-KR" dirty="0" err="1"/>
                  <a:t>xN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yN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SM curve fitt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64" y="1825625"/>
            <a:ext cx="4328964" cy="28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212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Sitka Small</vt:lpstr>
      <vt:lpstr>Office 테마</vt:lpstr>
      <vt:lpstr>Matrix Inverse </vt:lpstr>
      <vt:lpstr>Contents</vt:lpstr>
      <vt:lpstr>Solve equation </vt:lpstr>
      <vt:lpstr>Gauss Jordan</vt:lpstr>
      <vt:lpstr>LSM(Least Square Method)</vt:lpstr>
      <vt:lpstr>PowerPoint Presentation</vt:lpstr>
      <vt:lpstr>Assignment: LSM-extended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정진 박</cp:lastModifiedBy>
  <cp:revision>52</cp:revision>
  <cp:lastPrinted>2019-03-07T06:41:20Z</cp:lastPrinted>
  <dcterms:created xsi:type="dcterms:W3CDTF">2019-03-05T22:21:10Z</dcterms:created>
  <dcterms:modified xsi:type="dcterms:W3CDTF">2019-11-14T03:58:14Z</dcterms:modified>
</cp:coreProperties>
</file>