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2DE3-75C9-4AB4-AF84-FF1FE5891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4EE0D-6FB1-4300-80D9-75449E45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C02C8-1C7F-4834-BE67-FA2B812B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05651-2E55-4528-A47C-ACFC01C7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51595-3B89-42E4-9F54-6B80E963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BE41E-60E0-41F7-AC73-36F06D08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95E-753F-4F4A-9E79-58C6476C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2ED29-1263-4558-9A4E-64E4E3E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8FD1B-CC2C-40EB-A06B-AB38D5C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C95AB-B654-4A66-A639-F0E5C933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754F2-FC92-42CA-B656-9A4D0885E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532A1-482B-4C53-86C4-711F2837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51F92-2497-4A18-B096-06E42AF4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D3973-317C-46DC-B48A-B6C4851F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4425D-541F-4543-BA44-418568C5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B559-3906-40F9-AC0B-38136722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05825-5181-422C-A207-4A79A067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A5037-C2FA-43AE-A9F6-141F1A2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6A4B-6A91-4B2D-A60B-E9738F0F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2BC7A-A020-43C7-9941-EC98ED83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4C95-F311-4A6C-8F4D-B71480D3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D84E7-22A4-4C75-A506-9875DC71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DD7BE-0C41-464D-866C-EF7F26C5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DA942-E0E5-42C1-8916-6A4ECC34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DB3C3-D357-492E-ADEA-E31E46C9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771FF-2BFE-4694-A3DB-3DBA941D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AC13F-3F45-4C2F-89C3-50A6BBBD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1D2C5-F2AA-43C5-AADB-CD12970A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2677E-B570-4BAB-9A48-8D25A7DA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073BB-85C5-4CF4-8950-53050687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BA9F9-F577-4427-ABDE-99D69A7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279E-10C5-40B7-9A95-84B069C9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02184-98C8-41F8-89E9-0412BA07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4B912-DA80-490E-8C6D-ED6A448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E8C69-8D92-47FA-AC5A-A57827003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EA0A3-1B5C-4E9A-A57F-5AD871CF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B86B1-D263-4C16-8481-05C4395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CD091-8FA5-4495-93A1-2F3917F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2CF93-D939-4A06-AC7F-2191D03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B4A6-4583-480C-BEF5-059964C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E7B52-377A-4611-B506-AFAA6F5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8C66F9-733F-4869-92DA-897B8AFE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0BCB3-8511-477C-856B-D530D90D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16E45-1497-48C0-869E-DBA525F2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5998-7F0D-405B-90B0-EFD5DE86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363EA-E7B4-4D99-8CB1-9D67ED89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CCD6D-AD17-4EF7-BE9E-E1EAFBC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060C-812D-45CE-B623-42BFA6B7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37F3C-5C66-40DF-B10A-AE9C34AA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8A20A-EFD3-4553-9B99-79E6573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DB76E-D5E1-40D1-A7F3-7168B8F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68740-9E78-432C-A90F-48A6AC5E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C179-C588-415B-ACEC-31F4FD3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C086CD-8FDA-4A51-9913-54FBDEA6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1F0FF-7ED1-4328-BCD8-DFA6FA8C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E0A26-B2E7-4D20-AF05-70AC0843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EA2C9-2EBB-4044-BB8E-2A347BC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18E61-C118-47BD-B7FE-6EB50AA0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3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681A8-8EA9-4984-9894-154766A8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B7FF2-0B8D-40C2-933B-78D132B1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764A3-FC83-44D0-B0D7-AFAE20F01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9F45-269B-44BA-AA27-CD622DCE26F3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A7AB-5DA2-4CE4-9296-DA58C558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5F345-CA7B-4354-9A9E-7B6026B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409697-B670-4681-8FAC-8B40DC3A54C3}"/>
              </a:ext>
            </a:extLst>
          </p:cNvPr>
          <p:cNvSpPr/>
          <p:nvPr/>
        </p:nvSpPr>
        <p:spPr>
          <a:xfrm>
            <a:off x="2533476" y="1669409"/>
            <a:ext cx="6853805" cy="4018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70CDC-1A0F-4119-B161-6CDD072A2424}"/>
              </a:ext>
            </a:extLst>
          </p:cNvPr>
          <p:cNvSpPr/>
          <p:nvPr/>
        </p:nvSpPr>
        <p:spPr>
          <a:xfrm>
            <a:off x="2929156" y="2038526"/>
            <a:ext cx="1869347" cy="1359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mpr121_controller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FB1EB-BE76-4288-9F29-A800FCAF77E2}"/>
              </a:ext>
            </a:extLst>
          </p:cNvPr>
          <p:cNvSpPr/>
          <p:nvPr/>
        </p:nvSpPr>
        <p:spPr>
          <a:xfrm>
            <a:off x="2929156" y="3800213"/>
            <a:ext cx="1869347" cy="1359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ads1292_controller</a:t>
            </a:r>
          </a:p>
          <a:p>
            <a:pPr algn="ctr"/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BAAC14-92C9-4B86-BA57-7F5AAE798BFC}"/>
              </a:ext>
            </a:extLst>
          </p:cNvPr>
          <p:cNvSpPr/>
          <p:nvPr/>
        </p:nvSpPr>
        <p:spPr>
          <a:xfrm>
            <a:off x="3344411" y="2835476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i2c_master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D9A032-EF40-46F3-AA05-2EFF816C78CA}"/>
              </a:ext>
            </a:extLst>
          </p:cNvPr>
          <p:cNvSpPr/>
          <p:nvPr/>
        </p:nvSpPr>
        <p:spPr>
          <a:xfrm>
            <a:off x="3344411" y="4609748"/>
            <a:ext cx="1068199" cy="30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spi_master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A884B-28E2-4013-B974-F70A0751F3D9}"/>
              </a:ext>
            </a:extLst>
          </p:cNvPr>
          <p:cNvSpPr/>
          <p:nvPr/>
        </p:nvSpPr>
        <p:spPr>
          <a:xfrm>
            <a:off x="5133365" y="2999063"/>
            <a:ext cx="1869347" cy="121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sensor core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F74D5-765A-405C-84E0-9D2EE523CFEE}"/>
              </a:ext>
            </a:extLst>
          </p:cNvPr>
          <p:cNvSpPr/>
          <p:nvPr/>
        </p:nvSpPr>
        <p:spPr>
          <a:xfrm>
            <a:off x="7300519" y="2999063"/>
            <a:ext cx="1869347" cy="121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uart_controller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E9DEC-6E03-4CBC-A366-A581322D8037}"/>
              </a:ext>
            </a:extLst>
          </p:cNvPr>
          <p:cNvSpPr/>
          <p:nvPr/>
        </p:nvSpPr>
        <p:spPr>
          <a:xfrm>
            <a:off x="7701091" y="3078758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uart_tx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D2D3A-F8ED-4469-B9FA-83B51FD46290}"/>
              </a:ext>
            </a:extLst>
          </p:cNvPr>
          <p:cNvSpPr/>
          <p:nvPr/>
        </p:nvSpPr>
        <p:spPr>
          <a:xfrm>
            <a:off x="7701092" y="3816991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uart_rx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82C1D-FECD-4268-9220-D89CDA584676}"/>
              </a:ext>
            </a:extLst>
          </p:cNvPr>
          <p:cNvSpPr/>
          <p:nvPr/>
        </p:nvSpPr>
        <p:spPr>
          <a:xfrm>
            <a:off x="777380" y="2627845"/>
            <a:ext cx="1210811" cy="74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MPR121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F5EF7E-697C-4A85-9DEA-2795BD452A9E}"/>
              </a:ext>
            </a:extLst>
          </p:cNvPr>
          <p:cNvSpPr/>
          <p:nvPr/>
        </p:nvSpPr>
        <p:spPr>
          <a:xfrm>
            <a:off x="777379" y="4387440"/>
            <a:ext cx="1210811" cy="74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ADS1292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EEE501-1E13-4C32-9897-0E944B3F361D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988190" y="4760750"/>
            <a:ext cx="135622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B194ADA-7867-4BB5-A83C-4B3A1ED0D88B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1988191" y="2999063"/>
            <a:ext cx="1356220" cy="20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1A89832-368E-4BBA-8281-DFF22CB00AF3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4798503" y="2718035"/>
            <a:ext cx="1269536" cy="28102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6C35D65-FB28-4BA0-940C-34D7F4DD4655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4798503" y="4211274"/>
            <a:ext cx="1269536" cy="26844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2208D1-7134-4572-AE76-CA0A387A580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002712" y="3605169"/>
            <a:ext cx="2978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4B13F4-B610-4785-B040-36696850A24F}"/>
              </a:ext>
            </a:extLst>
          </p:cNvPr>
          <p:cNvSpPr/>
          <p:nvPr/>
        </p:nvSpPr>
        <p:spPr>
          <a:xfrm>
            <a:off x="10298885" y="2999062"/>
            <a:ext cx="1210811" cy="1212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F22BF2-7851-416E-911B-68BAE15A04E1}"/>
              </a:ext>
            </a:extLst>
          </p:cNvPr>
          <p:cNvCxnSpPr>
            <a:stCxn id="12" idx="3"/>
          </p:cNvCxnSpPr>
          <p:nvPr/>
        </p:nvCxnSpPr>
        <p:spPr>
          <a:xfrm flipV="1">
            <a:off x="8769290" y="3221372"/>
            <a:ext cx="1529595" cy="20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25095E-3F98-429A-A5B7-D2BA2E057A9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769291" y="3980424"/>
            <a:ext cx="1529594" cy="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36E3A7-9938-46C7-A001-B511B2C0BEE8}"/>
              </a:ext>
            </a:extLst>
          </p:cNvPr>
          <p:cNvSpPr txBox="1"/>
          <p:nvPr/>
        </p:nvSpPr>
        <p:spPr>
          <a:xfrm>
            <a:off x="7300519" y="1780237"/>
            <a:ext cx="1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khu_sensor_top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13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0ACB955-08AF-4076-9377-011FE75D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3090"/>
              </p:ext>
            </p:extLst>
          </p:nvPr>
        </p:nvGraphicFramePr>
        <p:xfrm>
          <a:off x="1400961" y="1602740"/>
          <a:ext cx="973961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478">
                  <a:extLst>
                    <a:ext uri="{9D8B030D-6E8A-4147-A177-3AD203B41FA5}">
                      <a16:colId xmlns:a16="http://schemas.microsoft.com/office/drawing/2014/main" val="948107757"/>
                    </a:ext>
                  </a:extLst>
                </a:gridCol>
                <a:gridCol w="3011647">
                  <a:extLst>
                    <a:ext uri="{9D8B030D-6E8A-4147-A177-3AD203B41FA5}">
                      <a16:colId xmlns:a16="http://schemas.microsoft.com/office/drawing/2014/main" val="2914812287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54023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sensor_core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i_ADS1292_CONTROL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Next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ads1292_controller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6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ST_ADS_RUN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CB_RDATAC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(r_rdatac_mode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ST_RDATAC_INIT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ST_ADS_STOP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CB_SDATAC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(r_sdatac_mode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ST_SDATAC_INIT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8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ST_ADS_WREG_INIT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CB_WREG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(r_wreg_mode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ST_WREG_INIT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ST_ADS_WREG_CONFIRM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CB_IDLE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(r_idle_mode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ST_IDLE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35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CB_RREG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(r_rreg_mode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ST_RREG_INIT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3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ST_ADS_RREG_CONFIRM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CB_IDLE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(r_idle_mode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ST_IDLE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69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19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 flipH="1">
            <a:off x="871392" y="1235715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MPR121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CA93BF-7045-4871-BD1D-EE81512D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" y="489811"/>
            <a:ext cx="1219200" cy="11144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209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588084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2235482" y="2946758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{0x5E, 0x8F}(write)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3FFBCAD-807C-457C-AA8B-FF11B121D6E3}"/>
              </a:ext>
            </a:extLst>
          </p:cNvPr>
          <p:cNvCxnSpPr>
            <a:cxnSpLocks/>
          </p:cNvCxnSpPr>
          <p:nvPr/>
        </p:nvCxnSpPr>
        <p:spPr>
          <a:xfrm>
            <a:off x="5621197" y="4908334"/>
            <a:ext cx="4340888" cy="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23461-6302-4922-820B-532CA0E4C513}"/>
              </a:ext>
            </a:extLst>
          </p:cNvPr>
          <p:cNvCxnSpPr>
            <a:cxnSpLocks/>
          </p:cNvCxnSpPr>
          <p:nvPr/>
        </p:nvCxnSpPr>
        <p:spPr>
          <a:xfrm>
            <a:off x="859704" y="4128339"/>
            <a:ext cx="4761493" cy="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650437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8">
            <a:extLst>
              <a:ext uri="{FF2B5EF4-FFF2-40B4-BE49-F238E27FC236}">
                <a16:creationId xmlns:a16="http://schemas.microsoft.com/office/drawing/2014/main" id="{D8D7CAA6-ABB9-4993-9AAA-3BBD24780FD5}"/>
              </a:ext>
            </a:extLst>
          </p:cNvPr>
          <p:cNvCxnSpPr>
            <a:cxnSpLocks/>
          </p:cNvCxnSpPr>
          <p:nvPr/>
        </p:nvCxnSpPr>
        <p:spPr>
          <a:xfrm flipH="1">
            <a:off x="853512" y="3089859"/>
            <a:ext cx="1" cy="282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81382" y="3941769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35986" y="3255783"/>
            <a:ext cx="4786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 flipH="1">
            <a:off x="859705" y="3716134"/>
            <a:ext cx="4752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2255740" y="3479074"/>
            <a:ext cx="120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0x00(read) </a:t>
            </a:r>
            <a:endParaRPr lang="ko-KR" altLang="en-US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C59C5D-CA9C-44C0-A8EC-F85A214C5AF1}"/>
              </a:ext>
            </a:extLst>
          </p:cNvPr>
          <p:cNvSpPr txBox="1"/>
          <p:nvPr/>
        </p:nvSpPr>
        <p:spPr>
          <a:xfrm>
            <a:off x="2239177" y="3869023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0x00 Data(ELE 7 ~ 0)</a:t>
            </a:r>
            <a:endParaRPr lang="ko-KR" altLang="en-US" sz="1200" b="1" dirty="0"/>
          </a:p>
        </p:txBody>
      </p:sp>
      <p:cxnSp>
        <p:nvCxnSpPr>
          <p:cNvPr id="135" name="직선 화살표 연결선 18">
            <a:extLst>
              <a:ext uri="{FF2B5EF4-FFF2-40B4-BE49-F238E27FC236}">
                <a16:creationId xmlns:a16="http://schemas.microsoft.com/office/drawing/2014/main" id="{1F6C9162-C01C-4214-B8E7-AE6357FCBB6A}"/>
              </a:ext>
            </a:extLst>
          </p:cNvPr>
          <p:cNvCxnSpPr>
            <a:cxnSpLocks/>
          </p:cNvCxnSpPr>
          <p:nvPr/>
        </p:nvCxnSpPr>
        <p:spPr>
          <a:xfrm flipH="1">
            <a:off x="846565" y="4503699"/>
            <a:ext cx="476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5420FEB-E87E-4C10-B6BB-9FB2F42C4A41}"/>
              </a:ext>
            </a:extLst>
          </p:cNvPr>
          <p:cNvSpPr txBox="1"/>
          <p:nvPr/>
        </p:nvSpPr>
        <p:spPr>
          <a:xfrm>
            <a:off x="2235355" y="4270279"/>
            <a:ext cx="115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0x01(read)</a:t>
            </a:r>
            <a:endParaRPr lang="ko-KR" altLang="en-US" sz="1200" b="1" dirty="0"/>
          </a:p>
        </p:txBody>
      </p:sp>
      <p:cxnSp>
        <p:nvCxnSpPr>
          <p:cNvPr id="137" name="직선 화살표 연결선 35">
            <a:extLst>
              <a:ext uri="{FF2B5EF4-FFF2-40B4-BE49-F238E27FC236}">
                <a16:creationId xmlns:a16="http://schemas.microsoft.com/office/drawing/2014/main" id="{B50DF32B-EA85-4AE0-AD49-3F501D5ED704}"/>
              </a:ext>
            </a:extLst>
          </p:cNvPr>
          <p:cNvCxnSpPr>
            <a:cxnSpLocks/>
          </p:cNvCxnSpPr>
          <p:nvPr/>
        </p:nvCxnSpPr>
        <p:spPr>
          <a:xfrm>
            <a:off x="859704" y="4902511"/>
            <a:ext cx="47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5526982-D7A3-4F1B-9468-76BD810D4B8B}"/>
              </a:ext>
            </a:extLst>
          </p:cNvPr>
          <p:cNvSpPr txBox="1"/>
          <p:nvPr/>
        </p:nvSpPr>
        <p:spPr>
          <a:xfrm>
            <a:off x="2235355" y="4636170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0x01 Data(OVCF - - ELE 11 ~ 8)</a:t>
            </a:r>
            <a:endParaRPr lang="ko-KR" altLang="en-US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F7275F3-787E-4AA7-BD9E-921FC7E5ABEF}"/>
              </a:ext>
            </a:extLst>
          </p:cNvPr>
          <p:cNvSpPr txBox="1"/>
          <p:nvPr/>
        </p:nvSpPr>
        <p:spPr>
          <a:xfrm>
            <a:off x="6208400" y="4633190"/>
            <a:ext cx="3485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6. {0xBB, 4’b0, 0x01 Data[3:0], 0x00 Data}(3byte)</a:t>
            </a:r>
            <a:endParaRPr lang="ko-KR" altLang="en-US" sz="11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47701" y="5571878"/>
            <a:ext cx="161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{0x5E, 0x00}(write)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 flipH="1">
            <a:off x="871392" y="1235715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MPR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CA93BF-7045-4871-BD1D-EE81512D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" y="489811"/>
            <a:ext cx="1219200" cy="11144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209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588084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2249048" y="2997089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{0x5E, 0x8F}(write)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3FFBCAD-807C-457C-AA8B-FF11B121D6E3}"/>
              </a:ext>
            </a:extLst>
          </p:cNvPr>
          <p:cNvCxnSpPr>
            <a:cxnSpLocks/>
          </p:cNvCxnSpPr>
          <p:nvPr/>
        </p:nvCxnSpPr>
        <p:spPr>
          <a:xfrm>
            <a:off x="5621197" y="4908334"/>
            <a:ext cx="4340888" cy="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23461-6302-4922-820B-532CA0E4C513}"/>
              </a:ext>
            </a:extLst>
          </p:cNvPr>
          <p:cNvCxnSpPr>
            <a:cxnSpLocks/>
          </p:cNvCxnSpPr>
          <p:nvPr/>
        </p:nvCxnSpPr>
        <p:spPr>
          <a:xfrm>
            <a:off x="859704" y="4128339"/>
            <a:ext cx="4761493" cy="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650437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8">
            <a:extLst>
              <a:ext uri="{FF2B5EF4-FFF2-40B4-BE49-F238E27FC236}">
                <a16:creationId xmlns:a16="http://schemas.microsoft.com/office/drawing/2014/main" id="{D8D7CAA6-ABB9-4993-9AAA-3BBD24780FD5}"/>
              </a:ext>
            </a:extLst>
          </p:cNvPr>
          <p:cNvCxnSpPr>
            <a:cxnSpLocks/>
          </p:cNvCxnSpPr>
          <p:nvPr/>
        </p:nvCxnSpPr>
        <p:spPr>
          <a:xfrm flipH="1">
            <a:off x="853512" y="3089859"/>
            <a:ext cx="1" cy="282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57001" y="4365991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35986" y="3255783"/>
            <a:ext cx="4786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 flipH="1">
            <a:off x="859705" y="3716134"/>
            <a:ext cx="4752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2255740" y="3479074"/>
            <a:ext cx="120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0x00(read) </a:t>
            </a:r>
            <a:endParaRPr lang="ko-KR" altLang="en-US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C59C5D-CA9C-44C0-A8EC-F85A214C5AF1}"/>
              </a:ext>
            </a:extLst>
          </p:cNvPr>
          <p:cNvSpPr txBox="1"/>
          <p:nvPr/>
        </p:nvSpPr>
        <p:spPr>
          <a:xfrm>
            <a:off x="2239177" y="3869023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0x00 Data(ELE 7 ~ 0)</a:t>
            </a:r>
            <a:endParaRPr lang="ko-KR" altLang="en-US" sz="1200" b="1" dirty="0"/>
          </a:p>
        </p:txBody>
      </p:sp>
      <p:cxnSp>
        <p:nvCxnSpPr>
          <p:cNvPr id="135" name="직선 화살표 연결선 18">
            <a:extLst>
              <a:ext uri="{FF2B5EF4-FFF2-40B4-BE49-F238E27FC236}">
                <a16:creationId xmlns:a16="http://schemas.microsoft.com/office/drawing/2014/main" id="{1F6C9162-C01C-4214-B8E7-AE6357FCBB6A}"/>
              </a:ext>
            </a:extLst>
          </p:cNvPr>
          <p:cNvCxnSpPr>
            <a:cxnSpLocks/>
          </p:cNvCxnSpPr>
          <p:nvPr/>
        </p:nvCxnSpPr>
        <p:spPr>
          <a:xfrm flipH="1">
            <a:off x="846565" y="4503699"/>
            <a:ext cx="476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5420FEB-E87E-4C10-B6BB-9FB2F42C4A41}"/>
              </a:ext>
            </a:extLst>
          </p:cNvPr>
          <p:cNvSpPr txBox="1"/>
          <p:nvPr/>
        </p:nvSpPr>
        <p:spPr>
          <a:xfrm>
            <a:off x="2235355" y="4270279"/>
            <a:ext cx="115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0x01(read)</a:t>
            </a:r>
            <a:endParaRPr lang="ko-KR" altLang="en-US" sz="1200" b="1" dirty="0"/>
          </a:p>
        </p:txBody>
      </p:sp>
      <p:cxnSp>
        <p:nvCxnSpPr>
          <p:cNvPr id="137" name="직선 화살표 연결선 35">
            <a:extLst>
              <a:ext uri="{FF2B5EF4-FFF2-40B4-BE49-F238E27FC236}">
                <a16:creationId xmlns:a16="http://schemas.microsoft.com/office/drawing/2014/main" id="{B50DF32B-EA85-4AE0-AD49-3F501D5ED704}"/>
              </a:ext>
            </a:extLst>
          </p:cNvPr>
          <p:cNvCxnSpPr>
            <a:cxnSpLocks/>
          </p:cNvCxnSpPr>
          <p:nvPr/>
        </p:nvCxnSpPr>
        <p:spPr>
          <a:xfrm>
            <a:off x="859704" y="4902511"/>
            <a:ext cx="47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5526982-D7A3-4F1B-9468-76BD810D4B8B}"/>
              </a:ext>
            </a:extLst>
          </p:cNvPr>
          <p:cNvSpPr txBox="1"/>
          <p:nvPr/>
        </p:nvSpPr>
        <p:spPr>
          <a:xfrm>
            <a:off x="2235355" y="4636170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0x01 Data(OVCF - - ELE 11 ~ 8)</a:t>
            </a:r>
            <a:endParaRPr lang="ko-KR" altLang="en-US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F7275F3-787E-4AA7-BD9E-921FC7E5ABEF}"/>
              </a:ext>
            </a:extLst>
          </p:cNvPr>
          <p:cNvSpPr txBox="1"/>
          <p:nvPr/>
        </p:nvSpPr>
        <p:spPr>
          <a:xfrm>
            <a:off x="6208400" y="4633190"/>
            <a:ext cx="3485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6. {0xBB, 4’b0, 0x01 Data[3:0], 0x00 Data}(3byte)</a:t>
            </a:r>
            <a:endParaRPr lang="ko-KR" altLang="en-US" sz="11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05756" y="5571878"/>
            <a:ext cx="161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{0x5E, 0x00}(write)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6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>
            <a:off x="871394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{0x61,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487416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1794495" y="2996808"/>
            <a:ext cx="2151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0x10(write)(RDATAC)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499435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{0x61,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71645" y="4425578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71393" y="3255783"/>
            <a:ext cx="4751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>
            <a:off x="871393" y="3716134"/>
            <a:ext cx="474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1793637" y="3479074"/>
            <a:ext cx="3522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{0xC0, CH1(3byte), CH2(3byte)}(9byte)</a:t>
            </a:r>
            <a:endParaRPr lang="ko-KR" altLang="en-US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44563" y="5585590"/>
            <a:ext cx="175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0x11(write)(SDATAC)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8">
            <a:extLst>
              <a:ext uri="{FF2B5EF4-FFF2-40B4-BE49-F238E27FC236}">
                <a16:creationId xmlns:a16="http://schemas.microsoft.com/office/drawing/2014/main" id="{24C595BF-49D6-4CE1-843D-F29E7F48A5AF}"/>
              </a:ext>
            </a:extLst>
          </p:cNvPr>
          <p:cNvSpPr/>
          <p:nvPr/>
        </p:nvSpPr>
        <p:spPr>
          <a:xfrm>
            <a:off x="153857" y="3165786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DRDY</a:t>
            </a:r>
          </a:p>
          <a:p>
            <a:r>
              <a:rPr lang="en-US" altLang="ko-KR" sz="1200" b="1" dirty="0"/>
              <a:t>Pulse</a:t>
            </a:r>
          </a:p>
          <a:p>
            <a:r>
              <a:rPr lang="en-US" altLang="ko-KR" sz="1200" b="1" dirty="0"/>
              <a:t>(250Hz)</a:t>
            </a:r>
          </a:p>
        </p:txBody>
      </p:sp>
      <p:cxnSp>
        <p:nvCxnSpPr>
          <p:cNvPr id="53" name="직선 화살표 연결선 18">
            <a:extLst>
              <a:ext uri="{FF2B5EF4-FFF2-40B4-BE49-F238E27FC236}">
                <a16:creationId xmlns:a16="http://schemas.microsoft.com/office/drawing/2014/main" id="{D29F9D4A-E575-4585-974E-153B58B8D65A}"/>
              </a:ext>
            </a:extLst>
          </p:cNvPr>
          <p:cNvCxnSpPr>
            <a:cxnSpLocks/>
          </p:cNvCxnSpPr>
          <p:nvPr/>
        </p:nvCxnSpPr>
        <p:spPr>
          <a:xfrm>
            <a:off x="5578164" y="3716134"/>
            <a:ext cx="436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4E90C-2CFC-44E8-9999-04DC1FB974D4}"/>
              </a:ext>
            </a:extLst>
          </p:cNvPr>
          <p:cNvSpPr/>
          <p:nvPr/>
        </p:nvSpPr>
        <p:spPr>
          <a:xfrm>
            <a:off x="6601263" y="3464823"/>
            <a:ext cx="2315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3. {0xAA, CH2(3byte)}(4byte)</a:t>
            </a:r>
            <a:endParaRPr lang="ko-KR" altLang="en-US" sz="1200" b="1" dirty="0"/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6F8112F5-4222-4705-B17F-723FC2AAC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7" y="501154"/>
            <a:ext cx="922030" cy="8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504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유현민</dc:creator>
  <cp:lastModifiedBy>2015104069@office.khu.ac.kr</cp:lastModifiedBy>
  <cp:revision>19</cp:revision>
  <dcterms:created xsi:type="dcterms:W3CDTF">2020-03-07T08:29:09Z</dcterms:created>
  <dcterms:modified xsi:type="dcterms:W3CDTF">2020-03-22T07:17:23Z</dcterms:modified>
</cp:coreProperties>
</file>