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3EFDC-BE28-44C7-881F-F2E7B3734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41920F-D69C-439E-A782-5C297A864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F8000-0280-457F-B732-DEA28746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5CAC-A081-4F06-AF5B-9C5D352D4E7A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E0641-30E3-43E8-AEE5-56E8A85C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ECAF8-9FD4-4A66-9CC2-72B999D9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A1FD-6238-4374-9D11-38BFD679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0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35691-7F7C-450A-BDFC-48718FD9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8AD06A-645C-4F63-B79C-5ACD883C3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7CCA3-8EA3-44E2-9963-436F9382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5CAC-A081-4F06-AF5B-9C5D352D4E7A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11EB1-CA1F-4E76-BA85-6CD48B32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8CE18-566A-4C75-B8C1-70CAA118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A1FD-6238-4374-9D11-38BFD679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2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57B8EA-CB5A-44FD-9E2F-0C8915D7C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7ADBB6-8888-48CE-9E0D-1E1BD564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63AEE-C589-417C-A293-D85BC807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5CAC-A081-4F06-AF5B-9C5D352D4E7A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1C3F7-9765-48F5-8C2E-4A31F7DD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AEF45-1BDD-4EB0-8A86-23B8533F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A1FD-6238-4374-9D11-38BFD679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3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D8B47-76B0-4386-8310-990F7FB2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0A5A6-01E9-4E1D-B729-4F3FBC88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7073B-EBA1-47A1-8FDC-A118DA79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5CAC-A081-4F06-AF5B-9C5D352D4E7A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C673D-8A09-4FAF-85BB-D6883660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403BC-A1D7-4E11-B186-E125BD0C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A1FD-6238-4374-9D11-38BFD679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8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54A0B-BE33-4947-8B1B-190343F6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865C2-9D3E-4596-A35D-A53F0917D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DD61E-1DD3-4DB1-8271-4EC47D1C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5CAC-A081-4F06-AF5B-9C5D352D4E7A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2009B-35EE-4FF5-ACC5-352D5183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FF96D-68EB-47EC-B30F-B487351C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A1FD-6238-4374-9D11-38BFD679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89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E194-6124-4523-9AA5-E4AA7969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794B8-591C-4D21-BAC3-18AD319CA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A896-EC98-4174-A540-192CFE917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52A33-26AC-49B0-A881-020EE4F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5CAC-A081-4F06-AF5B-9C5D352D4E7A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ED8AA-59F4-4395-ADA3-FEF89F03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43FD6-85A6-4911-9058-F9AF442E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A1FD-6238-4374-9D11-38BFD679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8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E9B28-67EF-4907-B199-6A02F5D0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6B81D-96CB-4057-89FF-33371116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D872B-8392-4584-891D-28F812F60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3B3E33-69F2-4961-A478-3F3873EDB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A48FF7-CE4B-43D7-B582-3E1A533FE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B876EC-1FE7-4490-9791-15599A51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5CAC-A081-4F06-AF5B-9C5D352D4E7A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4C2D6B-80D2-4F91-A0C8-6F3D392F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536497-6873-48A6-A3AE-C7E1C6D5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A1FD-6238-4374-9D11-38BFD679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9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9AB84-BDB4-49BC-8EDE-88254113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B3E7DE-B4F2-4B86-9A15-D450AE95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5CAC-A081-4F06-AF5B-9C5D352D4E7A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F1E525-8F34-438F-8E03-41436EA8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3E4200-474F-4E2A-9A33-224EBD3D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A1FD-6238-4374-9D11-38BFD679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6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E3774A-2C70-4C32-B2AB-603CB49B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5CAC-A081-4F06-AF5B-9C5D352D4E7A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EC3D06-CD9F-4CDC-A109-844065F2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7EA32C-73AD-4FCE-B1A1-998D3388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A1FD-6238-4374-9D11-38BFD679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CF73F-29FA-4927-A974-D9C13758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CE4A1-DFF8-4769-899E-2F08F6E7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3A24B-88B7-4EF2-96C1-D4EB6ED67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28410-D98A-4562-AA97-156A624B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5CAC-A081-4F06-AF5B-9C5D352D4E7A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FC091-E88F-4A1A-ACB4-0ABB73BD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DBB97-DD23-4BB9-8FE6-8CC25FC6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A1FD-6238-4374-9D11-38BFD679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8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39B28-1779-44F6-A8D9-2C9BA57E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68D49B-EBA0-4F1E-9FE8-214F1DECC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7408F5-41B2-4354-8BA7-5D00391D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CAD90-5C04-4732-958D-74640175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5CAC-A081-4F06-AF5B-9C5D352D4E7A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24F83-3C96-48A5-BA63-D2E92E4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3BD8D-798C-4928-89E2-46F4500D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A1FD-6238-4374-9D11-38BFD679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02906-7D1F-4DEC-8630-08EE5E74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1CBFF-7AC8-4C6F-8578-004439A6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45594-1F59-4A2D-B00E-E3DE21A0D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5CAC-A081-4F06-AF5B-9C5D352D4E7A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CDC68-2A7D-4DCD-BC5F-F0B27D715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B4FC-7926-4495-9C01-12CC70292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A1FD-6238-4374-9D11-38BFD6798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8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6E265-9B09-4BCC-A300-F5B5824C6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7E7D5-C1E6-4F1C-B185-B5E71BB77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3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0AEC7-DE95-4ECF-9317-68BFF171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3205"/>
            <a:ext cx="10515600" cy="1325563"/>
          </a:xfrm>
        </p:spPr>
        <p:txBody>
          <a:bodyPr/>
          <a:lstStyle/>
          <a:p>
            <a:r>
              <a:rPr lang="en-US" altLang="ko-KR" dirty="0"/>
              <a:t>Synthesis(LPF)</a:t>
            </a:r>
            <a:endParaRPr lang="ko-KR" altLang="en-US" dirty="0"/>
          </a:p>
        </p:txBody>
      </p:sp>
      <p:pic>
        <p:nvPicPr>
          <p:cNvPr id="5" name="그림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1583A331-BB41-4D72-AFD0-BDE3DC5C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00480"/>
            <a:ext cx="8326684" cy="468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D1C31-A656-4D3D-9A5E-194F299343E8}"/>
              </a:ext>
            </a:extLst>
          </p:cNvPr>
          <p:cNvSpPr txBox="1"/>
          <p:nvPr/>
        </p:nvSpPr>
        <p:spPr>
          <a:xfrm>
            <a:off x="9428480" y="1442720"/>
            <a:ext cx="225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Cycle: 26</a:t>
            </a:r>
          </a:p>
          <a:p>
            <a:r>
              <a:rPr lang="en-US" altLang="ko-KR" dirty="0"/>
              <a:t>FF: 949</a:t>
            </a:r>
          </a:p>
          <a:p>
            <a:r>
              <a:rPr lang="en-US" altLang="ko-KR" dirty="0"/>
              <a:t>LUT: 1928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17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1E760-1E0C-47DF-80F5-668E00CB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 analysis</a:t>
            </a:r>
            <a:endParaRPr lang="ko-KR" altLang="en-US" dirty="0"/>
          </a:p>
        </p:txBody>
      </p:sp>
      <p:pic>
        <p:nvPicPr>
          <p:cNvPr id="5" name="그림 4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0452626E-4DEC-4B64-80E9-D6F8268A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454"/>
            <a:ext cx="8077200" cy="4543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A9DFF-8286-4C11-BF67-8F23734F7CAB}"/>
              </a:ext>
            </a:extLst>
          </p:cNvPr>
          <p:cNvSpPr txBox="1"/>
          <p:nvPr/>
        </p:nvSpPr>
        <p:spPr>
          <a:xfrm>
            <a:off x="8930640" y="1226294"/>
            <a:ext cx="326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26cycle</a:t>
            </a:r>
          </a:p>
          <a:p>
            <a:r>
              <a:rPr lang="en-US" altLang="ko-KR" dirty="0"/>
              <a:t>=1x3 + 1x2 + 9x2+3</a:t>
            </a:r>
          </a:p>
          <a:p>
            <a:r>
              <a:rPr lang="en-US" altLang="ko-KR" dirty="0"/>
              <a:t>=(Loop1)+(Loop2)+(Loop3)</a:t>
            </a:r>
          </a:p>
          <a:p>
            <a:r>
              <a:rPr lang="en-US" altLang="ko-KR" dirty="0"/>
              <a:t>  +(data 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Loop1 : </a:t>
            </a:r>
            <a:r>
              <a:rPr lang="en-US" altLang="ko-KR" dirty="0" err="1"/>
              <a:t>Coef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Loop2 : </a:t>
            </a:r>
            <a:r>
              <a:rPr lang="en-US" altLang="ko-KR" dirty="0" err="1"/>
              <a:t>x_data</a:t>
            </a:r>
            <a:r>
              <a:rPr lang="en-US" altLang="ko-KR" dirty="0"/>
              <a:t>, 	</a:t>
            </a:r>
            <a:r>
              <a:rPr lang="en-US" altLang="ko-KR" dirty="0" err="1"/>
              <a:t>y_Data</a:t>
            </a:r>
            <a:r>
              <a:rPr lang="en-US" altLang="ko-KR" dirty="0"/>
              <a:t> Shift</a:t>
            </a:r>
          </a:p>
          <a:p>
            <a:r>
              <a:rPr lang="en-US" altLang="ko-KR" dirty="0"/>
              <a:t>Loop3: </a:t>
            </a:r>
            <a:r>
              <a:rPr lang="ko-KR" altLang="en-US" dirty="0">
                <a:solidFill>
                  <a:srgbClr val="FF0000"/>
                </a:solidFill>
              </a:rPr>
              <a:t>실제 </a:t>
            </a:r>
            <a:r>
              <a:rPr lang="en-US" altLang="ko-KR" dirty="0" err="1">
                <a:solidFill>
                  <a:srgbClr val="FF0000"/>
                </a:solidFill>
              </a:rPr>
              <a:t>lpf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2950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38BA9-2B91-4ECC-B4CE-AF0F3E92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840"/>
            <a:ext cx="10515600" cy="5425123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Xilinx </a:t>
            </a:r>
            <a:r>
              <a:rPr lang="en-US" altLang="ko-KR" dirty="0" err="1"/>
              <a:t>hls</a:t>
            </a:r>
            <a:r>
              <a:rPr lang="ko-KR" altLang="en-US" dirty="0"/>
              <a:t>에서 </a:t>
            </a:r>
            <a:r>
              <a:rPr lang="en-US" altLang="ko-KR" dirty="0"/>
              <a:t>float type</a:t>
            </a:r>
            <a:r>
              <a:rPr lang="ko-KR" altLang="en-US" dirty="0"/>
              <a:t>을 사용하면 알아서 </a:t>
            </a:r>
            <a:r>
              <a:rPr lang="en-US" altLang="ko-KR" dirty="0"/>
              <a:t>IEEE754 </a:t>
            </a:r>
            <a:r>
              <a:rPr lang="ko-KR" altLang="en-US" dirty="0"/>
              <a:t>양식으로 맞춰서 변환해줌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문제는 </a:t>
            </a:r>
            <a:r>
              <a:rPr lang="en-US" altLang="ko-KR" dirty="0"/>
              <a:t>Xilinx</a:t>
            </a:r>
            <a:r>
              <a:rPr lang="ko-KR" altLang="en-US" dirty="0"/>
              <a:t>에서 </a:t>
            </a:r>
            <a:r>
              <a:rPr lang="en-US" altLang="ko-KR" dirty="0"/>
              <a:t>floating </a:t>
            </a:r>
            <a:r>
              <a:rPr lang="ko-KR" altLang="en-US" dirty="0"/>
              <a:t>연산을 할 때 </a:t>
            </a:r>
            <a:r>
              <a:rPr lang="en-US" altLang="ko-KR" dirty="0" err="1"/>
              <a:t>vhdl</a:t>
            </a:r>
            <a:r>
              <a:rPr lang="ko-KR" altLang="en-US" dirty="0"/>
              <a:t>로 </a:t>
            </a:r>
            <a:r>
              <a:rPr lang="ko-KR" altLang="en-US" dirty="0" err="1"/>
              <a:t>코딩된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를 사용하는데 이 </a:t>
            </a:r>
            <a:r>
              <a:rPr lang="en-US" altLang="ko-KR" dirty="0"/>
              <a:t>IP </a:t>
            </a:r>
            <a:r>
              <a:rPr lang="ko-KR" altLang="en-US" dirty="0"/>
              <a:t>내부 라이브러리 접근이 암호화 되어있음</a:t>
            </a:r>
            <a:r>
              <a:rPr lang="en-US" altLang="ko-KR" dirty="0"/>
              <a:t>. </a:t>
            </a:r>
            <a:endParaRPr lang="en-US" altLang="ko-KR" strike="sngStrike" dirty="0"/>
          </a:p>
          <a:p>
            <a:pPr marL="0" indent="0">
              <a:buNone/>
            </a:pPr>
            <a:r>
              <a:rPr lang="en-US" altLang="ko-KR" strike="sngStrike" dirty="0"/>
              <a:t>  (floating </a:t>
            </a:r>
            <a:r>
              <a:rPr lang="ko-KR" altLang="en-US" strike="sngStrike" dirty="0"/>
              <a:t>연산 대신 </a:t>
            </a:r>
            <a:r>
              <a:rPr lang="en-US" altLang="ko-KR" strike="sngStrike" dirty="0"/>
              <a:t>fixed point </a:t>
            </a:r>
            <a:r>
              <a:rPr lang="ko-KR" altLang="en-US" strike="sngStrike" dirty="0"/>
              <a:t>쓰면 내부 </a:t>
            </a:r>
            <a:r>
              <a:rPr lang="en-US" altLang="ko-KR" strike="sngStrike" dirty="0"/>
              <a:t>IP</a:t>
            </a:r>
            <a:r>
              <a:rPr lang="ko-KR" altLang="en-US" strike="sngStrike" dirty="0"/>
              <a:t>를 사용할 필요 </a:t>
            </a:r>
            <a:r>
              <a:rPr lang="ko-KR" altLang="en-US" strike="sngStrike" dirty="0" err="1"/>
              <a:t>없긴함</a:t>
            </a:r>
            <a:r>
              <a:rPr lang="en-US" altLang="ko-KR" strike="sngStrike" dirty="0"/>
              <a:t>)</a:t>
            </a:r>
          </a:p>
          <a:p>
            <a:r>
              <a:rPr lang="ko-KR" altLang="en-US" dirty="0"/>
              <a:t>어찌어찌 우리가 짠 </a:t>
            </a:r>
            <a:r>
              <a:rPr lang="en-US" altLang="ko-KR" dirty="0" err="1"/>
              <a:t>float_add</a:t>
            </a:r>
            <a:r>
              <a:rPr lang="ko-KR" altLang="en-US" dirty="0"/>
              <a:t>랑 </a:t>
            </a:r>
            <a:r>
              <a:rPr lang="en-US" altLang="ko-KR" dirty="0" err="1"/>
              <a:t>float_mul</a:t>
            </a:r>
            <a:r>
              <a:rPr lang="ko-KR" altLang="en-US" dirty="0"/>
              <a:t>를 사용하게 한다 해도 실제로 </a:t>
            </a:r>
            <a:r>
              <a:rPr lang="en-US" altLang="ko-KR" dirty="0"/>
              <a:t>cycle</a:t>
            </a:r>
            <a:r>
              <a:rPr lang="ko-KR" altLang="en-US" dirty="0"/>
              <a:t>이득보는 부분이 얘네가 쓰는 </a:t>
            </a:r>
            <a:r>
              <a:rPr lang="en-US" altLang="ko-KR" dirty="0"/>
              <a:t>IP</a:t>
            </a:r>
            <a:r>
              <a:rPr lang="ko-KR" altLang="en-US" dirty="0"/>
              <a:t>에서 </a:t>
            </a:r>
            <a:r>
              <a:rPr lang="ko-KR" altLang="en-US" dirty="0" err="1"/>
              <a:t>오는거라</a:t>
            </a:r>
            <a:r>
              <a:rPr lang="ko-KR" altLang="en-US" dirty="0"/>
              <a:t> 의미 찾기 </a:t>
            </a:r>
            <a:r>
              <a:rPr lang="ko-KR" altLang="en-US" dirty="0" err="1"/>
              <a:t>힘듬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--------------------------------------------------------------------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발표 자료나 비교자료로 사용하려면 우리가 짠 </a:t>
            </a:r>
            <a:r>
              <a:rPr lang="en-US" altLang="ko-KR" dirty="0" err="1">
                <a:solidFill>
                  <a:srgbClr val="FF0000"/>
                </a:solidFill>
              </a:rPr>
              <a:t>lpf.v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40cycle </a:t>
            </a:r>
            <a:r>
              <a:rPr lang="ko-KR" altLang="en-US" dirty="0">
                <a:solidFill>
                  <a:srgbClr val="FF0000"/>
                </a:solidFill>
              </a:rPr>
              <a:t>걸리기에 </a:t>
            </a:r>
            <a:r>
              <a:rPr lang="en-US" altLang="ko-KR" dirty="0">
                <a:solidFill>
                  <a:srgbClr val="FF0000"/>
                </a:solidFill>
              </a:rPr>
              <a:t>cycle</a:t>
            </a:r>
            <a:r>
              <a:rPr lang="ko-KR" altLang="en-US" dirty="0">
                <a:solidFill>
                  <a:srgbClr val="FF0000"/>
                </a:solidFill>
              </a:rPr>
              <a:t>적 이득은 안되고 </a:t>
            </a:r>
            <a:r>
              <a:rPr lang="en-US" altLang="ko-KR" dirty="0" err="1">
                <a:solidFill>
                  <a:srgbClr val="FF0000"/>
                </a:solidFill>
              </a:rPr>
              <a:t>hw</a:t>
            </a:r>
            <a:r>
              <a:rPr lang="ko-KR" altLang="en-US" dirty="0">
                <a:solidFill>
                  <a:srgbClr val="FF0000"/>
                </a:solidFill>
              </a:rPr>
              <a:t>단</a:t>
            </a:r>
            <a:r>
              <a:rPr lang="en-US" altLang="ko-KR" dirty="0">
                <a:solidFill>
                  <a:srgbClr val="FF0000"/>
                </a:solidFill>
              </a:rPr>
              <a:t>(FF,LUT)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ko-KR" altLang="en-US" dirty="0" err="1">
                <a:solidFill>
                  <a:srgbClr val="FF0000"/>
                </a:solidFill>
              </a:rPr>
              <a:t>이득봤다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해야할</a:t>
            </a:r>
            <a:r>
              <a:rPr lang="ko-KR" altLang="en-US" dirty="0">
                <a:solidFill>
                  <a:srgbClr val="FF0000"/>
                </a:solidFill>
              </a:rPr>
              <a:t> 듯</a:t>
            </a:r>
          </a:p>
        </p:txBody>
      </p:sp>
    </p:spTree>
    <p:extLst>
      <p:ext uri="{BB962C8B-B14F-4D97-AF65-F5344CB8AC3E}">
        <p14:creationId xmlns:p14="http://schemas.microsoft.com/office/powerpoint/2010/main" val="361649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158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Synthesis(LPF)</vt:lpstr>
      <vt:lpstr>Cycle analysis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윤형</dc:creator>
  <cp:lastModifiedBy>김 윤형</cp:lastModifiedBy>
  <cp:revision>10</cp:revision>
  <dcterms:created xsi:type="dcterms:W3CDTF">2020-04-09T13:43:16Z</dcterms:created>
  <dcterms:modified xsi:type="dcterms:W3CDTF">2020-04-09T14:03:39Z</dcterms:modified>
</cp:coreProperties>
</file>