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5" r:id="rId3"/>
    <p:sldId id="257" r:id="rId4"/>
    <p:sldId id="278" r:id="rId5"/>
    <p:sldId id="277" r:id="rId6"/>
    <p:sldId id="284" r:id="rId7"/>
    <p:sldId id="279" r:id="rId8"/>
    <p:sldId id="280" r:id="rId9"/>
    <p:sldId id="281" r:id="rId10"/>
    <p:sldId id="282" r:id="rId11"/>
    <p:sldId id="283" r:id="rId12"/>
    <p:sldId id="285" r:id="rId13"/>
    <p:sldId id="259" r:id="rId14"/>
    <p:sldId id="286" r:id="rId15"/>
    <p:sldId id="287" r:id="rId16"/>
    <p:sldId id="288" r:id="rId17"/>
    <p:sldId id="289" r:id="rId18"/>
  </p:sldIdLst>
  <p:sldSz cx="12422188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662" y="58"/>
      </p:cViewPr>
      <p:guideLst>
        <p:guide orient="horz" pos="2160"/>
        <p:guide pos="39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993EC-45F5-4DA5-8448-D9901EB9DDFF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35000" y="1143000"/>
            <a:ext cx="558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3F85D-35F9-4CBC-9034-18940F08F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145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3F85D-35F9-4CBC-9034-18940F08FCB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893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31664" y="2130426"/>
            <a:ext cx="1055886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63328" y="3886200"/>
            <a:ext cx="869553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41CD-37ED-43DB-9E9F-403BF901A9EB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3DC8-159C-4984-94CD-862CBF445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084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41CD-37ED-43DB-9E9F-403BF901A9EB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3DC8-159C-4984-94CD-862CBF445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413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006086" y="274639"/>
            <a:ext cx="2794992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1110" y="274639"/>
            <a:ext cx="817794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41CD-37ED-43DB-9E9F-403BF901A9EB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3DC8-159C-4984-94CD-862CBF445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50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41CD-37ED-43DB-9E9F-403BF901A9EB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3DC8-159C-4984-94CD-862CBF445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660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81267" y="4406901"/>
            <a:ext cx="1055886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81267" y="2906713"/>
            <a:ext cx="105588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41CD-37ED-43DB-9E9F-403BF901A9EB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3DC8-159C-4984-94CD-862CBF445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95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1110" y="1600201"/>
            <a:ext cx="548646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14612" y="1600201"/>
            <a:ext cx="548646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41CD-37ED-43DB-9E9F-403BF901A9EB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3DC8-159C-4984-94CD-862CBF445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785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1109" y="1535113"/>
            <a:ext cx="548862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1109" y="2174875"/>
            <a:ext cx="548862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10299" y="1535113"/>
            <a:ext cx="549078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10299" y="2174875"/>
            <a:ext cx="54907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41CD-37ED-43DB-9E9F-403BF901A9EB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3DC8-159C-4984-94CD-862CBF445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95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41CD-37ED-43DB-9E9F-403BF901A9EB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3DC8-159C-4984-94CD-862CBF445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65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41CD-37ED-43DB-9E9F-403BF901A9EB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3DC8-159C-4984-94CD-862CBF445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11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1110" y="273050"/>
            <a:ext cx="408681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56731" y="273051"/>
            <a:ext cx="694434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1110" y="1435101"/>
            <a:ext cx="40868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41CD-37ED-43DB-9E9F-403BF901A9EB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3DC8-159C-4984-94CD-862CBF445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549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34836" y="4800600"/>
            <a:ext cx="745331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434836" y="612775"/>
            <a:ext cx="745331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34836" y="5367338"/>
            <a:ext cx="745331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41CD-37ED-43DB-9E9F-403BF901A9EB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3DC8-159C-4984-94CD-862CBF445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99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1110" y="274638"/>
            <a:ext cx="1117996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1110" y="1600201"/>
            <a:ext cx="1117996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1109" y="6356351"/>
            <a:ext cx="2898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A41CD-37ED-43DB-9E9F-403BF901A9EB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244248" y="6356351"/>
            <a:ext cx="39336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902568" y="6356351"/>
            <a:ext cx="2898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C3DC8-159C-4984-94CD-862CBF445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7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30808" y="2060848"/>
            <a:ext cx="94748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 err="1">
                <a:latin typeface="한컴 윤고딕 240" pitchFamily="18" charset="-127"/>
                <a:ea typeface="한컴 윤고딕 240" pitchFamily="18" charset="-127"/>
              </a:rPr>
              <a:t>khu_sensor</a:t>
            </a:r>
            <a:endParaRPr lang="en-US" altLang="ko-KR" sz="4000" b="1" dirty="0">
              <a:latin typeface="한컴 윤고딕 240" pitchFamily="18" charset="-127"/>
              <a:ea typeface="한컴 윤고딕 240" pitchFamily="18" charset="-127"/>
            </a:endParaRPr>
          </a:p>
          <a:p>
            <a:r>
              <a:rPr lang="en-US" altLang="ko-KR" sz="4000" b="1" dirty="0">
                <a:latin typeface="한컴 윤고딕 240" pitchFamily="18" charset="-127"/>
                <a:ea typeface="한컴 윤고딕 240" pitchFamily="18" charset="-127"/>
              </a:rPr>
              <a:t>Filter Design</a:t>
            </a:r>
          </a:p>
          <a:p>
            <a:endParaRPr lang="ko-KR" altLang="en-US" sz="3600" b="1" dirty="0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51254" y="4653136"/>
            <a:ext cx="43517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atin typeface="한컴 윤고딕 240" pitchFamily="18" charset="-127"/>
                <a:ea typeface="한컴 윤고딕 240" pitchFamily="18" charset="-127"/>
              </a:rPr>
              <a:t>김진상 교수님</a:t>
            </a:r>
            <a:endParaRPr lang="en-US" altLang="ko-KR" sz="2000" dirty="0">
              <a:latin typeface="한컴 윤고딕 240" pitchFamily="18" charset="-127"/>
              <a:ea typeface="한컴 윤고딕 240" pitchFamily="18" charset="-127"/>
            </a:endParaRPr>
          </a:p>
          <a:p>
            <a:pPr algn="r"/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Life Science Technology Inc.</a:t>
            </a:r>
          </a:p>
          <a:p>
            <a:pPr algn="r"/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2015103977 </a:t>
            </a:r>
            <a:r>
              <a:rPr lang="ko-KR" altLang="en-US" sz="2000" dirty="0">
                <a:latin typeface="한컴 윤고딕 240" pitchFamily="18" charset="-127"/>
                <a:ea typeface="한컴 윤고딕 240" pitchFamily="18" charset="-127"/>
              </a:rPr>
              <a:t>김건학</a:t>
            </a:r>
            <a:endParaRPr lang="en-US" altLang="ko-KR" sz="2000" dirty="0">
              <a:latin typeface="한컴 윤고딕 240" pitchFamily="18" charset="-127"/>
              <a:ea typeface="한컴 윤고딕 240" pitchFamily="18" charset="-127"/>
            </a:endParaRPr>
          </a:p>
          <a:p>
            <a:pPr algn="r"/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2015103999 </a:t>
            </a:r>
            <a:r>
              <a:rPr lang="ko-KR" altLang="en-US" sz="2000" dirty="0" err="1">
                <a:latin typeface="한컴 윤고딕 240" pitchFamily="18" charset="-127"/>
                <a:ea typeface="한컴 윤고딕 240" pitchFamily="18" charset="-127"/>
              </a:rPr>
              <a:t>김윤형</a:t>
            </a:r>
            <a:endParaRPr lang="en-US" altLang="ko-KR" sz="2000" dirty="0">
              <a:latin typeface="한컴 윤고딕 240" pitchFamily="18" charset="-127"/>
              <a:ea typeface="한컴 윤고딕 240" pitchFamily="18" charset="-127"/>
            </a:endParaRPr>
          </a:p>
          <a:p>
            <a:pPr algn="r"/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2015104027 </a:t>
            </a:r>
            <a:r>
              <a:rPr lang="ko-KR" altLang="en-US" sz="2000" dirty="0">
                <a:latin typeface="한컴 윤고딕 240" pitchFamily="18" charset="-127"/>
                <a:ea typeface="한컴 윤고딕 240" pitchFamily="18" charset="-127"/>
              </a:rPr>
              <a:t>박정진</a:t>
            </a:r>
            <a:endParaRPr lang="en-US" altLang="ko-KR" sz="2000" dirty="0">
              <a:latin typeface="한컴 윤고딕 240" pitchFamily="18" charset="-127"/>
              <a:ea typeface="한컴 윤고딕 240" pitchFamily="18" charset="-127"/>
            </a:endParaRPr>
          </a:p>
          <a:p>
            <a:pPr algn="r"/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2015104069 </a:t>
            </a:r>
            <a:r>
              <a:rPr lang="ko-KR" altLang="en-US" sz="2000" dirty="0">
                <a:latin typeface="한컴 윤고딕 240" pitchFamily="18" charset="-127"/>
                <a:ea typeface="한컴 윤고딕 240" pitchFamily="18" charset="-127"/>
              </a:rPr>
              <a:t>유현민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9964" y="121733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082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1966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752405-05E0-4EFB-982D-DA2FECCC2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195" y="693500"/>
            <a:ext cx="4140814" cy="600720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EE5D19E-A00A-4036-8028-E1726B51A68B}"/>
              </a:ext>
            </a:extLst>
          </p:cNvPr>
          <p:cNvSpPr/>
          <p:nvPr/>
        </p:nvSpPr>
        <p:spPr>
          <a:xfrm flipV="1">
            <a:off x="3330774" y="908720"/>
            <a:ext cx="360040" cy="158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8F2D0B3-3086-4BDD-81C5-F901276D9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070" y="790864"/>
            <a:ext cx="4065289" cy="580648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4FC338-7208-4450-94CD-9BBEBD280BE4}"/>
              </a:ext>
            </a:extLst>
          </p:cNvPr>
          <p:cNvSpPr/>
          <p:nvPr/>
        </p:nvSpPr>
        <p:spPr>
          <a:xfrm flipV="1">
            <a:off x="7867278" y="958808"/>
            <a:ext cx="504569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A8A22D-15A7-41DD-8A7F-99958FD02A78}"/>
              </a:ext>
            </a:extLst>
          </p:cNvPr>
          <p:cNvSpPr/>
          <p:nvPr/>
        </p:nvSpPr>
        <p:spPr>
          <a:xfrm>
            <a:off x="560262" y="111966"/>
            <a:ext cx="93232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Notch Filter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Simulation : C++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vs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Verilog (Graph)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127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1966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74F80C-81F2-4094-A688-567B05C1E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744" y="702961"/>
            <a:ext cx="4076700" cy="4038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4816DE-B0CB-4A8A-9F89-C9D39098F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744" y="5301208"/>
            <a:ext cx="3657600" cy="13239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0C0C8DB-7B3F-4FEC-B796-DEEF99F4E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332" y="4861013"/>
            <a:ext cx="142875" cy="381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EE3FFB-607E-4C46-8B8E-6E625386AB53}"/>
              </a:ext>
            </a:extLst>
          </p:cNvPr>
          <p:cNvSpPr/>
          <p:nvPr/>
        </p:nvSpPr>
        <p:spPr>
          <a:xfrm>
            <a:off x="4172744" y="6309320"/>
            <a:ext cx="347851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6870664-C73F-4421-B713-D2FA858F2664}"/>
              </a:ext>
            </a:extLst>
          </p:cNvPr>
          <p:cNvSpPr/>
          <p:nvPr/>
        </p:nvSpPr>
        <p:spPr>
          <a:xfrm>
            <a:off x="560262" y="111966"/>
            <a:ext cx="93232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Notch Filter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Simulation : C++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vs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Verilog (Text)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980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6255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0262" y="111966"/>
            <a:ext cx="6658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High Pass Filter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Filter Coefficient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/>
              <p:cNvSpPr/>
              <p:nvPr/>
            </p:nvSpPr>
            <p:spPr>
              <a:xfrm>
                <a:off x="3373395" y="2110444"/>
                <a:ext cx="5688632" cy="10156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>
                    <a:latin typeface="한컴 윤고딕 240" pitchFamily="18" charset="-127"/>
                    <a:ea typeface="한컴 윤고딕 240" pitchFamily="18" charset="-127"/>
                  </a:rPr>
                  <a:t>Ts : 0.004</a:t>
                </a:r>
              </a:p>
              <a:p>
                <a:r>
                  <a:rPr lang="en-US" altLang="ko-KR" sz="2000" dirty="0">
                    <a:latin typeface="한컴 윤고딕 240" pitchFamily="18" charset="-127"/>
                    <a:ea typeface="한컴 윤고딕 240" pitchFamily="18" charset="-127"/>
                  </a:rPr>
                  <a:t>Tau : 0.031831</a:t>
                </a:r>
              </a:p>
              <a:p>
                <a:r>
                  <a:rPr lang="en-US" altLang="ko-KR" sz="2000" dirty="0">
                    <a:latin typeface="한컴 윤고딕 240" pitchFamily="18" charset="-127"/>
                    <a:ea typeface="한컴 윤고딕 240" pitchFamily="18" charset="-127"/>
                  </a:rPr>
                  <a:t>Omega(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  <a:ea typeface="한컴 윤고딕 240" pitchFamily="18" charset="-127"/>
                      </a:rPr>
                      <m:t>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한컴 윤고딕 240" pitchFamily="18" charset="-127"/>
                      </a:rPr>
                      <m:t>)</m:t>
                    </m:r>
                  </m:oMath>
                </a14:m>
                <a:r>
                  <a:rPr lang="en-US" altLang="ko-KR" sz="2000" dirty="0">
                    <a:latin typeface="한컴 윤고딕 240" pitchFamily="18" charset="-127"/>
                    <a:ea typeface="한컴 윤고딕 240" pitchFamily="18" charset="-127"/>
                  </a:rPr>
                  <a:t> : 0.888365</a:t>
                </a:r>
              </a:p>
            </p:txBody>
          </p:sp>
        </mc:Choice>
        <mc:Fallback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395" y="2110444"/>
                <a:ext cx="5688632" cy="1015663"/>
              </a:xfrm>
              <a:prstGeom prst="rect">
                <a:avLst/>
              </a:prstGeom>
              <a:blipFill>
                <a:blip r:embed="rId2"/>
                <a:stretch>
                  <a:fillRect l="-962" t="-2367" b="-887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54A1BD7A-E333-4D9D-949C-28067FFDC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910" y="4410865"/>
            <a:ext cx="29146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88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AFDCF65-728E-4DEE-BEEA-81C3AB8E012A}"/>
              </a:ext>
            </a:extLst>
          </p:cNvPr>
          <p:cNvGrpSpPr/>
          <p:nvPr/>
        </p:nvGrpSpPr>
        <p:grpSpPr>
          <a:xfrm>
            <a:off x="3402168" y="2387868"/>
            <a:ext cx="400110" cy="400110"/>
            <a:chOff x="2610694" y="3622995"/>
            <a:chExt cx="400110" cy="400110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46448DD9-840F-4915-9D4E-0D93E87CB2BF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AB1BC4F6-44DE-451F-A73C-806075CDC38A}"/>
                </a:ext>
              </a:extLst>
            </p:cNvPr>
            <p:cNvCxnSpPr>
              <a:cxnSpLocks/>
            </p:cNvCxnSpPr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362A8BA-E595-4159-94B3-B9418B201644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CD61CEF-8E7A-4801-8323-A6E426DA0727}"/>
              </a:ext>
            </a:extLst>
          </p:cNvPr>
          <p:cNvGrpSpPr/>
          <p:nvPr/>
        </p:nvGrpSpPr>
        <p:grpSpPr>
          <a:xfrm rot="2683677">
            <a:off x="5599468" y="2674961"/>
            <a:ext cx="400110" cy="400110"/>
            <a:chOff x="2187030" y="3532946"/>
            <a:chExt cx="400110" cy="400110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A2ADEA7-7F99-446B-AFEC-501B43C436AF}"/>
                </a:ext>
              </a:extLst>
            </p:cNvPr>
            <p:cNvSpPr/>
            <p:nvPr/>
          </p:nvSpPr>
          <p:spPr>
            <a:xfrm>
              <a:off x="2187030" y="3532946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68D97282-F42C-451C-98AF-6D48A37321DB}"/>
                </a:ext>
              </a:extLst>
            </p:cNvPr>
            <p:cNvCxnSpPr>
              <a:cxnSpLocks/>
            </p:cNvCxnSpPr>
            <p:nvPr/>
          </p:nvCxnSpPr>
          <p:spPr>
            <a:xfrm>
              <a:off x="2187030" y="3733001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C4FD825B-C6BA-4E57-82D3-EB2735B55EF5}"/>
                </a:ext>
              </a:extLst>
            </p:cNvPr>
            <p:cNvCxnSpPr>
              <a:cxnSpLocks/>
            </p:cNvCxnSpPr>
            <p:nvPr/>
          </p:nvCxnSpPr>
          <p:spPr>
            <a:xfrm>
              <a:off x="2387085" y="3532946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75B1C10-A70C-4DBC-B013-0FF15AB39FEA}"/>
              </a:ext>
            </a:extLst>
          </p:cNvPr>
          <p:cNvGrpSpPr/>
          <p:nvPr/>
        </p:nvGrpSpPr>
        <p:grpSpPr>
          <a:xfrm>
            <a:off x="7578632" y="3426055"/>
            <a:ext cx="400110" cy="400110"/>
            <a:chOff x="2610694" y="3622995"/>
            <a:chExt cx="400110" cy="400110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163563DE-DE13-4EF4-9EA6-B596D0D643AB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F0E58D28-3647-4014-85BF-BCB2C976FE97}"/>
                </a:ext>
              </a:extLst>
            </p:cNvPr>
            <p:cNvCxnSpPr>
              <a:cxnSpLocks/>
            </p:cNvCxnSpPr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CAA435FD-8016-41D3-BBD0-B21A07E0D943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89856E9-32BD-4E88-93BD-1222A8F72BD1}"/>
                  </a:ext>
                </a:extLst>
              </p:cNvPr>
              <p:cNvSpPr/>
              <p:nvPr/>
            </p:nvSpPr>
            <p:spPr>
              <a:xfrm>
                <a:off x="2315606" y="2945202"/>
                <a:ext cx="4381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89856E9-32BD-4E88-93BD-1222A8F72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06" y="2945202"/>
                <a:ext cx="43819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0AF2C2-0D44-484E-B4EC-1651928AF017}"/>
              </a:ext>
            </a:extLst>
          </p:cNvPr>
          <p:cNvSpPr/>
          <p:nvPr/>
        </p:nvSpPr>
        <p:spPr>
          <a:xfrm>
            <a:off x="2103494" y="2193873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X[0]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D2D86C6-64DE-480B-8C69-68EAAE303CCB}"/>
              </a:ext>
            </a:extLst>
          </p:cNvPr>
          <p:cNvSpPr/>
          <p:nvPr/>
        </p:nvSpPr>
        <p:spPr>
          <a:xfrm>
            <a:off x="1997843" y="2499096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-X[1]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6BE33C0-29FD-429D-971F-7EB3FA67E731}"/>
              </a:ext>
            </a:extLst>
          </p:cNvPr>
          <p:cNvSpPr/>
          <p:nvPr/>
        </p:nvSpPr>
        <p:spPr>
          <a:xfrm>
            <a:off x="2122038" y="3841910"/>
            <a:ext cx="56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ea typeface="한컴 윤고딕 240" pitchFamily="18" charset="-127"/>
              </a:rPr>
              <a:t>y[1]</a:t>
            </a:r>
            <a:endParaRPr lang="ko-KR" altLang="en-US" dirty="0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06D559E2-0A5E-4BB4-B5EA-293FADD37C93}"/>
              </a:ext>
            </a:extLst>
          </p:cNvPr>
          <p:cNvSpPr/>
          <p:nvPr/>
        </p:nvSpPr>
        <p:spPr>
          <a:xfrm>
            <a:off x="3798625" y="2582697"/>
            <a:ext cx="1882127" cy="140839"/>
          </a:xfrm>
          <a:custGeom>
            <a:avLst/>
            <a:gdLst>
              <a:gd name="connsiteX0" fmla="*/ 2771480 w 2771480"/>
              <a:gd name="connsiteY0" fmla="*/ 207389 h 207389"/>
              <a:gd name="connsiteX1" fmla="*/ 2564091 w 2771480"/>
              <a:gd name="connsiteY1" fmla="*/ 0 h 207389"/>
              <a:gd name="connsiteX2" fmla="*/ 0 w 2771480"/>
              <a:gd name="connsiteY2" fmla="*/ 0 h 207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1480" h="207389">
                <a:moveTo>
                  <a:pt x="2771480" y="207389"/>
                </a:moveTo>
                <a:lnTo>
                  <a:pt x="2564091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660493D4-749F-42D2-BFDE-68BF0BAAD168}"/>
              </a:ext>
            </a:extLst>
          </p:cNvPr>
          <p:cNvSpPr/>
          <p:nvPr/>
        </p:nvSpPr>
        <p:spPr>
          <a:xfrm>
            <a:off x="2676835" y="2394193"/>
            <a:ext cx="754144" cy="94268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C703E47A-E93D-4194-995C-2EDA3FE35ADA}"/>
              </a:ext>
            </a:extLst>
          </p:cNvPr>
          <p:cNvSpPr/>
          <p:nvPr/>
        </p:nvSpPr>
        <p:spPr>
          <a:xfrm flipV="1">
            <a:off x="2676835" y="2669232"/>
            <a:ext cx="754144" cy="94268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39D04DA-ADFD-4779-8FF9-4F73A9CD3F29}"/>
              </a:ext>
            </a:extLst>
          </p:cNvPr>
          <p:cNvCxnSpPr/>
          <p:nvPr/>
        </p:nvCxnSpPr>
        <p:spPr>
          <a:xfrm>
            <a:off x="7939056" y="3638171"/>
            <a:ext cx="1253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6C27F15-17F6-4D35-9448-366A00EF7C45}"/>
              </a:ext>
            </a:extLst>
          </p:cNvPr>
          <p:cNvSpPr txBox="1"/>
          <p:nvPr/>
        </p:nvSpPr>
        <p:spPr>
          <a:xfrm>
            <a:off x="9199588" y="3423698"/>
            <a:ext cx="117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o_Y_Data</a:t>
            </a:r>
            <a:endParaRPr lang="ko-KR" altLang="en-US" dirty="0"/>
          </a:p>
        </p:txBody>
      </p:sp>
      <p:sp>
        <p:nvSpPr>
          <p:cNvPr id="73" name="자유형: 도형 72">
            <a:extLst>
              <a:ext uri="{FF2B5EF4-FFF2-40B4-BE49-F238E27FC236}">
                <a16:creationId xmlns:a16="http://schemas.microsoft.com/office/drawing/2014/main" id="{325C69F5-0214-4E90-9135-B151077EF3E4}"/>
              </a:ext>
            </a:extLst>
          </p:cNvPr>
          <p:cNvSpPr/>
          <p:nvPr/>
        </p:nvSpPr>
        <p:spPr>
          <a:xfrm>
            <a:off x="2676836" y="3016042"/>
            <a:ext cx="2978870" cy="129513"/>
          </a:xfrm>
          <a:custGeom>
            <a:avLst/>
            <a:gdLst>
              <a:gd name="connsiteX0" fmla="*/ 2941163 w 2941163"/>
              <a:gd name="connsiteY0" fmla="*/ 0 h 75415"/>
              <a:gd name="connsiteX1" fmla="*/ 2865748 w 2941163"/>
              <a:gd name="connsiteY1" fmla="*/ 75415 h 75415"/>
              <a:gd name="connsiteX2" fmla="*/ 0 w 2941163"/>
              <a:gd name="connsiteY2" fmla="*/ 75415 h 75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1163" h="75415">
                <a:moveTo>
                  <a:pt x="2941163" y="0"/>
                </a:moveTo>
                <a:lnTo>
                  <a:pt x="2865748" y="75415"/>
                </a:lnTo>
                <a:lnTo>
                  <a:pt x="0" y="75415"/>
                </a:lnTo>
              </a:path>
            </a:pathLst>
          </a:custGeom>
          <a:noFill/>
          <a:ln w="9525">
            <a:solidFill>
              <a:schemeClr val="tx1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029D3AFC-8531-445B-8A9D-56EA3CD3A1FF}"/>
                  </a:ext>
                </a:extLst>
              </p:cNvPr>
              <p:cNvSpPr/>
              <p:nvPr/>
            </p:nvSpPr>
            <p:spPr>
              <a:xfrm>
                <a:off x="2265748" y="4198615"/>
                <a:ext cx="4381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029D3AFC-8531-445B-8A9D-56EA3CD3A1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748" y="4198615"/>
                <a:ext cx="4381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그룹 74">
            <a:extLst>
              <a:ext uri="{FF2B5EF4-FFF2-40B4-BE49-F238E27FC236}">
                <a16:creationId xmlns:a16="http://schemas.microsoft.com/office/drawing/2014/main" id="{18C22519-DD49-46AF-AB67-EF04B3431D07}"/>
              </a:ext>
            </a:extLst>
          </p:cNvPr>
          <p:cNvGrpSpPr/>
          <p:nvPr/>
        </p:nvGrpSpPr>
        <p:grpSpPr>
          <a:xfrm>
            <a:off x="3384334" y="4069225"/>
            <a:ext cx="400110" cy="400110"/>
            <a:chOff x="2610694" y="3622995"/>
            <a:chExt cx="400110" cy="400110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50D0F3CB-07DE-4D43-9D84-77FCCF7A2E19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B3309C42-B380-4928-B68D-4A7F672B2EE7}"/>
                </a:ext>
              </a:extLst>
            </p:cNvPr>
            <p:cNvCxnSpPr>
              <a:cxnSpLocks/>
            </p:cNvCxnSpPr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15BBB233-1967-4951-9FFE-110AD3D8DB7C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BB0ECFA7-919B-469B-87B6-3616A156A5BB}"/>
              </a:ext>
            </a:extLst>
          </p:cNvPr>
          <p:cNvSpPr/>
          <p:nvPr/>
        </p:nvSpPr>
        <p:spPr>
          <a:xfrm>
            <a:off x="2676835" y="4005085"/>
            <a:ext cx="754144" cy="94268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자유형: 도형 79">
            <a:extLst>
              <a:ext uri="{FF2B5EF4-FFF2-40B4-BE49-F238E27FC236}">
                <a16:creationId xmlns:a16="http://schemas.microsoft.com/office/drawing/2014/main" id="{FB61C834-E44A-4D5D-BD99-A23E9E7CF9A1}"/>
              </a:ext>
            </a:extLst>
          </p:cNvPr>
          <p:cNvSpPr/>
          <p:nvPr/>
        </p:nvSpPr>
        <p:spPr>
          <a:xfrm flipV="1">
            <a:off x="2648024" y="4336147"/>
            <a:ext cx="754144" cy="94268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자유형: 도형 84">
            <a:extLst>
              <a:ext uri="{FF2B5EF4-FFF2-40B4-BE49-F238E27FC236}">
                <a16:creationId xmlns:a16="http://schemas.microsoft.com/office/drawing/2014/main" id="{32993D5F-BE77-4E8D-8800-BD73E6153C30}"/>
              </a:ext>
            </a:extLst>
          </p:cNvPr>
          <p:cNvSpPr/>
          <p:nvPr/>
        </p:nvSpPr>
        <p:spPr>
          <a:xfrm>
            <a:off x="5985643" y="2865213"/>
            <a:ext cx="1640264" cy="612742"/>
          </a:xfrm>
          <a:custGeom>
            <a:avLst/>
            <a:gdLst>
              <a:gd name="connsiteX0" fmla="*/ 0 w 1640264"/>
              <a:gd name="connsiteY0" fmla="*/ 0 h 612742"/>
              <a:gd name="connsiteX1" fmla="*/ 1046375 w 1640264"/>
              <a:gd name="connsiteY1" fmla="*/ 0 h 612742"/>
              <a:gd name="connsiteX2" fmla="*/ 1640264 w 1640264"/>
              <a:gd name="connsiteY2" fmla="*/ 612742 h 61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0264" h="612742">
                <a:moveTo>
                  <a:pt x="0" y="0"/>
                </a:moveTo>
                <a:lnTo>
                  <a:pt x="1046375" y="0"/>
                </a:lnTo>
                <a:lnTo>
                  <a:pt x="1640264" y="612742"/>
                </a:lnTo>
              </a:path>
            </a:pathLst>
          </a:custGeom>
          <a:noFill/>
          <a:ln w="952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자유형: 도형 85">
            <a:extLst>
              <a:ext uri="{FF2B5EF4-FFF2-40B4-BE49-F238E27FC236}">
                <a16:creationId xmlns:a16="http://schemas.microsoft.com/office/drawing/2014/main" id="{5A77F937-74FA-436F-AF0B-082DB7E750A0}"/>
              </a:ext>
            </a:extLst>
          </p:cNvPr>
          <p:cNvSpPr/>
          <p:nvPr/>
        </p:nvSpPr>
        <p:spPr>
          <a:xfrm>
            <a:off x="3766611" y="3751070"/>
            <a:ext cx="3851707" cy="547017"/>
          </a:xfrm>
          <a:custGeom>
            <a:avLst/>
            <a:gdLst>
              <a:gd name="connsiteX0" fmla="*/ 0 w 1574276"/>
              <a:gd name="connsiteY0" fmla="*/ 509047 h 509047"/>
              <a:gd name="connsiteX1" fmla="*/ 980387 w 1574276"/>
              <a:gd name="connsiteY1" fmla="*/ 509047 h 509047"/>
              <a:gd name="connsiteX2" fmla="*/ 1574276 w 1574276"/>
              <a:gd name="connsiteY2" fmla="*/ 0 h 509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4276" h="509047">
                <a:moveTo>
                  <a:pt x="0" y="509047"/>
                </a:moveTo>
                <a:lnTo>
                  <a:pt x="980387" y="509047"/>
                </a:lnTo>
                <a:lnTo>
                  <a:pt x="1574276" y="0"/>
                </a:lnTo>
              </a:path>
            </a:pathLst>
          </a:custGeom>
          <a:noFill/>
          <a:ln w="952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CE67EAC-6134-4C98-BC51-D1C196BC5B23}"/>
              </a:ext>
            </a:extLst>
          </p:cNvPr>
          <p:cNvSpPr/>
          <p:nvPr/>
        </p:nvSpPr>
        <p:spPr>
          <a:xfrm>
            <a:off x="189964" y="116255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5588072-8AEA-4F19-A608-074F8632E5B3}"/>
              </a:ext>
            </a:extLst>
          </p:cNvPr>
          <p:cNvSpPr/>
          <p:nvPr/>
        </p:nvSpPr>
        <p:spPr>
          <a:xfrm>
            <a:off x="560262" y="111966"/>
            <a:ext cx="57218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High Pass Filter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Filter Diagram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897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1966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B01A83-2E4C-4927-A2F6-99FC690944D1}"/>
              </a:ext>
            </a:extLst>
          </p:cNvPr>
          <p:cNvSpPr/>
          <p:nvPr/>
        </p:nvSpPr>
        <p:spPr>
          <a:xfrm>
            <a:off x="560262" y="111966"/>
            <a:ext cx="57218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High Pass Filter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Filter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Input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0576E2-F99E-470B-BAE9-C6FEF6FF7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854" y="697829"/>
            <a:ext cx="4032448" cy="595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46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8B9AEB-E2FB-4E72-A8AC-2AEDC8F28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054" y="790501"/>
            <a:ext cx="4181053" cy="589919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6ADD881-584A-4682-8C65-CC04FEEE1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542" y="764704"/>
            <a:ext cx="4248472" cy="581792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1966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E5D19E-A00A-4036-8028-E1726B51A68B}"/>
              </a:ext>
            </a:extLst>
          </p:cNvPr>
          <p:cNvSpPr/>
          <p:nvPr/>
        </p:nvSpPr>
        <p:spPr>
          <a:xfrm flipV="1">
            <a:off x="3282928" y="936888"/>
            <a:ext cx="360040" cy="158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4FC338-7208-4450-94CD-9BBEBD280BE4}"/>
              </a:ext>
            </a:extLst>
          </p:cNvPr>
          <p:cNvSpPr/>
          <p:nvPr/>
        </p:nvSpPr>
        <p:spPr>
          <a:xfrm flipV="1">
            <a:off x="7867278" y="958808"/>
            <a:ext cx="504569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A8A22D-15A7-41DD-8A7F-99958FD02A78}"/>
              </a:ext>
            </a:extLst>
          </p:cNvPr>
          <p:cNvSpPr/>
          <p:nvPr/>
        </p:nvSpPr>
        <p:spPr>
          <a:xfrm>
            <a:off x="560262" y="111966"/>
            <a:ext cx="93232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High Pass Filter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Simulation : C++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vs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Verilog (Graph)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638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63998A3-57CE-43EB-8EA2-A4EF5FBC5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032" y="5314159"/>
            <a:ext cx="3562350" cy="12858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1966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4BC37D-74C3-4AB0-BDEE-65C0AAB0558B}"/>
              </a:ext>
            </a:extLst>
          </p:cNvPr>
          <p:cNvSpPr/>
          <p:nvPr/>
        </p:nvSpPr>
        <p:spPr>
          <a:xfrm>
            <a:off x="560262" y="111966"/>
            <a:ext cx="75230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High Pass Filter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Simulation : C++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vs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Verilog (Text)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842F274-6503-4D30-9278-36CBFE1A7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332" y="4861013"/>
            <a:ext cx="142875" cy="381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38CB98-2007-46B0-A063-8460CCFBD8E9}"/>
              </a:ext>
            </a:extLst>
          </p:cNvPr>
          <p:cNvSpPr/>
          <p:nvPr/>
        </p:nvSpPr>
        <p:spPr>
          <a:xfrm>
            <a:off x="4172744" y="6309320"/>
            <a:ext cx="347851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63D775E-EE79-42BF-8B21-1B7E66862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419" y="616367"/>
            <a:ext cx="39433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56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컴퓨터, 노트북이(가) 표시된 사진&#10;&#10;자동 생성된 설명">
            <a:extLst>
              <a:ext uri="{FF2B5EF4-FFF2-40B4-BE49-F238E27FC236}">
                <a16:creationId xmlns:a16="http://schemas.microsoft.com/office/drawing/2014/main" id="{1583A331-BB41-4D72-AFD0-BDE3DC5CB6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" t="42370" r="76536" b="31495"/>
          <a:stretch/>
        </p:blipFill>
        <p:spPr>
          <a:xfrm>
            <a:off x="1960187" y="980728"/>
            <a:ext cx="3600400" cy="23460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BD1C31-A656-4D3D-9A5E-194F299343E8}"/>
              </a:ext>
            </a:extLst>
          </p:cNvPr>
          <p:cNvSpPr txBox="1"/>
          <p:nvPr/>
        </p:nvSpPr>
        <p:spPr>
          <a:xfrm>
            <a:off x="5654107" y="1830567"/>
            <a:ext cx="3887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Convert C code to Verilog code</a:t>
            </a:r>
          </a:p>
          <a:p>
            <a:r>
              <a:rPr lang="en-US" altLang="ko-KR" dirty="0"/>
              <a:t>Total LUT : 1928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B599247-DE3D-48E2-BE94-29608FC2E0EC}"/>
              </a:ext>
            </a:extLst>
          </p:cNvPr>
          <p:cNvSpPr/>
          <p:nvPr/>
        </p:nvSpPr>
        <p:spPr>
          <a:xfrm>
            <a:off x="560262" y="111966"/>
            <a:ext cx="89833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Synthesis (LPF)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convert C code to Verilog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vs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direct coded Verilog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24079A-0839-4AB4-8221-FEB4D69D84BD}"/>
              </a:ext>
            </a:extLst>
          </p:cNvPr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60BD56-A6E7-446F-8DEB-E3D6E82817EF}"/>
              </a:ext>
            </a:extLst>
          </p:cNvPr>
          <p:cNvSpPr/>
          <p:nvPr/>
        </p:nvSpPr>
        <p:spPr>
          <a:xfrm>
            <a:off x="189964" y="111966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777E33-0584-466D-9005-E3F0FF26F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381" y="3717032"/>
            <a:ext cx="3600206" cy="8540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84D528-D0C0-4798-97D8-128B77462BEE}"/>
              </a:ext>
            </a:extLst>
          </p:cNvPr>
          <p:cNvSpPr txBox="1"/>
          <p:nvPr/>
        </p:nvSpPr>
        <p:spPr>
          <a:xfrm>
            <a:off x="5654494" y="3820867"/>
            <a:ext cx="437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Direct coded Verilog code (</a:t>
            </a:r>
            <a:r>
              <a:rPr lang="en-US" altLang="ko-KR" dirty="0" err="1"/>
              <a:t>iir_hpf.v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Total LUT : 1642</a:t>
            </a:r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2837F19-B07D-4788-AD63-4A1F35BA5E3F}"/>
              </a:ext>
            </a:extLst>
          </p:cNvPr>
          <p:cNvSpPr/>
          <p:nvPr/>
        </p:nvSpPr>
        <p:spPr>
          <a:xfrm rot="5400000">
            <a:off x="5473131" y="5050136"/>
            <a:ext cx="561977" cy="2000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BD1857-817A-4B11-B2F2-05602F508DE4}"/>
              </a:ext>
            </a:extLst>
          </p:cNvPr>
          <p:cNvSpPr txBox="1"/>
          <p:nvPr/>
        </p:nvSpPr>
        <p:spPr>
          <a:xfrm>
            <a:off x="4062479" y="5719001"/>
            <a:ext cx="3383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/>
              <a:t>using less of LUT!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83017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6255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0262" y="111966"/>
            <a:ext cx="6658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Low Pass Filter </a:t>
            </a:r>
            <a:r>
              <a:rPr lang="en-US" altLang="ko-KR" b="1" dirty="0" err="1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Filter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Coefficient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38486" y="2236752"/>
            <a:ext cx="4464496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a0 = </a:t>
            </a:r>
            <a:r>
              <a:rPr lang="ko-KR" altLang="ko-KR" dirty="0"/>
              <a:t>0.013369783003445533</a:t>
            </a:r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a1 = </a:t>
            </a:r>
            <a:r>
              <a:rPr lang="ko-KR" altLang="ko-KR" dirty="0"/>
              <a:t>0.026739566006891067</a:t>
            </a:r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a2 = </a:t>
            </a:r>
            <a:r>
              <a:rPr lang="ko-KR" altLang="ko-KR" dirty="0"/>
              <a:t>0.013369783003445533</a:t>
            </a:r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8C881BA-55D9-4FB1-A884-6BFA6978E741}"/>
              </a:ext>
            </a:extLst>
          </p:cNvPr>
          <p:cNvSpPr/>
          <p:nvPr/>
        </p:nvSpPr>
        <p:spPr>
          <a:xfrm>
            <a:off x="6355110" y="2236752"/>
            <a:ext cx="4464496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b0 = </a:t>
            </a:r>
            <a:r>
              <a:rPr lang="ko-KR" altLang="ko-KR" dirty="0"/>
              <a:t>1</a:t>
            </a:r>
            <a:r>
              <a:rPr lang="en-US" altLang="ko-KR" dirty="0"/>
              <a:t>.000000000000000000</a:t>
            </a:r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b1 = -</a:t>
            </a:r>
            <a:r>
              <a:rPr lang="ko-KR" altLang="ko-KR" dirty="0"/>
              <a:t>1.6474599810769766</a:t>
            </a:r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b2 = </a:t>
            </a:r>
            <a:r>
              <a:rPr lang="ko-KR" altLang="ko-KR" dirty="0"/>
              <a:t>0.70089678118840248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C9342E-AF4B-4245-955B-9C7818F88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402" y="5560082"/>
            <a:ext cx="4362450" cy="4000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B1B32DB-C1EC-40FA-8951-33AE730CA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814" y="4292006"/>
            <a:ext cx="4619625" cy="561975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045C1E7A-5127-4DBD-B4C0-56C586978573}"/>
              </a:ext>
            </a:extLst>
          </p:cNvPr>
          <p:cNvSpPr/>
          <p:nvPr/>
        </p:nvSpPr>
        <p:spPr>
          <a:xfrm rot="5400000">
            <a:off x="5719637" y="5034957"/>
            <a:ext cx="561977" cy="2000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748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6255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0262" y="111966"/>
            <a:ext cx="57218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Low Pass Filter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Filter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Diagram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D64715F-8B3E-461A-8824-A6BB3A71E8FA}"/>
              </a:ext>
            </a:extLst>
          </p:cNvPr>
          <p:cNvGrpSpPr/>
          <p:nvPr/>
        </p:nvGrpSpPr>
        <p:grpSpPr>
          <a:xfrm>
            <a:off x="1104372" y="1902426"/>
            <a:ext cx="7771759" cy="3927798"/>
            <a:chOff x="767026" y="1902426"/>
            <a:chExt cx="7771759" cy="3927798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D2E55C3-F667-440C-BD09-13824EE014BD}"/>
                </a:ext>
              </a:extLst>
            </p:cNvPr>
            <p:cNvGrpSpPr/>
            <p:nvPr/>
          </p:nvGrpSpPr>
          <p:grpSpPr>
            <a:xfrm>
              <a:off x="2610694" y="3622995"/>
              <a:ext cx="400110" cy="400110"/>
              <a:chOff x="2610694" y="3622995"/>
              <a:chExt cx="400110" cy="400110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35A304B9-6232-4287-AADD-5DB8839E40C7}"/>
                  </a:ext>
                </a:extLst>
              </p:cNvPr>
              <p:cNvSpPr/>
              <p:nvPr/>
            </p:nvSpPr>
            <p:spPr>
              <a:xfrm>
                <a:off x="2610694" y="3622995"/>
                <a:ext cx="400110" cy="4001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97392B1A-19CF-4615-A0B5-BE3EC10A7A3F}"/>
                  </a:ext>
                </a:extLst>
              </p:cNvPr>
              <p:cNvCxnSpPr/>
              <p:nvPr/>
            </p:nvCxnSpPr>
            <p:spPr>
              <a:xfrm>
                <a:off x="2610694" y="3823050"/>
                <a:ext cx="40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95309B2C-4F62-45D9-B4DC-1A6BAFADE4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0749" y="3622995"/>
                <a:ext cx="0" cy="400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E63BD69-1577-42B9-BA60-CD773476745A}"/>
                </a:ext>
              </a:extLst>
            </p:cNvPr>
            <p:cNvGrpSpPr/>
            <p:nvPr/>
          </p:nvGrpSpPr>
          <p:grpSpPr>
            <a:xfrm rot="2683677">
              <a:off x="2624180" y="4471763"/>
              <a:ext cx="400110" cy="400110"/>
              <a:chOff x="2187030" y="3532946"/>
              <a:chExt cx="400110" cy="400110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7CF73727-53C5-4068-AED7-AAC39661F207}"/>
                  </a:ext>
                </a:extLst>
              </p:cNvPr>
              <p:cNvSpPr/>
              <p:nvPr/>
            </p:nvSpPr>
            <p:spPr>
              <a:xfrm>
                <a:off x="2187030" y="3532946"/>
                <a:ext cx="400110" cy="4001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BA1A7536-6F44-48D0-BA9D-8D85907E1A41}"/>
                  </a:ext>
                </a:extLst>
              </p:cNvPr>
              <p:cNvCxnSpPr>
                <a:stCxn id="18" idx="2"/>
                <a:endCxn id="18" idx="6"/>
              </p:cNvCxnSpPr>
              <p:nvPr/>
            </p:nvCxnSpPr>
            <p:spPr>
              <a:xfrm>
                <a:off x="2187030" y="3733001"/>
                <a:ext cx="40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BC905B81-216F-4FC9-A390-4B2524F1F2D6}"/>
                  </a:ext>
                </a:extLst>
              </p:cNvPr>
              <p:cNvCxnSpPr>
                <a:cxnSpLocks/>
                <a:stCxn id="18" idx="0"/>
                <a:endCxn id="18" idx="4"/>
              </p:cNvCxnSpPr>
              <p:nvPr/>
            </p:nvCxnSpPr>
            <p:spPr>
              <a:xfrm>
                <a:off x="2387085" y="3532946"/>
                <a:ext cx="0" cy="400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CCA6BD2-C4D3-4130-AC95-BAE040B32B0D}"/>
                </a:ext>
              </a:extLst>
            </p:cNvPr>
            <p:cNvGrpSpPr/>
            <p:nvPr/>
          </p:nvGrpSpPr>
          <p:grpSpPr>
            <a:xfrm rot="2683677">
              <a:off x="2610696" y="5403395"/>
              <a:ext cx="400110" cy="400110"/>
              <a:chOff x="2187030" y="3532946"/>
              <a:chExt cx="400110" cy="400110"/>
            </a:xfrm>
          </p:grpSpPr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0463F634-1093-4FA5-A7F2-561E3AB81035}"/>
                  </a:ext>
                </a:extLst>
              </p:cNvPr>
              <p:cNvSpPr/>
              <p:nvPr/>
            </p:nvSpPr>
            <p:spPr>
              <a:xfrm>
                <a:off x="2187030" y="3532946"/>
                <a:ext cx="400110" cy="4001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E90E6DA7-3A89-4B21-B644-9BA48871308A}"/>
                  </a:ext>
                </a:extLst>
              </p:cNvPr>
              <p:cNvCxnSpPr>
                <a:stCxn id="23" idx="2"/>
                <a:endCxn id="23" idx="6"/>
              </p:cNvCxnSpPr>
              <p:nvPr/>
            </p:nvCxnSpPr>
            <p:spPr>
              <a:xfrm>
                <a:off x="2187030" y="3733001"/>
                <a:ext cx="40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0A9DDF2C-AB31-4315-93DA-431E8410E865}"/>
                  </a:ext>
                </a:extLst>
              </p:cNvPr>
              <p:cNvCxnSpPr>
                <a:cxnSpLocks/>
                <a:stCxn id="23" idx="0"/>
                <a:endCxn id="23" idx="4"/>
              </p:cNvCxnSpPr>
              <p:nvPr/>
            </p:nvCxnSpPr>
            <p:spPr>
              <a:xfrm>
                <a:off x="2387085" y="3532946"/>
                <a:ext cx="0" cy="400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4D57CBF-3496-4471-9C0B-7CA3128D5262}"/>
                </a:ext>
              </a:extLst>
            </p:cNvPr>
            <p:cNvGrpSpPr/>
            <p:nvPr/>
          </p:nvGrpSpPr>
          <p:grpSpPr>
            <a:xfrm rot="2683677">
              <a:off x="4637772" y="3213586"/>
              <a:ext cx="400110" cy="400110"/>
              <a:chOff x="2187030" y="3532946"/>
              <a:chExt cx="400110" cy="400110"/>
            </a:xfrm>
          </p:grpSpPr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3377E04C-4851-44CE-9AC2-5ECC16C7C36D}"/>
                  </a:ext>
                </a:extLst>
              </p:cNvPr>
              <p:cNvSpPr/>
              <p:nvPr/>
            </p:nvSpPr>
            <p:spPr>
              <a:xfrm>
                <a:off x="2187030" y="3532946"/>
                <a:ext cx="400110" cy="4001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58D07FA3-3A8E-46A8-9BC1-0C8DA8C65816}"/>
                  </a:ext>
                </a:extLst>
              </p:cNvPr>
              <p:cNvCxnSpPr>
                <a:stCxn id="27" idx="2"/>
                <a:endCxn id="27" idx="6"/>
              </p:cNvCxnSpPr>
              <p:nvPr/>
            </p:nvCxnSpPr>
            <p:spPr>
              <a:xfrm>
                <a:off x="2187030" y="3733001"/>
                <a:ext cx="40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6DFAFE2D-21F8-4B7C-9929-972B3D7F879E}"/>
                  </a:ext>
                </a:extLst>
              </p:cNvPr>
              <p:cNvCxnSpPr>
                <a:cxnSpLocks/>
                <a:stCxn id="27" idx="0"/>
                <a:endCxn id="27" idx="4"/>
              </p:cNvCxnSpPr>
              <p:nvPr/>
            </p:nvCxnSpPr>
            <p:spPr>
              <a:xfrm>
                <a:off x="2387085" y="3532946"/>
                <a:ext cx="0" cy="400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25D966F-18DF-447D-9B1B-F9CA4F1724F1}"/>
                </a:ext>
              </a:extLst>
            </p:cNvPr>
            <p:cNvGrpSpPr/>
            <p:nvPr/>
          </p:nvGrpSpPr>
          <p:grpSpPr>
            <a:xfrm rot="2683677">
              <a:off x="4637772" y="2071703"/>
              <a:ext cx="400110" cy="400110"/>
              <a:chOff x="2187030" y="3532946"/>
              <a:chExt cx="400110" cy="400110"/>
            </a:xfrm>
          </p:grpSpPr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6C228CA9-5E6F-4A78-BEC3-FF784DC6486F}"/>
                  </a:ext>
                </a:extLst>
              </p:cNvPr>
              <p:cNvSpPr/>
              <p:nvPr/>
            </p:nvSpPr>
            <p:spPr>
              <a:xfrm>
                <a:off x="2187030" y="3532946"/>
                <a:ext cx="400110" cy="4001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6018AF1C-BF6E-42D8-9ABD-A38AA964AFD8}"/>
                  </a:ext>
                </a:extLst>
              </p:cNvPr>
              <p:cNvCxnSpPr>
                <a:stCxn id="31" idx="2"/>
                <a:endCxn id="31" idx="6"/>
              </p:cNvCxnSpPr>
              <p:nvPr/>
            </p:nvCxnSpPr>
            <p:spPr>
              <a:xfrm>
                <a:off x="2187030" y="3733001"/>
                <a:ext cx="40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02F08296-47D6-4E9F-B635-04D028A53DE6}"/>
                  </a:ext>
                </a:extLst>
              </p:cNvPr>
              <p:cNvCxnSpPr>
                <a:cxnSpLocks/>
                <a:stCxn id="31" idx="0"/>
                <a:endCxn id="31" idx="4"/>
              </p:cNvCxnSpPr>
              <p:nvPr/>
            </p:nvCxnSpPr>
            <p:spPr>
              <a:xfrm>
                <a:off x="2387085" y="3532946"/>
                <a:ext cx="0" cy="400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4D6BB002-3A66-4D00-AF05-FD07CC9E9B23}"/>
                </a:ext>
              </a:extLst>
            </p:cNvPr>
            <p:cNvGrpSpPr/>
            <p:nvPr/>
          </p:nvGrpSpPr>
          <p:grpSpPr>
            <a:xfrm>
              <a:off x="4637772" y="4920422"/>
              <a:ext cx="400110" cy="400110"/>
              <a:chOff x="2610694" y="3622995"/>
              <a:chExt cx="400110" cy="400110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FBCD56EC-D7FD-4D45-87EB-CC5984D49827}"/>
                  </a:ext>
                </a:extLst>
              </p:cNvPr>
              <p:cNvSpPr/>
              <p:nvPr/>
            </p:nvSpPr>
            <p:spPr>
              <a:xfrm>
                <a:off x="2610694" y="3622995"/>
                <a:ext cx="400110" cy="4001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75653E1E-56C9-4AB3-8776-12A84AEBAA89}"/>
                  </a:ext>
                </a:extLst>
              </p:cNvPr>
              <p:cNvCxnSpPr/>
              <p:nvPr/>
            </p:nvCxnSpPr>
            <p:spPr>
              <a:xfrm>
                <a:off x="2610694" y="3823050"/>
                <a:ext cx="40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DC48862A-7C1A-4A39-9DE8-2939CA3480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0749" y="3622995"/>
                <a:ext cx="0" cy="400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00202E7C-B98C-4246-9E3B-90D402169B2A}"/>
                </a:ext>
              </a:extLst>
            </p:cNvPr>
            <p:cNvGrpSpPr/>
            <p:nvPr/>
          </p:nvGrpSpPr>
          <p:grpSpPr>
            <a:xfrm>
              <a:off x="6207692" y="4074026"/>
              <a:ext cx="400110" cy="400110"/>
              <a:chOff x="2610694" y="3622995"/>
              <a:chExt cx="400110" cy="400110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5B05D72D-C130-4FF3-A87E-4E976B6F2023}"/>
                  </a:ext>
                </a:extLst>
              </p:cNvPr>
              <p:cNvSpPr/>
              <p:nvPr/>
            </p:nvSpPr>
            <p:spPr>
              <a:xfrm>
                <a:off x="2610694" y="3622995"/>
                <a:ext cx="400110" cy="4001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A4E8268F-953E-4854-A76A-15C2E6D76CE2}"/>
                  </a:ext>
                </a:extLst>
              </p:cNvPr>
              <p:cNvCxnSpPr/>
              <p:nvPr/>
            </p:nvCxnSpPr>
            <p:spPr>
              <a:xfrm>
                <a:off x="2610694" y="3823050"/>
                <a:ext cx="40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5114A7D0-2203-4ECE-A058-174342267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0749" y="3622995"/>
                <a:ext cx="0" cy="400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44BF0EF7-34AF-49A1-B572-10A744711667}"/>
                </a:ext>
              </a:extLst>
            </p:cNvPr>
            <p:cNvCxnSpPr>
              <a:cxnSpLocks/>
            </p:cNvCxnSpPr>
            <p:nvPr/>
          </p:nvCxnSpPr>
          <p:spPr>
            <a:xfrm>
              <a:off x="1933907" y="2125981"/>
              <a:ext cx="2733075" cy="134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CD1AB46-9124-402E-9475-BDE7D2B79C74}"/>
                </a:ext>
              </a:extLst>
            </p:cNvPr>
            <p:cNvCxnSpPr>
              <a:cxnSpLocks/>
            </p:cNvCxnSpPr>
            <p:nvPr/>
          </p:nvCxnSpPr>
          <p:spPr>
            <a:xfrm>
              <a:off x="1933908" y="2385363"/>
              <a:ext cx="2733075" cy="134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8DBFADF-E48D-4E0A-87F1-8A7EFFB86589}"/>
                </a:ext>
              </a:extLst>
            </p:cNvPr>
            <p:cNvSpPr/>
            <p:nvPr/>
          </p:nvSpPr>
          <p:spPr>
            <a:xfrm>
              <a:off x="855164" y="1902426"/>
              <a:ext cx="10486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한컴 윤고딕 240" pitchFamily="18" charset="-127"/>
                  <a:ea typeface="한컴 윤고딕 240" pitchFamily="18" charset="-127"/>
                </a:rPr>
                <a:t>Acoef[1]</a:t>
              </a:r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E13FB6F-37D7-4E2F-B57C-A9FCF10A82FB}"/>
                </a:ext>
              </a:extLst>
            </p:cNvPr>
            <p:cNvSpPr/>
            <p:nvPr/>
          </p:nvSpPr>
          <p:spPr>
            <a:xfrm>
              <a:off x="1318498" y="2185344"/>
              <a:ext cx="5918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X[1]</a:t>
              </a:r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56B209F-AE8C-428D-AAE5-509E2F464061}"/>
                </a:ext>
              </a:extLst>
            </p:cNvPr>
            <p:cNvSpPr/>
            <p:nvPr/>
          </p:nvSpPr>
          <p:spPr>
            <a:xfrm>
              <a:off x="861642" y="2881065"/>
              <a:ext cx="10486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한컴 윤고딕 240" pitchFamily="18" charset="-127"/>
                  <a:ea typeface="한컴 윤고딕 240" pitchFamily="18" charset="-127"/>
                </a:rPr>
                <a:t>Acoef[0]</a:t>
              </a:r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BB88968-3F23-4BF8-A732-91BD40C04CCB}"/>
                </a:ext>
              </a:extLst>
            </p:cNvPr>
            <p:cNvSpPr/>
            <p:nvPr/>
          </p:nvSpPr>
          <p:spPr>
            <a:xfrm>
              <a:off x="1312020" y="3429000"/>
              <a:ext cx="5918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X[0]</a:t>
              </a:r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FD72A3E-37F7-4CCA-ABC5-CE2C5FF58CC7}"/>
                </a:ext>
              </a:extLst>
            </p:cNvPr>
            <p:cNvSpPr/>
            <p:nvPr/>
          </p:nvSpPr>
          <p:spPr>
            <a:xfrm>
              <a:off x="1312020" y="3734223"/>
              <a:ext cx="5918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X[2]</a:t>
              </a:r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225D486-A1CF-4BC6-8513-20273C765F63}"/>
                </a:ext>
              </a:extLst>
            </p:cNvPr>
            <p:cNvSpPr/>
            <p:nvPr/>
          </p:nvSpPr>
          <p:spPr>
            <a:xfrm>
              <a:off x="767026" y="4305872"/>
              <a:ext cx="1125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한컴 윤고딕 240" pitchFamily="18" charset="-127"/>
                  <a:ea typeface="한컴 윤고딕 240" pitchFamily="18" charset="-127"/>
                </a:rPr>
                <a:t>-Bcoef[1]</a:t>
              </a:r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7FCECF2-0B7E-49EC-B850-781BC7CA5973}"/>
                </a:ext>
              </a:extLst>
            </p:cNvPr>
            <p:cNvSpPr/>
            <p:nvPr/>
          </p:nvSpPr>
          <p:spPr>
            <a:xfrm>
              <a:off x="767750" y="5158026"/>
              <a:ext cx="1125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한컴 윤고딕 240" pitchFamily="18" charset="-127"/>
                  <a:ea typeface="한컴 윤고딕 240" pitchFamily="18" charset="-127"/>
                </a:rPr>
                <a:t>-Bcoef[2]</a:t>
              </a:r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A1E5A84-6620-40B4-9FFE-BDB6C04F18DD}"/>
                </a:ext>
              </a:extLst>
            </p:cNvPr>
            <p:cNvSpPr/>
            <p:nvPr/>
          </p:nvSpPr>
          <p:spPr>
            <a:xfrm>
              <a:off x="1312020" y="4608738"/>
              <a:ext cx="5822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Y[1]</a:t>
              </a:r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F6AA0AF-22ED-4E44-8609-0005DAC2B85F}"/>
                </a:ext>
              </a:extLst>
            </p:cNvPr>
            <p:cNvSpPr/>
            <p:nvPr/>
          </p:nvSpPr>
          <p:spPr>
            <a:xfrm>
              <a:off x="1312020" y="5460892"/>
              <a:ext cx="5822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Y[2]</a:t>
              </a:r>
              <a:endParaRPr lang="ko-KR" altLang="en-US" dirty="0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F979E7FC-C059-412D-A473-622563BBA8C5}"/>
                </a:ext>
              </a:extLst>
            </p:cNvPr>
            <p:cNvSpPr/>
            <p:nvPr/>
          </p:nvSpPr>
          <p:spPr>
            <a:xfrm>
              <a:off x="1923068" y="3054285"/>
              <a:ext cx="2771480" cy="207389"/>
            </a:xfrm>
            <a:custGeom>
              <a:avLst/>
              <a:gdLst>
                <a:gd name="connsiteX0" fmla="*/ 2771480 w 2771480"/>
                <a:gd name="connsiteY0" fmla="*/ 207389 h 207389"/>
                <a:gd name="connsiteX1" fmla="*/ 2564091 w 2771480"/>
                <a:gd name="connsiteY1" fmla="*/ 0 h 207389"/>
                <a:gd name="connsiteX2" fmla="*/ 0 w 2771480"/>
                <a:gd name="connsiteY2" fmla="*/ 0 h 207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71480" h="207389">
                  <a:moveTo>
                    <a:pt x="2771480" y="207389"/>
                  </a:moveTo>
                  <a:lnTo>
                    <a:pt x="2564091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head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40081FE4-0BAF-48D7-8A47-DDDE0BEA4684}"/>
                </a:ext>
              </a:extLst>
            </p:cNvPr>
            <p:cNvSpPr/>
            <p:nvPr/>
          </p:nvSpPr>
          <p:spPr>
            <a:xfrm>
              <a:off x="3007151" y="3535052"/>
              <a:ext cx="1687397" cy="301657"/>
            </a:xfrm>
            <a:custGeom>
              <a:avLst/>
              <a:gdLst>
                <a:gd name="connsiteX0" fmla="*/ 0 w 1772238"/>
                <a:gd name="connsiteY0" fmla="*/ 301657 h 301657"/>
                <a:gd name="connsiteX1" fmla="*/ 1470581 w 1772238"/>
                <a:gd name="connsiteY1" fmla="*/ 301657 h 301657"/>
                <a:gd name="connsiteX2" fmla="*/ 1772238 w 1772238"/>
                <a:gd name="connsiteY2" fmla="*/ 0 h 301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2238" h="301657">
                  <a:moveTo>
                    <a:pt x="0" y="301657"/>
                  </a:moveTo>
                  <a:lnTo>
                    <a:pt x="1470581" y="301657"/>
                  </a:lnTo>
                  <a:lnTo>
                    <a:pt x="177223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1765688A-195D-469E-B27B-FC296C8646E5}"/>
                </a:ext>
              </a:extLst>
            </p:cNvPr>
            <p:cNvGrpSpPr/>
            <p:nvPr/>
          </p:nvGrpSpPr>
          <p:grpSpPr>
            <a:xfrm>
              <a:off x="8138675" y="3080473"/>
              <a:ext cx="400110" cy="400110"/>
              <a:chOff x="2610694" y="3622995"/>
              <a:chExt cx="400110" cy="400110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F4F4FA7B-5965-4793-BDD3-4B51094DF976}"/>
                  </a:ext>
                </a:extLst>
              </p:cNvPr>
              <p:cNvSpPr/>
              <p:nvPr/>
            </p:nvSpPr>
            <p:spPr>
              <a:xfrm>
                <a:off x="2610694" y="3622995"/>
                <a:ext cx="400110" cy="4001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FE5FC788-7F4D-4018-9DA3-67F9E9303D24}"/>
                  </a:ext>
                </a:extLst>
              </p:cNvPr>
              <p:cNvCxnSpPr/>
              <p:nvPr/>
            </p:nvCxnSpPr>
            <p:spPr>
              <a:xfrm>
                <a:off x="2610694" y="3823050"/>
                <a:ext cx="40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E9910456-5662-411A-9FEB-AD27BB6715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0749" y="3622995"/>
                <a:ext cx="0" cy="400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8A62E969-6022-4A84-A05E-B1D03BC1B2E0}"/>
                </a:ext>
              </a:extLst>
            </p:cNvPr>
            <p:cNvSpPr/>
            <p:nvPr/>
          </p:nvSpPr>
          <p:spPr>
            <a:xfrm>
              <a:off x="1885361" y="3629320"/>
              <a:ext cx="754144" cy="94268"/>
            </a:xfrm>
            <a:custGeom>
              <a:avLst/>
              <a:gdLst>
                <a:gd name="connsiteX0" fmla="*/ 0 w 754144"/>
                <a:gd name="connsiteY0" fmla="*/ 0 h 94268"/>
                <a:gd name="connsiteX1" fmla="*/ 659876 w 754144"/>
                <a:gd name="connsiteY1" fmla="*/ 0 h 94268"/>
                <a:gd name="connsiteX2" fmla="*/ 754144 w 754144"/>
                <a:gd name="connsiteY2" fmla="*/ 94268 h 9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144" h="94268">
                  <a:moveTo>
                    <a:pt x="0" y="0"/>
                  </a:moveTo>
                  <a:lnTo>
                    <a:pt x="659876" y="0"/>
                  </a:lnTo>
                  <a:lnTo>
                    <a:pt x="754144" y="942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C3688DD2-B7B8-403E-8A60-A9188D2A37A5}"/>
                </a:ext>
              </a:extLst>
            </p:cNvPr>
            <p:cNvSpPr/>
            <p:nvPr/>
          </p:nvSpPr>
          <p:spPr>
            <a:xfrm flipV="1">
              <a:off x="1885361" y="3904359"/>
              <a:ext cx="754144" cy="94268"/>
            </a:xfrm>
            <a:custGeom>
              <a:avLst/>
              <a:gdLst>
                <a:gd name="connsiteX0" fmla="*/ 0 w 754144"/>
                <a:gd name="connsiteY0" fmla="*/ 0 h 94268"/>
                <a:gd name="connsiteX1" fmla="*/ 659876 w 754144"/>
                <a:gd name="connsiteY1" fmla="*/ 0 h 94268"/>
                <a:gd name="connsiteX2" fmla="*/ 754144 w 754144"/>
                <a:gd name="connsiteY2" fmla="*/ 94268 h 9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144" h="94268">
                  <a:moveTo>
                    <a:pt x="0" y="0"/>
                  </a:moveTo>
                  <a:lnTo>
                    <a:pt x="659876" y="0"/>
                  </a:lnTo>
                  <a:lnTo>
                    <a:pt x="754144" y="942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77B1CE72-3E4B-43C9-9609-7841205D5512}"/>
                </a:ext>
              </a:extLst>
            </p:cNvPr>
            <p:cNvSpPr/>
            <p:nvPr/>
          </p:nvSpPr>
          <p:spPr>
            <a:xfrm>
              <a:off x="1885361" y="4488078"/>
              <a:ext cx="754144" cy="94268"/>
            </a:xfrm>
            <a:custGeom>
              <a:avLst/>
              <a:gdLst>
                <a:gd name="connsiteX0" fmla="*/ 0 w 754144"/>
                <a:gd name="connsiteY0" fmla="*/ 0 h 94268"/>
                <a:gd name="connsiteX1" fmla="*/ 659876 w 754144"/>
                <a:gd name="connsiteY1" fmla="*/ 0 h 94268"/>
                <a:gd name="connsiteX2" fmla="*/ 754144 w 754144"/>
                <a:gd name="connsiteY2" fmla="*/ 94268 h 9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144" h="94268">
                  <a:moveTo>
                    <a:pt x="0" y="0"/>
                  </a:moveTo>
                  <a:lnTo>
                    <a:pt x="659876" y="0"/>
                  </a:lnTo>
                  <a:lnTo>
                    <a:pt x="754144" y="942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7C4F19DF-B256-4D47-8F95-901BEBFF8DE2}"/>
                </a:ext>
              </a:extLst>
            </p:cNvPr>
            <p:cNvSpPr/>
            <p:nvPr/>
          </p:nvSpPr>
          <p:spPr>
            <a:xfrm flipV="1">
              <a:off x="1885361" y="4763117"/>
              <a:ext cx="754144" cy="94268"/>
            </a:xfrm>
            <a:custGeom>
              <a:avLst/>
              <a:gdLst>
                <a:gd name="connsiteX0" fmla="*/ 0 w 754144"/>
                <a:gd name="connsiteY0" fmla="*/ 0 h 94268"/>
                <a:gd name="connsiteX1" fmla="*/ 659876 w 754144"/>
                <a:gd name="connsiteY1" fmla="*/ 0 h 94268"/>
                <a:gd name="connsiteX2" fmla="*/ 754144 w 754144"/>
                <a:gd name="connsiteY2" fmla="*/ 94268 h 9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144" h="94268">
                  <a:moveTo>
                    <a:pt x="0" y="0"/>
                  </a:moveTo>
                  <a:lnTo>
                    <a:pt x="659876" y="0"/>
                  </a:lnTo>
                  <a:lnTo>
                    <a:pt x="754144" y="942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6A4119FE-DAE5-4D64-8105-C8B97C387013}"/>
                </a:ext>
              </a:extLst>
            </p:cNvPr>
            <p:cNvSpPr/>
            <p:nvPr/>
          </p:nvSpPr>
          <p:spPr>
            <a:xfrm>
              <a:off x="1885361" y="5393141"/>
              <a:ext cx="754144" cy="94268"/>
            </a:xfrm>
            <a:custGeom>
              <a:avLst/>
              <a:gdLst>
                <a:gd name="connsiteX0" fmla="*/ 0 w 754144"/>
                <a:gd name="connsiteY0" fmla="*/ 0 h 94268"/>
                <a:gd name="connsiteX1" fmla="*/ 659876 w 754144"/>
                <a:gd name="connsiteY1" fmla="*/ 0 h 94268"/>
                <a:gd name="connsiteX2" fmla="*/ 754144 w 754144"/>
                <a:gd name="connsiteY2" fmla="*/ 94268 h 9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144" h="94268">
                  <a:moveTo>
                    <a:pt x="0" y="0"/>
                  </a:moveTo>
                  <a:lnTo>
                    <a:pt x="659876" y="0"/>
                  </a:lnTo>
                  <a:lnTo>
                    <a:pt x="754144" y="942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BDB8BF68-E094-46FE-BDE9-D93F06FD236C}"/>
                </a:ext>
              </a:extLst>
            </p:cNvPr>
            <p:cNvSpPr/>
            <p:nvPr/>
          </p:nvSpPr>
          <p:spPr>
            <a:xfrm flipV="1">
              <a:off x="1885361" y="5668180"/>
              <a:ext cx="754144" cy="94268"/>
            </a:xfrm>
            <a:custGeom>
              <a:avLst/>
              <a:gdLst>
                <a:gd name="connsiteX0" fmla="*/ 0 w 754144"/>
                <a:gd name="connsiteY0" fmla="*/ 0 h 94268"/>
                <a:gd name="connsiteX1" fmla="*/ 659876 w 754144"/>
                <a:gd name="connsiteY1" fmla="*/ 0 h 94268"/>
                <a:gd name="connsiteX2" fmla="*/ 754144 w 754144"/>
                <a:gd name="connsiteY2" fmla="*/ 94268 h 9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144" h="94268">
                  <a:moveTo>
                    <a:pt x="0" y="0"/>
                  </a:moveTo>
                  <a:lnTo>
                    <a:pt x="659876" y="0"/>
                  </a:lnTo>
                  <a:lnTo>
                    <a:pt x="754144" y="942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62D15E6A-4D87-4C91-A23D-BF5A40E4194B}"/>
                </a:ext>
              </a:extLst>
            </p:cNvPr>
            <p:cNvSpPr/>
            <p:nvPr/>
          </p:nvSpPr>
          <p:spPr>
            <a:xfrm>
              <a:off x="3007151" y="5279521"/>
              <a:ext cx="1687397" cy="301657"/>
            </a:xfrm>
            <a:custGeom>
              <a:avLst/>
              <a:gdLst>
                <a:gd name="connsiteX0" fmla="*/ 0 w 1772238"/>
                <a:gd name="connsiteY0" fmla="*/ 301657 h 301657"/>
                <a:gd name="connsiteX1" fmla="*/ 1470581 w 1772238"/>
                <a:gd name="connsiteY1" fmla="*/ 301657 h 301657"/>
                <a:gd name="connsiteX2" fmla="*/ 1772238 w 1772238"/>
                <a:gd name="connsiteY2" fmla="*/ 0 h 301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2238" h="301657">
                  <a:moveTo>
                    <a:pt x="0" y="301657"/>
                  </a:moveTo>
                  <a:lnTo>
                    <a:pt x="1470581" y="301657"/>
                  </a:lnTo>
                  <a:lnTo>
                    <a:pt x="177223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99F3BB7C-AFF6-467B-B424-312FA3B18822}"/>
                </a:ext>
              </a:extLst>
            </p:cNvPr>
            <p:cNvSpPr/>
            <p:nvPr/>
          </p:nvSpPr>
          <p:spPr>
            <a:xfrm flipV="1">
              <a:off x="3007151" y="4663120"/>
              <a:ext cx="1687397" cy="301657"/>
            </a:xfrm>
            <a:custGeom>
              <a:avLst/>
              <a:gdLst>
                <a:gd name="connsiteX0" fmla="*/ 0 w 1772238"/>
                <a:gd name="connsiteY0" fmla="*/ 301657 h 301657"/>
                <a:gd name="connsiteX1" fmla="*/ 1470581 w 1772238"/>
                <a:gd name="connsiteY1" fmla="*/ 301657 h 301657"/>
                <a:gd name="connsiteX2" fmla="*/ 1772238 w 1772238"/>
                <a:gd name="connsiteY2" fmla="*/ 0 h 301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2238" h="301657">
                  <a:moveTo>
                    <a:pt x="0" y="301657"/>
                  </a:moveTo>
                  <a:lnTo>
                    <a:pt x="1470581" y="301657"/>
                  </a:lnTo>
                  <a:lnTo>
                    <a:pt x="177223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022476DE-0D3A-4DAC-8C1E-BA82858A77C7}"/>
                </a:ext>
              </a:extLst>
            </p:cNvPr>
            <p:cNvSpPr/>
            <p:nvPr/>
          </p:nvSpPr>
          <p:spPr>
            <a:xfrm>
              <a:off x="5033913" y="4463465"/>
              <a:ext cx="1291255" cy="655290"/>
            </a:xfrm>
            <a:custGeom>
              <a:avLst/>
              <a:gdLst>
                <a:gd name="connsiteX0" fmla="*/ 0 w 1366887"/>
                <a:gd name="connsiteY0" fmla="*/ 801279 h 801279"/>
                <a:gd name="connsiteX1" fmla="*/ 810706 w 1366887"/>
                <a:gd name="connsiteY1" fmla="*/ 801279 h 801279"/>
                <a:gd name="connsiteX2" fmla="*/ 1366887 w 1366887"/>
                <a:gd name="connsiteY2" fmla="*/ 0 h 801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66887" h="801279">
                  <a:moveTo>
                    <a:pt x="0" y="801279"/>
                  </a:moveTo>
                  <a:lnTo>
                    <a:pt x="810706" y="801279"/>
                  </a:lnTo>
                  <a:lnTo>
                    <a:pt x="1366887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FA7E27ED-C3C8-4A53-B1F7-EA309C3FEEE9}"/>
                </a:ext>
              </a:extLst>
            </p:cNvPr>
            <p:cNvSpPr/>
            <p:nvPr/>
          </p:nvSpPr>
          <p:spPr>
            <a:xfrm flipV="1">
              <a:off x="5046640" y="3406876"/>
              <a:ext cx="1291253" cy="655289"/>
            </a:xfrm>
            <a:custGeom>
              <a:avLst/>
              <a:gdLst>
                <a:gd name="connsiteX0" fmla="*/ 0 w 1366887"/>
                <a:gd name="connsiteY0" fmla="*/ 801279 h 801279"/>
                <a:gd name="connsiteX1" fmla="*/ 810706 w 1366887"/>
                <a:gd name="connsiteY1" fmla="*/ 801279 h 801279"/>
                <a:gd name="connsiteX2" fmla="*/ 1366887 w 1366887"/>
                <a:gd name="connsiteY2" fmla="*/ 0 h 801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66887" h="801279">
                  <a:moveTo>
                    <a:pt x="0" y="801279"/>
                  </a:moveTo>
                  <a:lnTo>
                    <a:pt x="810706" y="801279"/>
                  </a:lnTo>
                  <a:lnTo>
                    <a:pt x="1366887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FE576E70-8022-48D5-80CE-6649214DF848}"/>
                </a:ext>
              </a:extLst>
            </p:cNvPr>
            <p:cNvSpPr/>
            <p:nvPr/>
          </p:nvSpPr>
          <p:spPr>
            <a:xfrm>
              <a:off x="5024486" y="2271860"/>
              <a:ext cx="3202823" cy="857839"/>
            </a:xfrm>
            <a:custGeom>
              <a:avLst/>
              <a:gdLst>
                <a:gd name="connsiteX0" fmla="*/ 0 w 3195686"/>
                <a:gd name="connsiteY0" fmla="*/ 0 h 857839"/>
                <a:gd name="connsiteX1" fmla="*/ 2460395 w 3195686"/>
                <a:gd name="connsiteY1" fmla="*/ 0 h 857839"/>
                <a:gd name="connsiteX2" fmla="*/ 3195686 w 3195686"/>
                <a:gd name="connsiteY2" fmla="*/ 857839 h 85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5686" h="857839">
                  <a:moveTo>
                    <a:pt x="0" y="0"/>
                  </a:moveTo>
                  <a:lnTo>
                    <a:pt x="2460395" y="0"/>
                  </a:lnTo>
                  <a:lnTo>
                    <a:pt x="3195686" y="857839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73AADA98-0513-49A0-B02F-7406C33E53C6}"/>
                </a:ext>
              </a:extLst>
            </p:cNvPr>
            <p:cNvSpPr/>
            <p:nvPr/>
          </p:nvSpPr>
          <p:spPr>
            <a:xfrm>
              <a:off x="6617616" y="3431357"/>
              <a:ext cx="1611984" cy="838985"/>
            </a:xfrm>
            <a:custGeom>
              <a:avLst/>
              <a:gdLst>
                <a:gd name="connsiteX0" fmla="*/ 0 w 1611984"/>
                <a:gd name="connsiteY0" fmla="*/ 838985 h 838985"/>
                <a:gd name="connsiteX1" fmla="*/ 886120 w 1611984"/>
                <a:gd name="connsiteY1" fmla="*/ 838985 h 838985"/>
                <a:gd name="connsiteX2" fmla="*/ 1611984 w 1611984"/>
                <a:gd name="connsiteY2" fmla="*/ 0 h 838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1984" h="838985">
                  <a:moveTo>
                    <a:pt x="0" y="838985"/>
                  </a:moveTo>
                  <a:lnTo>
                    <a:pt x="886120" y="838985"/>
                  </a:lnTo>
                  <a:lnTo>
                    <a:pt x="161198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</p:grp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180FAE6-D03A-4EDE-B27A-38BEA0CFB6B2}"/>
              </a:ext>
            </a:extLst>
          </p:cNvPr>
          <p:cNvCxnSpPr/>
          <p:nvPr/>
        </p:nvCxnSpPr>
        <p:spPr>
          <a:xfrm>
            <a:off x="8883625" y="3280528"/>
            <a:ext cx="1253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1FD86EE-0EF1-413D-81D2-92BFEFC509AB}"/>
              </a:ext>
            </a:extLst>
          </p:cNvPr>
          <p:cNvSpPr txBox="1"/>
          <p:nvPr/>
        </p:nvSpPr>
        <p:spPr>
          <a:xfrm>
            <a:off x="10144157" y="3066055"/>
            <a:ext cx="117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o_Y_Data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883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1966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F274EC-B08D-4643-9CE0-C67D6A677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806" y="673272"/>
            <a:ext cx="4452638" cy="602595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BB01A83-2E4C-4927-A2F6-99FC690944D1}"/>
              </a:ext>
            </a:extLst>
          </p:cNvPr>
          <p:cNvSpPr/>
          <p:nvPr/>
        </p:nvSpPr>
        <p:spPr>
          <a:xfrm>
            <a:off x="560262" y="111966"/>
            <a:ext cx="57218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Low Pass Filter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Filter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Input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372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1966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7A22EF-0433-4C8E-BBB0-27731E834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010" y="620864"/>
            <a:ext cx="4386187" cy="603489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341B515-FD1F-46BD-A21F-E6B0EE910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076" y="620864"/>
            <a:ext cx="4249498" cy="591566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EE5D19E-A00A-4036-8028-E1726B51A68B}"/>
              </a:ext>
            </a:extLst>
          </p:cNvPr>
          <p:cNvSpPr/>
          <p:nvPr/>
        </p:nvSpPr>
        <p:spPr>
          <a:xfrm flipV="1">
            <a:off x="3330774" y="850796"/>
            <a:ext cx="36004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4FC338-7208-4450-94CD-9BBEBD280BE4}"/>
              </a:ext>
            </a:extLst>
          </p:cNvPr>
          <p:cNvSpPr/>
          <p:nvPr/>
        </p:nvSpPr>
        <p:spPr>
          <a:xfrm flipV="1">
            <a:off x="8226804" y="764704"/>
            <a:ext cx="504569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9143A0-36A7-4A34-ADDC-FA770CE8A69F}"/>
              </a:ext>
            </a:extLst>
          </p:cNvPr>
          <p:cNvSpPr/>
          <p:nvPr/>
        </p:nvSpPr>
        <p:spPr>
          <a:xfrm>
            <a:off x="560262" y="111966"/>
            <a:ext cx="75230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Low Pass Filter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Simulation : C++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vs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Verilog (Graph)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29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1966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4BC37D-74C3-4AB0-BDEE-65C0AAB0558B}"/>
              </a:ext>
            </a:extLst>
          </p:cNvPr>
          <p:cNvSpPr/>
          <p:nvPr/>
        </p:nvSpPr>
        <p:spPr>
          <a:xfrm>
            <a:off x="560262" y="111966"/>
            <a:ext cx="75230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Low Pass Filter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Simulation : C++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vs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Verilog (Text)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75D6726-FD00-45A0-93FA-BB8E40783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744" y="692696"/>
            <a:ext cx="4076700" cy="4038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BAC4E4E-102D-430D-95F2-93433C6D2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744" y="5318304"/>
            <a:ext cx="3676650" cy="12477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842F274-6503-4D30-9278-36CBFE1A7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332" y="4861013"/>
            <a:ext cx="142875" cy="381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38CB98-2007-46B0-A063-8460CCFBD8E9}"/>
              </a:ext>
            </a:extLst>
          </p:cNvPr>
          <p:cNvSpPr/>
          <p:nvPr/>
        </p:nvSpPr>
        <p:spPr>
          <a:xfrm>
            <a:off x="4172744" y="6309320"/>
            <a:ext cx="347851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169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6255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0262" y="111966"/>
            <a:ext cx="6658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Notch Filter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Filter Coefficient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38486" y="2152151"/>
            <a:ext cx="4464496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a0 = </a:t>
            </a:r>
            <a:r>
              <a:rPr lang="en-US" altLang="ko-KR" dirty="0">
                <a:latin typeface="한컴 윤고딕 240" pitchFamily="18" charset="-127"/>
                <a:ea typeface="한컴 윤고딕 240" pitchFamily="18" charset="-127"/>
              </a:rPr>
              <a:t>0.</a:t>
            </a:r>
            <a:r>
              <a:rPr lang="ko-KR" altLang="ko-KR" dirty="0"/>
              <a:t>9005830143056166</a:t>
            </a:r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a1 = </a:t>
            </a:r>
            <a:r>
              <a:rPr lang="ko-KR" altLang="ko-KR" dirty="0"/>
              <a:t>-0.22683676727047436</a:t>
            </a:r>
            <a:endParaRPr lang="en-US" altLang="ko-KR" dirty="0"/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a2 = </a:t>
            </a:r>
            <a:r>
              <a:rPr lang="ko-KR" altLang="ko-KR" dirty="0"/>
              <a:t>1.815449808720442</a:t>
            </a:r>
            <a:endParaRPr lang="en-US" altLang="ko-KR" dirty="0"/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a3 = </a:t>
            </a:r>
            <a:r>
              <a:rPr lang="ko-KR" altLang="ko-KR" dirty="0"/>
              <a:t>-0.22683676727047436</a:t>
            </a:r>
            <a:endParaRPr lang="en-US" altLang="ko-KR" dirty="0"/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a4 = </a:t>
            </a:r>
            <a:r>
              <a:rPr lang="en-US" altLang="ko-KR" dirty="0">
                <a:latin typeface="한컴 윤고딕 240" pitchFamily="18" charset="-127"/>
                <a:ea typeface="한컴 윤고딕 240" pitchFamily="18" charset="-127"/>
              </a:rPr>
              <a:t>0.</a:t>
            </a:r>
            <a:r>
              <a:rPr lang="ko-KR" altLang="ko-KR" dirty="0"/>
              <a:t>9005830143056166</a:t>
            </a:r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8C881BA-55D9-4FB1-A884-6BFA6978E741}"/>
              </a:ext>
            </a:extLst>
          </p:cNvPr>
          <p:cNvSpPr/>
          <p:nvPr/>
        </p:nvSpPr>
        <p:spPr>
          <a:xfrm>
            <a:off x="6355110" y="2152151"/>
            <a:ext cx="4464496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b0 = </a:t>
            </a:r>
            <a:r>
              <a:rPr lang="ko-KR" altLang="ko-KR" dirty="0"/>
              <a:t>1.00000000000000000000</a:t>
            </a:r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b1 = </a:t>
            </a:r>
            <a:r>
              <a:rPr lang="ko-KR" altLang="ko-KR" dirty="0"/>
              <a:t>0.23849243624947844</a:t>
            </a:r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b2 = </a:t>
            </a:r>
            <a:r>
              <a:rPr lang="ko-KR" altLang="ko-KR" dirty="0"/>
              <a:t>1.80168874042915350</a:t>
            </a:r>
            <a:endParaRPr lang="en-US" altLang="ko-KR" dirty="0"/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b3 = </a:t>
            </a:r>
            <a:r>
              <a:rPr lang="ko-KR" altLang="ko-KR" dirty="0"/>
              <a:t>-0.21430582988195795</a:t>
            </a:r>
            <a:endParaRPr lang="en-US" altLang="ko-KR" dirty="0"/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b4 = </a:t>
            </a:r>
            <a:r>
              <a:rPr lang="ko-KR" altLang="ko-KR" dirty="0"/>
              <a:t>0.8079495913332013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144FA6-AEBE-4E0A-920C-28EB78F75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654" y="4473707"/>
            <a:ext cx="7600950" cy="4667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8BA0E39-A68F-4A99-A9B8-71B411962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529" y="5571303"/>
            <a:ext cx="7458075" cy="44767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A03E486-C236-462A-99D4-D2681DF4E958}"/>
              </a:ext>
            </a:extLst>
          </p:cNvPr>
          <p:cNvSpPr/>
          <p:nvPr/>
        </p:nvSpPr>
        <p:spPr>
          <a:xfrm rot="5400000">
            <a:off x="5454054" y="5155855"/>
            <a:ext cx="561977" cy="2000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557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6255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0262" y="111966"/>
            <a:ext cx="57218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Notch Filter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Filter Diagram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5DBB340-7A30-4563-9252-057CA172067E}"/>
              </a:ext>
            </a:extLst>
          </p:cNvPr>
          <p:cNvSpPr/>
          <p:nvPr/>
        </p:nvSpPr>
        <p:spPr>
          <a:xfrm>
            <a:off x="957083" y="3285851"/>
            <a:ext cx="996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한컴 윤고딕 240" pitchFamily="18" charset="-127"/>
                <a:ea typeface="한컴 윤고딕 240" pitchFamily="18" charset="-127"/>
              </a:rPr>
              <a:t>Acoef[2]</a:t>
            </a:r>
            <a:endParaRPr lang="ko-KR" altLang="en-US" sz="1400" dirty="0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C9F842FE-5A48-400A-960B-9A143F3E516B}"/>
              </a:ext>
            </a:extLst>
          </p:cNvPr>
          <p:cNvSpPr/>
          <p:nvPr/>
        </p:nvSpPr>
        <p:spPr>
          <a:xfrm>
            <a:off x="2720654" y="4687465"/>
            <a:ext cx="1371870" cy="219582"/>
          </a:xfrm>
          <a:custGeom>
            <a:avLst/>
            <a:gdLst>
              <a:gd name="connsiteX0" fmla="*/ 0 w 1772238"/>
              <a:gd name="connsiteY0" fmla="*/ 301657 h 301657"/>
              <a:gd name="connsiteX1" fmla="*/ 1470581 w 1772238"/>
              <a:gd name="connsiteY1" fmla="*/ 301657 h 301657"/>
              <a:gd name="connsiteX2" fmla="*/ 1772238 w 1772238"/>
              <a:gd name="connsiteY2" fmla="*/ 0 h 30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2238" h="301657">
                <a:moveTo>
                  <a:pt x="0" y="301657"/>
                </a:moveTo>
                <a:lnTo>
                  <a:pt x="1470581" y="301657"/>
                </a:lnTo>
                <a:lnTo>
                  <a:pt x="1772238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604D6E60-B6CF-4172-9D7C-8504EB8BBE0B}"/>
              </a:ext>
            </a:extLst>
          </p:cNvPr>
          <p:cNvSpPr/>
          <p:nvPr/>
        </p:nvSpPr>
        <p:spPr>
          <a:xfrm flipV="1">
            <a:off x="2711367" y="4216462"/>
            <a:ext cx="1341201" cy="192448"/>
          </a:xfrm>
          <a:custGeom>
            <a:avLst/>
            <a:gdLst>
              <a:gd name="connsiteX0" fmla="*/ 0 w 1772238"/>
              <a:gd name="connsiteY0" fmla="*/ 301657 h 301657"/>
              <a:gd name="connsiteX1" fmla="*/ 1470581 w 1772238"/>
              <a:gd name="connsiteY1" fmla="*/ 301657 h 301657"/>
              <a:gd name="connsiteX2" fmla="*/ 1772238 w 1772238"/>
              <a:gd name="connsiteY2" fmla="*/ 0 h 30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2238" h="301657">
                <a:moveTo>
                  <a:pt x="0" y="301657"/>
                </a:moveTo>
                <a:lnTo>
                  <a:pt x="1470581" y="301657"/>
                </a:lnTo>
                <a:lnTo>
                  <a:pt x="1772238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674FCB40-11C1-45D0-8FA2-86875127FE25}"/>
              </a:ext>
            </a:extLst>
          </p:cNvPr>
          <p:cNvGrpSpPr/>
          <p:nvPr/>
        </p:nvGrpSpPr>
        <p:grpSpPr>
          <a:xfrm>
            <a:off x="2383798" y="1604032"/>
            <a:ext cx="327568" cy="327568"/>
            <a:chOff x="2610694" y="3622995"/>
            <a:chExt cx="400110" cy="400110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0B71AB8B-FA67-4F07-8C52-0B1F1AC1F318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58B3A99C-7BC7-4AB5-BFDF-DD87C6040FDE}"/>
                </a:ext>
              </a:extLst>
            </p:cNvPr>
            <p:cNvCxnSpPr>
              <a:stCxn id="6" idx="2"/>
              <a:endCxn id="6" idx="6"/>
            </p:cNvCxnSpPr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C8F43E85-2C4F-4515-B477-7DF96AB15E7B}"/>
                </a:ext>
              </a:extLst>
            </p:cNvPr>
            <p:cNvCxnSpPr>
              <a:cxnSpLocks/>
              <a:stCxn id="6" idx="0"/>
              <a:endCxn id="6" idx="4"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70DCDF69-89B1-4055-83AE-AFD24A676E2F}"/>
              </a:ext>
            </a:extLst>
          </p:cNvPr>
          <p:cNvGrpSpPr/>
          <p:nvPr/>
        </p:nvGrpSpPr>
        <p:grpSpPr>
          <a:xfrm rot="2683677">
            <a:off x="3994022" y="1216372"/>
            <a:ext cx="327569" cy="327567"/>
            <a:chOff x="2187028" y="3532946"/>
            <a:chExt cx="400112" cy="400110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56D0C5C1-CEFF-4EBD-8434-9EFAD1161034}"/>
                </a:ext>
              </a:extLst>
            </p:cNvPr>
            <p:cNvSpPr/>
            <p:nvPr/>
          </p:nvSpPr>
          <p:spPr>
            <a:xfrm>
              <a:off x="2187030" y="3532946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FB232DB2-F57E-4B90-81FB-965690B63D6B}"/>
                </a:ext>
              </a:extLst>
            </p:cNvPr>
            <p:cNvCxnSpPr>
              <a:cxnSpLocks/>
            </p:cNvCxnSpPr>
            <p:nvPr/>
          </p:nvCxnSpPr>
          <p:spPr>
            <a:xfrm>
              <a:off x="2187030" y="3733001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0A7067DC-8138-4BFC-A56E-B3F854140AED}"/>
                </a:ext>
              </a:extLst>
            </p:cNvPr>
            <p:cNvCxnSpPr>
              <a:cxnSpLocks/>
            </p:cNvCxnSpPr>
            <p:nvPr/>
          </p:nvCxnSpPr>
          <p:spPr>
            <a:xfrm>
              <a:off x="2387085" y="3532946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AC837E0-9ED2-4C53-B316-BEA7A36DCA25}"/>
              </a:ext>
            </a:extLst>
          </p:cNvPr>
          <p:cNvSpPr/>
          <p:nvPr/>
        </p:nvSpPr>
        <p:spPr>
          <a:xfrm>
            <a:off x="926884" y="865165"/>
            <a:ext cx="996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한컴 윤고딕 240" pitchFamily="18" charset="-127"/>
                <a:ea typeface="한컴 윤고딕 240" pitchFamily="18" charset="-127"/>
              </a:rPr>
              <a:t>Acoef[0]</a:t>
            </a:r>
            <a:endParaRPr lang="ko-KR" altLang="en-US" sz="14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FF3DD15-8CD6-4DC9-9F9C-FA662A0A28F7}"/>
              </a:ext>
            </a:extLst>
          </p:cNvPr>
          <p:cNvSpPr/>
          <p:nvPr/>
        </p:nvSpPr>
        <p:spPr>
          <a:xfrm>
            <a:off x="1292819" y="1427305"/>
            <a:ext cx="562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X[0]</a:t>
            </a:r>
            <a:endParaRPr lang="ko-KR" altLang="en-US" sz="14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F2FA2BD-C5D2-4329-A2DF-BE60FC479C11}"/>
              </a:ext>
            </a:extLst>
          </p:cNvPr>
          <p:cNvSpPr/>
          <p:nvPr/>
        </p:nvSpPr>
        <p:spPr>
          <a:xfrm>
            <a:off x="1292818" y="1681063"/>
            <a:ext cx="562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X[4]</a:t>
            </a:r>
            <a:endParaRPr lang="ko-KR" altLang="en-US" sz="1400" dirty="0"/>
          </a:p>
        </p:txBody>
      </p:sp>
      <p:sp>
        <p:nvSpPr>
          <p:cNvPr id="103" name="자유형: 도형 102">
            <a:extLst>
              <a:ext uri="{FF2B5EF4-FFF2-40B4-BE49-F238E27FC236}">
                <a16:creationId xmlns:a16="http://schemas.microsoft.com/office/drawing/2014/main" id="{1911208F-B7A7-4EA6-91D7-E66A71D174B8}"/>
              </a:ext>
            </a:extLst>
          </p:cNvPr>
          <p:cNvSpPr/>
          <p:nvPr/>
        </p:nvSpPr>
        <p:spPr>
          <a:xfrm>
            <a:off x="1792870" y="1066966"/>
            <a:ext cx="2268991" cy="169788"/>
          </a:xfrm>
          <a:custGeom>
            <a:avLst/>
            <a:gdLst>
              <a:gd name="connsiteX0" fmla="*/ 2771480 w 2771480"/>
              <a:gd name="connsiteY0" fmla="*/ 207389 h 207389"/>
              <a:gd name="connsiteX1" fmla="*/ 2564091 w 2771480"/>
              <a:gd name="connsiteY1" fmla="*/ 0 h 207389"/>
              <a:gd name="connsiteX2" fmla="*/ 0 w 2771480"/>
              <a:gd name="connsiteY2" fmla="*/ 0 h 207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1480" h="207389">
                <a:moveTo>
                  <a:pt x="2771480" y="207389"/>
                </a:moveTo>
                <a:lnTo>
                  <a:pt x="2564091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자유형: 도형 104">
            <a:extLst>
              <a:ext uri="{FF2B5EF4-FFF2-40B4-BE49-F238E27FC236}">
                <a16:creationId xmlns:a16="http://schemas.microsoft.com/office/drawing/2014/main" id="{B6EFB72D-9417-478A-BE3E-A345F2C386F3}"/>
              </a:ext>
            </a:extLst>
          </p:cNvPr>
          <p:cNvSpPr/>
          <p:nvPr/>
        </p:nvSpPr>
        <p:spPr>
          <a:xfrm>
            <a:off x="2711366" y="1531514"/>
            <a:ext cx="1381460" cy="246965"/>
          </a:xfrm>
          <a:custGeom>
            <a:avLst/>
            <a:gdLst>
              <a:gd name="connsiteX0" fmla="*/ 0 w 1772238"/>
              <a:gd name="connsiteY0" fmla="*/ 301657 h 301657"/>
              <a:gd name="connsiteX1" fmla="*/ 1470581 w 1772238"/>
              <a:gd name="connsiteY1" fmla="*/ 301657 h 301657"/>
              <a:gd name="connsiteX2" fmla="*/ 1772238 w 1772238"/>
              <a:gd name="connsiteY2" fmla="*/ 0 h 30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2238" h="301657">
                <a:moveTo>
                  <a:pt x="0" y="301657"/>
                </a:moveTo>
                <a:lnTo>
                  <a:pt x="1470581" y="301657"/>
                </a:lnTo>
                <a:lnTo>
                  <a:pt x="1772238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자유형: 도형 106">
            <a:extLst>
              <a:ext uri="{FF2B5EF4-FFF2-40B4-BE49-F238E27FC236}">
                <a16:creationId xmlns:a16="http://schemas.microsoft.com/office/drawing/2014/main" id="{447D7611-15FB-4E71-8606-0624FA758FEE}"/>
              </a:ext>
            </a:extLst>
          </p:cNvPr>
          <p:cNvSpPr/>
          <p:nvPr/>
        </p:nvSpPr>
        <p:spPr>
          <a:xfrm>
            <a:off x="1794048" y="1604898"/>
            <a:ext cx="617412" cy="77176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자유형: 도형 108">
            <a:extLst>
              <a:ext uri="{FF2B5EF4-FFF2-40B4-BE49-F238E27FC236}">
                <a16:creationId xmlns:a16="http://schemas.microsoft.com/office/drawing/2014/main" id="{32D10452-51A2-4751-B1FE-D8FF6D0E0860}"/>
              </a:ext>
            </a:extLst>
          </p:cNvPr>
          <p:cNvSpPr/>
          <p:nvPr/>
        </p:nvSpPr>
        <p:spPr>
          <a:xfrm flipV="1">
            <a:off x="1787625" y="1827702"/>
            <a:ext cx="617412" cy="77176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C752153-4460-46D8-A4F9-D1EE9920B1FF}"/>
              </a:ext>
            </a:extLst>
          </p:cNvPr>
          <p:cNvSpPr/>
          <p:nvPr/>
        </p:nvSpPr>
        <p:spPr>
          <a:xfrm>
            <a:off x="1322924" y="3586385"/>
            <a:ext cx="562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X[2]</a:t>
            </a:r>
            <a:endParaRPr lang="ko-KR" altLang="en-US" sz="1400" dirty="0"/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B97982CF-6AF6-48E9-9C22-3F02C4DCE0DC}"/>
              </a:ext>
            </a:extLst>
          </p:cNvPr>
          <p:cNvGrpSpPr/>
          <p:nvPr/>
        </p:nvGrpSpPr>
        <p:grpSpPr>
          <a:xfrm>
            <a:off x="2383798" y="2820303"/>
            <a:ext cx="327568" cy="327568"/>
            <a:chOff x="2610694" y="3622995"/>
            <a:chExt cx="400110" cy="400110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B81397C6-90EB-43A4-BCCC-3C6CD6F2A52D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8B609843-952A-4080-9991-E1E7B2359235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ADEBE6AD-18BD-4F5C-A8C7-632ED198BE86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169F317E-6B66-42AB-8B52-F8CB0766FF8F}"/>
              </a:ext>
            </a:extLst>
          </p:cNvPr>
          <p:cNvGrpSpPr/>
          <p:nvPr/>
        </p:nvGrpSpPr>
        <p:grpSpPr>
          <a:xfrm rot="2683677">
            <a:off x="3994022" y="2432643"/>
            <a:ext cx="327569" cy="327567"/>
            <a:chOff x="2187028" y="3532946"/>
            <a:chExt cx="400112" cy="400110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7C6FB2AA-0970-472B-A379-C881A95C5DE5}"/>
                </a:ext>
              </a:extLst>
            </p:cNvPr>
            <p:cNvSpPr/>
            <p:nvPr/>
          </p:nvSpPr>
          <p:spPr>
            <a:xfrm>
              <a:off x="2187030" y="3532946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267F4700-9E56-44CE-BDC2-D3E1F4B4EFB9}"/>
                </a:ext>
              </a:extLst>
            </p:cNvPr>
            <p:cNvCxnSpPr>
              <a:cxnSpLocks/>
            </p:cNvCxnSpPr>
            <p:nvPr/>
          </p:nvCxnSpPr>
          <p:spPr>
            <a:xfrm>
              <a:off x="2187030" y="3733001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35D7AA82-BBEB-4BE9-AC6A-03655C34451A}"/>
                </a:ext>
              </a:extLst>
            </p:cNvPr>
            <p:cNvCxnSpPr>
              <a:cxnSpLocks/>
            </p:cNvCxnSpPr>
            <p:nvPr/>
          </p:nvCxnSpPr>
          <p:spPr>
            <a:xfrm>
              <a:off x="2387085" y="3532946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CB41810-B68F-4802-8191-F157040AECE1}"/>
              </a:ext>
            </a:extLst>
          </p:cNvPr>
          <p:cNvSpPr/>
          <p:nvPr/>
        </p:nvSpPr>
        <p:spPr>
          <a:xfrm>
            <a:off x="926884" y="2081436"/>
            <a:ext cx="996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한컴 윤고딕 240" pitchFamily="18" charset="-127"/>
                <a:ea typeface="한컴 윤고딕 240" pitchFamily="18" charset="-127"/>
              </a:rPr>
              <a:t>Acoef[1]</a:t>
            </a:r>
            <a:endParaRPr lang="ko-KR" altLang="en-US" sz="14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997FC47-05B2-4896-A714-23F4DF06C648}"/>
              </a:ext>
            </a:extLst>
          </p:cNvPr>
          <p:cNvSpPr/>
          <p:nvPr/>
        </p:nvSpPr>
        <p:spPr>
          <a:xfrm>
            <a:off x="1292819" y="2643576"/>
            <a:ext cx="562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X[1]</a:t>
            </a:r>
            <a:endParaRPr lang="ko-KR" altLang="en-US" sz="140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B384E629-1BBA-481A-BE02-D61651ED6D34}"/>
              </a:ext>
            </a:extLst>
          </p:cNvPr>
          <p:cNvSpPr/>
          <p:nvPr/>
        </p:nvSpPr>
        <p:spPr>
          <a:xfrm>
            <a:off x="1292818" y="2897334"/>
            <a:ext cx="562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X[3]</a:t>
            </a:r>
            <a:endParaRPr lang="ko-KR" altLang="en-US" sz="1400" dirty="0"/>
          </a:p>
        </p:txBody>
      </p:sp>
      <p:sp>
        <p:nvSpPr>
          <p:cNvPr id="131" name="자유형: 도형 130">
            <a:extLst>
              <a:ext uri="{FF2B5EF4-FFF2-40B4-BE49-F238E27FC236}">
                <a16:creationId xmlns:a16="http://schemas.microsoft.com/office/drawing/2014/main" id="{A0E7244D-9464-4981-AA19-16FC3B517E7D}"/>
              </a:ext>
            </a:extLst>
          </p:cNvPr>
          <p:cNvSpPr/>
          <p:nvPr/>
        </p:nvSpPr>
        <p:spPr>
          <a:xfrm>
            <a:off x="1792870" y="2283237"/>
            <a:ext cx="2268991" cy="169788"/>
          </a:xfrm>
          <a:custGeom>
            <a:avLst/>
            <a:gdLst>
              <a:gd name="connsiteX0" fmla="*/ 2771480 w 2771480"/>
              <a:gd name="connsiteY0" fmla="*/ 207389 h 207389"/>
              <a:gd name="connsiteX1" fmla="*/ 2564091 w 2771480"/>
              <a:gd name="connsiteY1" fmla="*/ 0 h 207389"/>
              <a:gd name="connsiteX2" fmla="*/ 0 w 2771480"/>
              <a:gd name="connsiteY2" fmla="*/ 0 h 207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1480" h="207389">
                <a:moveTo>
                  <a:pt x="2771480" y="207389"/>
                </a:moveTo>
                <a:lnTo>
                  <a:pt x="2564091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자유형: 도형 131">
            <a:extLst>
              <a:ext uri="{FF2B5EF4-FFF2-40B4-BE49-F238E27FC236}">
                <a16:creationId xmlns:a16="http://schemas.microsoft.com/office/drawing/2014/main" id="{60C5A751-D66D-461D-9BDC-6B7322821C94}"/>
              </a:ext>
            </a:extLst>
          </p:cNvPr>
          <p:cNvSpPr/>
          <p:nvPr/>
        </p:nvSpPr>
        <p:spPr>
          <a:xfrm>
            <a:off x="2711366" y="2747785"/>
            <a:ext cx="1381460" cy="246965"/>
          </a:xfrm>
          <a:custGeom>
            <a:avLst/>
            <a:gdLst>
              <a:gd name="connsiteX0" fmla="*/ 0 w 1772238"/>
              <a:gd name="connsiteY0" fmla="*/ 301657 h 301657"/>
              <a:gd name="connsiteX1" fmla="*/ 1470581 w 1772238"/>
              <a:gd name="connsiteY1" fmla="*/ 301657 h 301657"/>
              <a:gd name="connsiteX2" fmla="*/ 1772238 w 1772238"/>
              <a:gd name="connsiteY2" fmla="*/ 0 h 30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2238" h="301657">
                <a:moveTo>
                  <a:pt x="0" y="301657"/>
                </a:moveTo>
                <a:lnTo>
                  <a:pt x="1470581" y="301657"/>
                </a:lnTo>
                <a:lnTo>
                  <a:pt x="1772238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자유형: 도형 132">
            <a:extLst>
              <a:ext uri="{FF2B5EF4-FFF2-40B4-BE49-F238E27FC236}">
                <a16:creationId xmlns:a16="http://schemas.microsoft.com/office/drawing/2014/main" id="{F811132B-F797-4B6C-A6A5-DC50B08A1C45}"/>
              </a:ext>
            </a:extLst>
          </p:cNvPr>
          <p:cNvSpPr/>
          <p:nvPr/>
        </p:nvSpPr>
        <p:spPr>
          <a:xfrm>
            <a:off x="1794048" y="2821169"/>
            <a:ext cx="617412" cy="77176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자유형: 도형 133">
            <a:extLst>
              <a:ext uri="{FF2B5EF4-FFF2-40B4-BE49-F238E27FC236}">
                <a16:creationId xmlns:a16="http://schemas.microsoft.com/office/drawing/2014/main" id="{E3C66E14-3F1B-4F55-AD52-E0905F134DF6}"/>
              </a:ext>
            </a:extLst>
          </p:cNvPr>
          <p:cNvSpPr/>
          <p:nvPr/>
        </p:nvSpPr>
        <p:spPr>
          <a:xfrm flipV="1">
            <a:off x="1787625" y="3043973"/>
            <a:ext cx="617412" cy="77176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B36A5956-CE1E-4785-AA63-2D5593A24872}"/>
              </a:ext>
            </a:extLst>
          </p:cNvPr>
          <p:cNvGrpSpPr/>
          <p:nvPr/>
        </p:nvGrpSpPr>
        <p:grpSpPr>
          <a:xfrm rot="2670409">
            <a:off x="2383798" y="3450698"/>
            <a:ext cx="327568" cy="327568"/>
            <a:chOff x="2610694" y="3622995"/>
            <a:chExt cx="400110" cy="400110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3C61174F-93E8-4A10-A24E-04CCD96FDB2A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F3A862FE-2B10-4A41-8ED5-E71BAFFA5208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4BCD5E62-7AD8-4C5E-9791-A1F1D6C87971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자유형: 도형 140">
            <a:extLst>
              <a:ext uri="{FF2B5EF4-FFF2-40B4-BE49-F238E27FC236}">
                <a16:creationId xmlns:a16="http://schemas.microsoft.com/office/drawing/2014/main" id="{F27CA34A-77E6-4BC5-8AED-9C2AEF8F9679}"/>
              </a:ext>
            </a:extLst>
          </p:cNvPr>
          <p:cNvSpPr/>
          <p:nvPr/>
        </p:nvSpPr>
        <p:spPr>
          <a:xfrm>
            <a:off x="1794048" y="3451564"/>
            <a:ext cx="617412" cy="77176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자유형: 도형 141">
            <a:extLst>
              <a:ext uri="{FF2B5EF4-FFF2-40B4-BE49-F238E27FC236}">
                <a16:creationId xmlns:a16="http://schemas.microsoft.com/office/drawing/2014/main" id="{7EC5DF39-3A73-4E2C-BF3B-D8699E8C1823}"/>
              </a:ext>
            </a:extLst>
          </p:cNvPr>
          <p:cNvSpPr/>
          <p:nvPr/>
        </p:nvSpPr>
        <p:spPr>
          <a:xfrm flipV="1">
            <a:off x="1787625" y="3674368"/>
            <a:ext cx="617412" cy="77176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29CFA89F-0F44-4291-9002-3DF9E3D0A8CB}"/>
              </a:ext>
            </a:extLst>
          </p:cNvPr>
          <p:cNvSpPr/>
          <p:nvPr/>
        </p:nvSpPr>
        <p:spPr>
          <a:xfrm>
            <a:off x="909725" y="3916405"/>
            <a:ext cx="996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한컴 윤고딕 240" pitchFamily="18" charset="-127"/>
                <a:ea typeface="한컴 윤고딕 240" pitchFamily="18" charset="-127"/>
              </a:rPr>
              <a:t>-Bcoef[1]</a:t>
            </a:r>
            <a:endParaRPr lang="ko-KR" altLang="en-US" sz="1400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5E063301-7063-4298-9FCD-9CA029F91465}"/>
              </a:ext>
            </a:extLst>
          </p:cNvPr>
          <p:cNvSpPr/>
          <p:nvPr/>
        </p:nvSpPr>
        <p:spPr>
          <a:xfrm>
            <a:off x="1322924" y="4216939"/>
            <a:ext cx="562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Y[1]</a:t>
            </a:r>
            <a:endParaRPr lang="ko-KR" altLang="en-US" sz="1400" dirty="0"/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79EB954F-836B-4555-8318-F9B6DA9D92B0}"/>
              </a:ext>
            </a:extLst>
          </p:cNvPr>
          <p:cNvGrpSpPr/>
          <p:nvPr/>
        </p:nvGrpSpPr>
        <p:grpSpPr>
          <a:xfrm rot="2670409">
            <a:off x="2383798" y="4081252"/>
            <a:ext cx="327568" cy="327568"/>
            <a:chOff x="2610694" y="3622995"/>
            <a:chExt cx="400110" cy="400110"/>
          </a:xfrm>
        </p:grpSpPr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29DAEF37-FA71-4704-A9A5-90D2A4678116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B1463407-8995-4001-8870-7F5342CB68F8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0D06E622-0040-4F75-B3C8-C2BFDD5B33D3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자유형: 도형 148">
            <a:extLst>
              <a:ext uri="{FF2B5EF4-FFF2-40B4-BE49-F238E27FC236}">
                <a16:creationId xmlns:a16="http://schemas.microsoft.com/office/drawing/2014/main" id="{ADE32975-D013-4C74-8D61-13CB4DAAB48F}"/>
              </a:ext>
            </a:extLst>
          </p:cNvPr>
          <p:cNvSpPr/>
          <p:nvPr/>
        </p:nvSpPr>
        <p:spPr>
          <a:xfrm>
            <a:off x="1794048" y="4082118"/>
            <a:ext cx="617412" cy="77176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자유형: 도형 149">
            <a:extLst>
              <a:ext uri="{FF2B5EF4-FFF2-40B4-BE49-F238E27FC236}">
                <a16:creationId xmlns:a16="http://schemas.microsoft.com/office/drawing/2014/main" id="{6BC3D1EE-F3F9-4774-828F-1ED1DAB87BCA}"/>
              </a:ext>
            </a:extLst>
          </p:cNvPr>
          <p:cNvSpPr/>
          <p:nvPr/>
        </p:nvSpPr>
        <p:spPr>
          <a:xfrm flipV="1">
            <a:off x="1787625" y="4304922"/>
            <a:ext cx="617412" cy="77176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4F6C1299-1EF7-4CA9-89FF-B80E10F7A2BD}"/>
              </a:ext>
            </a:extLst>
          </p:cNvPr>
          <p:cNvSpPr/>
          <p:nvPr/>
        </p:nvSpPr>
        <p:spPr>
          <a:xfrm>
            <a:off x="909725" y="4591545"/>
            <a:ext cx="996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한컴 윤고딕 240" pitchFamily="18" charset="-127"/>
                <a:ea typeface="한컴 윤고딕 240" pitchFamily="18" charset="-127"/>
              </a:rPr>
              <a:t>-Bcoef[2]</a:t>
            </a:r>
            <a:endParaRPr lang="ko-KR" altLang="en-US" sz="1400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AFEEEBB1-3565-4D45-BEFB-89FEBF733076}"/>
              </a:ext>
            </a:extLst>
          </p:cNvPr>
          <p:cNvSpPr/>
          <p:nvPr/>
        </p:nvSpPr>
        <p:spPr>
          <a:xfrm>
            <a:off x="1315166" y="4900722"/>
            <a:ext cx="562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Y[2]</a:t>
            </a:r>
            <a:endParaRPr lang="ko-KR" altLang="en-US" sz="1400" dirty="0"/>
          </a:p>
        </p:txBody>
      </p: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BAF1EA3F-4684-47A8-9D85-CEDF6AF61FD2}"/>
              </a:ext>
            </a:extLst>
          </p:cNvPr>
          <p:cNvGrpSpPr/>
          <p:nvPr/>
        </p:nvGrpSpPr>
        <p:grpSpPr>
          <a:xfrm rot="2670409">
            <a:off x="2383798" y="4756392"/>
            <a:ext cx="327568" cy="327568"/>
            <a:chOff x="2610694" y="3622995"/>
            <a:chExt cx="400110" cy="400110"/>
          </a:xfrm>
        </p:grpSpPr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3FB63DBB-8AFB-4855-A8EC-CEA2F059D6E9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11EB5748-A6A7-4FCB-A729-979BE571BF1D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7C75C272-C6D3-4806-B401-3188EBDC621F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자유형: 도형 156">
            <a:extLst>
              <a:ext uri="{FF2B5EF4-FFF2-40B4-BE49-F238E27FC236}">
                <a16:creationId xmlns:a16="http://schemas.microsoft.com/office/drawing/2014/main" id="{9F8097BE-1E64-4D36-A74C-862970DCE048}"/>
              </a:ext>
            </a:extLst>
          </p:cNvPr>
          <p:cNvSpPr/>
          <p:nvPr/>
        </p:nvSpPr>
        <p:spPr>
          <a:xfrm>
            <a:off x="1794048" y="4757258"/>
            <a:ext cx="617412" cy="77176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자유형: 도형 157">
            <a:extLst>
              <a:ext uri="{FF2B5EF4-FFF2-40B4-BE49-F238E27FC236}">
                <a16:creationId xmlns:a16="http://schemas.microsoft.com/office/drawing/2014/main" id="{13998FDA-6FA1-482F-A251-F5E876FE70B6}"/>
              </a:ext>
            </a:extLst>
          </p:cNvPr>
          <p:cNvSpPr/>
          <p:nvPr/>
        </p:nvSpPr>
        <p:spPr>
          <a:xfrm flipV="1">
            <a:off x="1787625" y="4980062"/>
            <a:ext cx="617412" cy="77176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42DB2969-A8D9-4469-966E-AB31043A0D30}"/>
              </a:ext>
            </a:extLst>
          </p:cNvPr>
          <p:cNvSpPr/>
          <p:nvPr/>
        </p:nvSpPr>
        <p:spPr>
          <a:xfrm>
            <a:off x="909725" y="5266144"/>
            <a:ext cx="996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한컴 윤고딕 240" pitchFamily="18" charset="-127"/>
                <a:ea typeface="한컴 윤고딕 240" pitchFamily="18" charset="-127"/>
              </a:rPr>
              <a:t>-Bcoef[3]</a:t>
            </a:r>
            <a:endParaRPr lang="ko-KR" altLang="en-US" sz="1400" dirty="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8A33E714-EAE4-4A7B-84E4-E05A22561E18}"/>
              </a:ext>
            </a:extLst>
          </p:cNvPr>
          <p:cNvSpPr/>
          <p:nvPr/>
        </p:nvSpPr>
        <p:spPr>
          <a:xfrm>
            <a:off x="1322924" y="5566678"/>
            <a:ext cx="562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Y[3]</a:t>
            </a:r>
            <a:endParaRPr lang="ko-KR" altLang="en-US" sz="1400" dirty="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D1775DFC-E410-4893-B0A8-87BC8CAB0850}"/>
              </a:ext>
            </a:extLst>
          </p:cNvPr>
          <p:cNvSpPr/>
          <p:nvPr/>
        </p:nvSpPr>
        <p:spPr>
          <a:xfrm>
            <a:off x="909725" y="5940190"/>
            <a:ext cx="996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한컴 윤고딕 240" pitchFamily="18" charset="-127"/>
                <a:ea typeface="한컴 윤고딕 240" pitchFamily="18" charset="-127"/>
              </a:rPr>
              <a:t>-Bcoef[4]</a:t>
            </a:r>
            <a:endParaRPr lang="ko-KR" altLang="en-US" sz="1400" dirty="0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D3AC55C4-0AB2-4565-AF3D-A499994CA096}"/>
              </a:ext>
            </a:extLst>
          </p:cNvPr>
          <p:cNvSpPr/>
          <p:nvPr/>
        </p:nvSpPr>
        <p:spPr>
          <a:xfrm>
            <a:off x="1315165" y="6229744"/>
            <a:ext cx="562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Y[4]</a:t>
            </a:r>
            <a:endParaRPr lang="ko-KR" altLang="en-US" sz="1400" dirty="0"/>
          </a:p>
        </p:txBody>
      </p: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51AF145D-70E0-4E7C-925D-5F3157A5A1CC}"/>
              </a:ext>
            </a:extLst>
          </p:cNvPr>
          <p:cNvGrpSpPr/>
          <p:nvPr/>
        </p:nvGrpSpPr>
        <p:grpSpPr>
          <a:xfrm rot="2670409">
            <a:off x="5610443" y="6105037"/>
            <a:ext cx="327568" cy="327568"/>
            <a:chOff x="2610694" y="3622995"/>
            <a:chExt cx="400110" cy="400110"/>
          </a:xfrm>
        </p:grpSpPr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F71CCA4D-BE42-46A8-AECB-624482D48C21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9DC5AFEC-1C1C-40F0-B27A-3242CDE33D58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53C1DCD7-7BCF-4CB2-B651-F6E49C9D5C87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C8A3B88B-FFCE-4BBE-ABC1-10C77869A713}"/>
              </a:ext>
            </a:extLst>
          </p:cNvPr>
          <p:cNvGrpSpPr/>
          <p:nvPr/>
        </p:nvGrpSpPr>
        <p:grpSpPr>
          <a:xfrm rot="2670409">
            <a:off x="3975366" y="3450698"/>
            <a:ext cx="327568" cy="327568"/>
            <a:chOff x="2610694" y="3622995"/>
            <a:chExt cx="400110" cy="400110"/>
          </a:xfrm>
        </p:grpSpPr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0A5EBC64-2821-4B48-9744-5B37D915C77E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D7C54812-296E-4592-823B-856CAE12BF41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>
              <a:extLst>
                <a:ext uri="{FF2B5EF4-FFF2-40B4-BE49-F238E27FC236}">
                  <a16:creationId xmlns:a16="http://schemas.microsoft.com/office/drawing/2014/main" id="{B0B175F1-8A0B-4706-90AC-B05FD487B1DB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8C61E2F6-DA65-45CD-995F-676E9100B890}"/>
              </a:ext>
            </a:extLst>
          </p:cNvPr>
          <p:cNvGrpSpPr/>
          <p:nvPr/>
        </p:nvGrpSpPr>
        <p:grpSpPr>
          <a:xfrm>
            <a:off x="3994022" y="4378709"/>
            <a:ext cx="327568" cy="327568"/>
            <a:chOff x="2610694" y="3622995"/>
            <a:chExt cx="400110" cy="400110"/>
          </a:xfrm>
        </p:grpSpPr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09E43BF5-9F9A-47C8-9C1A-F1538AA4468E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8A768D60-0FB4-4C3F-B00A-B221E6818696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7BB85C67-D9BA-46F8-BF4D-AFE89BF2FD2C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64A31E23-4910-43ED-B215-8C61E8F61883}"/>
              </a:ext>
            </a:extLst>
          </p:cNvPr>
          <p:cNvGrpSpPr/>
          <p:nvPr/>
        </p:nvGrpSpPr>
        <p:grpSpPr>
          <a:xfrm rot="2670409">
            <a:off x="3997706" y="5430991"/>
            <a:ext cx="327568" cy="327568"/>
            <a:chOff x="2610694" y="3622995"/>
            <a:chExt cx="400110" cy="400110"/>
          </a:xfrm>
        </p:grpSpPr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138C7D8A-2AB9-49F7-8924-3A9AE381EA68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94481EDF-CA48-42C8-AA04-2B0E0A2AB63E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72499085-6DCE-4DBA-BFEA-AC9FA5BD1267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3A418F03-5D0D-47B2-9F61-4BFDB0629672}"/>
              </a:ext>
            </a:extLst>
          </p:cNvPr>
          <p:cNvSpPr/>
          <p:nvPr/>
        </p:nvSpPr>
        <p:spPr>
          <a:xfrm>
            <a:off x="1784412" y="5433134"/>
            <a:ext cx="2210539" cy="62144"/>
          </a:xfrm>
          <a:custGeom>
            <a:avLst/>
            <a:gdLst>
              <a:gd name="connsiteX0" fmla="*/ 0 w 2210539"/>
              <a:gd name="connsiteY0" fmla="*/ 0 h 62144"/>
              <a:gd name="connsiteX1" fmla="*/ 1873188 w 2210539"/>
              <a:gd name="connsiteY1" fmla="*/ 0 h 62144"/>
              <a:gd name="connsiteX2" fmla="*/ 2210539 w 2210539"/>
              <a:gd name="connsiteY2" fmla="*/ 62144 h 6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0539" h="62144">
                <a:moveTo>
                  <a:pt x="0" y="0"/>
                </a:moveTo>
                <a:lnTo>
                  <a:pt x="1873188" y="0"/>
                </a:lnTo>
                <a:lnTo>
                  <a:pt x="2210539" y="62144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자유형: 도형 193">
            <a:extLst>
              <a:ext uri="{FF2B5EF4-FFF2-40B4-BE49-F238E27FC236}">
                <a16:creationId xmlns:a16="http://schemas.microsoft.com/office/drawing/2014/main" id="{B19A9053-B68A-44E2-BC18-95ADB8EB43EB}"/>
              </a:ext>
            </a:extLst>
          </p:cNvPr>
          <p:cNvSpPr/>
          <p:nvPr/>
        </p:nvSpPr>
        <p:spPr>
          <a:xfrm flipV="1">
            <a:off x="1792870" y="5688281"/>
            <a:ext cx="2210539" cy="62144"/>
          </a:xfrm>
          <a:custGeom>
            <a:avLst/>
            <a:gdLst>
              <a:gd name="connsiteX0" fmla="*/ 0 w 2210539"/>
              <a:gd name="connsiteY0" fmla="*/ 0 h 62144"/>
              <a:gd name="connsiteX1" fmla="*/ 1873188 w 2210539"/>
              <a:gd name="connsiteY1" fmla="*/ 0 h 62144"/>
              <a:gd name="connsiteX2" fmla="*/ 2210539 w 2210539"/>
              <a:gd name="connsiteY2" fmla="*/ 62144 h 6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0539" h="62144">
                <a:moveTo>
                  <a:pt x="0" y="0"/>
                </a:moveTo>
                <a:lnTo>
                  <a:pt x="1873188" y="0"/>
                </a:lnTo>
                <a:lnTo>
                  <a:pt x="2210539" y="62144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2343BF47-0F23-43F0-940A-A4BC277755E1}"/>
              </a:ext>
            </a:extLst>
          </p:cNvPr>
          <p:cNvGrpSpPr/>
          <p:nvPr/>
        </p:nvGrpSpPr>
        <p:grpSpPr>
          <a:xfrm rot="2683677">
            <a:off x="5626463" y="1216372"/>
            <a:ext cx="327569" cy="327567"/>
            <a:chOff x="2187028" y="3532946"/>
            <a:chExt cx="400112" cy="400110"/>
          </a:xfrm>
        </p:grpSpPr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06EB5360-01C6-48B3-86A9-D8E09A8048C5}"/>
                </a:ext>
              </a:extLst>
            </p:cNvPr>
            <p:cNvSpPr/>
            <p:nvPr/>
          </p:nvSpPr>
          <p:spPr>
            <a:xfrm>
              <a:off x="2187030" y="3532946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1" name="직선 연결선 200">
              <a:extLst>
                <a:ext uri="{FF2B5EF4-FFF2-40B4-BE49-F238E27FC236}">
                  <a16:creationId xmlns:a16="http://schemas.microsoft.com/office/drawing/2014/main" id="{7D30FEB2-7B34-418A-9A53-A531C82B182F}"/>
                </a:ext>
              </a:extLst>
            </p:cNvPr>
            <p:cNvCxnSpPr>
              <a:cxnSpLocks/>
            </p:cNvCxnSpPr>
            <p:nvPr/>
          </p:nvCxnSpPr>
          <p:spPr>
            <a:xfrm>
              <a:off x="2187030" y="3733001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id="{BBCE788E-F668-45A7-A6F9-2F81E70D72D2}"/>
                </a:ext>
              </a:extLst>
            </p:cNvPr>
            <p:cNvCxnSpPr>
              <a:cxnSpLocks/>
            </p:cNvCxnSpPr>
            <p:nvPr/>
          </p:nvCxnSpPr>
          <p:spPr>
            <a:xfrm>
              <a:off x="2387085" y="3532946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A374230F-62E1-44A2-89B3-4FA88A208DC1}"/>
              </a:ext>
            </a:extLst>
          </p:cNvPr>
          <p:cNvGrpSpPr/>
          <p:nvPr/>
        </p:nvGrpSpPr>
        <p:grpSpPr>
          <a:xfrm>
            <a:off x="5610442" y="2918777"/>
            <a:ext cx="327568" cy="327568"/>
            <a:chOff x="2610694" y="3622995"/>
            <a:chExt cx="400110" cy="400110"/>
          </a:xfrm>
        </p:grpSpPr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CA8DC4FF-D7FE-43B2-864E-DE97D3CA4ADF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17C8829A-8220-4866-A5FC-41F9998DFE90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5BC099CE-C90A-4A6C-AC9C-FE596AD244EB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94B4DBE2-49F6-4CD2-9266-97EDCC783463}"/>
              </a:ext>
            </a:extLst>
          </p:cNvPr>
          <p:cNvGrpSpPr/>
          <p:nvPr/>
        </p:nvGrpSpPr>
        <p:grpSpPr>
          <a:xfrm>
            <a:off x="5610442" y="4920176"/>
            <a:ext cx="327568" cy="327568"/>
            <a:chOff x="2610694" y="3622995"/>
            <a:chExt cx="400110" cy="400110"/>
          </a:xfrm>
        </p:grpSpPr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98577987-0227-4C3E-A792-E0A2E3CA4A03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9" name="직선 연결선 208">
              <a:extLst>
                <a:ext uri="{FF2B5EF4-FFF2-40B4-BE49-F238E27FC236}">
                  <a16:creationId xmlns:a16="http://schemas.microsoft.com/office/drawing/2014/main" id="{77E8D664-8CDF-4842-AA7F-8C182E593F62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>
              <a:extLst>
                <a:ext uri="{FF2B5EF4-FFF2-40B4-BE49-F238E27FC236}">
                  <a16:creationId xmlns:a16="http://schemas.microsoft.com/office/drawing/2014/main" id="{597A6FD2-D439-4C25-8007-01BF3F4DA6B6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자유형: 도형 79">
            <a:extLst>
              <a:ext uri="{FF2B5EF4-FFF2-40B4-BE49-F238E27FC236}">
                <a16:creationId xmlns:a16="http://schemas.microsoft.com/office/drawing/2014/main" id="{CF801636-3440-416F-A64F-41D679807DB3}"/>
              </a:ext>
            </a:extLst>
          </p:cNvPr>
          <p:cNvSpPr/>
          <p:nvPr/>
        </p:nvSpPr>
        <p:spPr>
          <a:xfrm>
            <a:off x="4326903" y="4543720"/>
            <a:ext cx="1376313" cy="377072"/>
          </a:xfrm>
          <a:custGeom>
            <a:avLst/>
            <a:gdLst>
              <a:gd name="connsiteX0" fmla="*/ 0 w 1376313"/>
              <a:gd name="connsiteY0" fmla="*/ 0 h 377072"/>
              <a:gd name="connsiteX1" fmla="*/ 1093509 w 1376313"/>
              <a:gd name="connsiteY1" fmla="*/ 0 h 377072"/>
              <a:gd name="connsiteX2" fmla="*/ 1376313 w 1376313"/>
              <a:gd name="connsiteY2" fmla="*/ 377072 h 37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6313" h="377072">
                <a:moveTo>
                  <a:pt x="0" y="0"/>
                </a:moveTo>
                <a:lnTo>
                  <a:pt x="1093509" y="0"/>
                </a:lnTo>
                <a:lnTo>
                  <a:pt x="1376313" y="377072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A464C989-6CAD-4361-8675-8E36EDD5F151}"/>
              </a:ext>
            </a:extLst>
          </p:cNvPr>
          <p:cNvSpPr/>
          <p:nvPr/>
        </p:nvSpPr>
        <p:spPr>
          <a:xfrm>
            <a:off x="4317476" y="5231876"/>
            <a:ext cx="1366887" cy="367646"/>
          </a:xfrm>
          <a:custGeom>
            <a:avLst/>
            <a:gdLst>
              <a:gd name="connsiteX0" fmla="*/ 0 w 1366887"/>
              <a:gd name="connsiteY0" fmla="*/ 367646 h 367646"/>
              <a:gd name="connsiteX1" fmla="*/ 1112363 w 1366887"/>
              <a:gd name="connsiteY1" fmla="*/ 367646 h 367646"/>
              <a:gd name="connsiteX2" fmla="*/ 1366887 w 1366887"/>
              <a:gd name="connsiteY2" fmla="*/ 0 h 367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6887" h="367646">
                <a:moveTo>
                  <a:pt x="0" y="367646"/>
                </a:moveTo>
                <a:lnTo>
                  <a:pt x="1112363" y="367646"/>
                </a:lnTo>
                <a:lnTo>
                  <a:pt x="1366887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자유형: 도형 82">
            <a:extLst>
              <a:ext uri="{FF2B5EF4-FFF2-40B4-BE49-F238E27FC236}">
                <a16:creationId xmlns:a16="http://schemas.microsoft.com/office/drawing/2014/main" id="{5705F322-4AE4-4C22-8B66-633362B880D4}"/>
              </a:ext>
            </a:extLst>
          </p:cNvPr>
          <p:cNvSpPr/>
          <p:nvPr/>
        </p:nvSpPr>
        <p:spPr>
          <a:xfrm>
            <a:off x="1772239" y="6108569"/>
            <a:ext cx="3855563" cy="75415"/>
          </a:xfrm>
          <a:custGeom>
            <a:avLst/>
            <a:gdLst>
              <a:gd name="connsiteX0" fmla="*/ 0 w 3855563"/>
              <a:gd name="connsiteY0" fmla="*/ 0 h 75415"/>
              <a:gd name="connsiteX1" fmla="*/ 3271101 w 3855563"/>
              <a:gd name="connsiteY1" fmla="*/ 0 h 75415"/>
              <a:gd name="connsiteX2" fmla="*/ 3855563 w 3855563"/>
              <a:gd name="connsiteY2" fmla="*/ 75415 h 75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5563" h="75415">
                <a:moveTo>
                  <a:pt x="0" y="0"/>
                </a:moveTo>
                <a:lnTo>
                  <a:pt x="3271101" y="0"/>
                </a:lnTo>
                <a:lnTo>
                  <a:pt x="3855563" y="75415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자유형: 도형 83">
            <a:extLst>
              <a:ext uri="{FF2B5EF4-FFF2-40B4-BE49-F238E27FC236}">
                <a16:creationId xmlns:a16="http://schemas.microsoft.com/office/drawing/2014/main" id="{C67C7BB4-BA63-4CCA-A12F-AEB61247A721}"/>
              </a:ext>
            </a:extLst>
          </p:cNvPr>
          <p:cNvSpPr/>
          <p:nvPr/>
        </p:nvSpPr>
        <p:spPr>
          <a:xfrm>
            <a:off x="1762812" y="6325386"/>
            <a:ext cx="3855563" cy="84841"/>
          </a:xfrm>
          <a:custGeom>
            <a:avLst/>
            <a:gdLst>
              <a:gd name="connsiteX0" fmla="*/ 0 w 3855563"/>
              <a:gd name="connsiteY0" fmla="*/ 84841 h 84841"/>
              <a:gd name="connsiteX1" fmla="*/ 3327662 w 3855563"/>
              <a:gd name="connsiteY1" fmla="*/ 84841 h 84841"/>
              <a:gd name="connsiteX2" fmla="*/ 3855563 w 3855563"/>
              <a:gd name="connsiteY2" fmla="*/ 0 h 84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5563" h="84841">
                <a:moveTo>
                  <a:pt x="0" y="84841"/>
                </a:moveTo>
                <a:lnTo>
                  <a:pt x="3327662" y="84841"/>
                </a:lnTo>
                <a:lnTo>
                  <a:pt x="3855563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자유형: 도형 84">
            <a:extLst>
              <a:ext uri="{FF2B5EF4-FFF2-40B4-BE49-F238E27FC236}">
                <a16:creationId xmlns:a16="http://schemas.microsoft.com/office/drawing/2014/main" id="{C89BF64B-D950-4307-959C-C2C49CDD0DFA}"/>
              </a:ext>
            </a:extLst>
          </p:cNvPr>
          <p:cNvSpPr/>
          <p:nvPr/>
        </p:nvSpPr>
        <p:spPr>
          <a:xfrm>
            <a:off x="2711366" y="3614482"/>
            <a:ext cx="1263191" cy="0"/>
          </a:xfrm>
          <a:custGeom>
            <a:avLst/>
            <a:gdLst>
              <a:gd name="connsiteX0" fmla="*/ 0 w 1263191"/>
              <a:gd name="connsiteY0" fmla="*/ 0 h 0"/>
              <a:gd name="connsiteX1" fmla="*/ 1263191 w 126319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63191">
                <a:moveTo>
                  <a:pt x="0" y="0"/>
                </a:moveTo>
                <a:lnTo>
                  <a:pt x="1263191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21DE7EF-231B-4C43-A628-70880390DF62}"/>
              </a:ext>
            </a:extLst>
          </p:cNvPr>
          <p:cNvSpPr txBox="1"/>
          <p:nvPr/>
        </p:nvSpPr>
        <p:spPr>
          <a:xfrm>
            <a:off x="2989507" y="3736420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32h’0</a:t>
            </a:r>
            <a:endParaRPr lang="ko-KR" altLang="en-US" sz="1200" dirty="0"/>
          </a:p>
        </p:txBody>
      </p:sp>
      <p:sp>
        <p:nvSpPr>
          <p:cNvPr id="212" name="자유형: 도형 211">
            <a:extLst>
              <a:ext uri="{FF2B5EF4-FFF2-40B4-BE49-F238E27FC236}">
                <a16:creationId xmlns:a16="http://schemas.microsoft.com/office/drawing/2014/main" id="{FDC716C5-644C-4CD3-B658-552CA215732B}"/>
              </a:ext>
            </a:extLst>
          </p:cNvPr>
          <p:cNvSpPr/>
          <p:nvPr/>
        </p:nvSpPr>
        <p:spPr>
          <a:xfrm>
            <a:off x="3487836" y="3728843"/>
            <a:ext cx="515573" cy="155000"/>
          </a:xfrm>
          <a:custGeom>
            <a:avLst/>
            <a:gdLst>
              <a:gd name="connsiteX0" fmla="*/ 0 w 490194"/>
              <a:gd name="connsiteY0" fmla="*/ 122549 h 122549"/>
              <a:gd name="connsiteX1" fmla="*/ 367645 w 490194"/>
              <a:gd name="connsiteY1" fmla="*/ 122549 h 122549"/>
              <a:gd name="connsiteX2" fmla="*/ 490194 w 490194"/>
              <a:gd name="connsiteY2" fmla="*/ 0 h 122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0194" h="122549">
                <a:moveTo>
                  <a:pt x="0" y="122549"/>
                </a:moveTo>
                <a:lnTo>
                  <a:pt x="367645" y="122549"/>
                </a:lnTo>
                <a:lnTo>
                  <a:pt x="490194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자유형: 도형 212">
            <a:extLst>
              <a:ext uri="{FF2B5EF4-FFF2-40B4-BE49-F238E27FC236}">
                <a16:creationId xmlns:a16="http://schemas.microsoft.com/office/drawing/2014/main" id="{270EB932-2625-46FD-ABA1-6B64ADD9DFBD}"/>
              </a:ext>
            </a:extLst>
          </p:cNvPr>
          <p:cNvSpPr/>
          <p:nvPr/>
        </p:nvSpPr>
        <p:spPr>
          <a:xfrm>
            <a:off x="4326903" y="1380155"/>
            <a:ext cx="1277263" cy="45719"/>
          </a:xfrm>
          <a:custGeom>
            <a:avLst/>
            <a:gdLst>
              <a:gd name="connsiteX0" fmla="*/ 0 w 1263191"/>
              <a:gd name="connsiteY0" fmla="*/ 0 h 0"/>
              <a:gd name="connsiteX1" fmla="*/ 1263191 w 126319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63191">
                <a:moveTo>
                  <a:pt x="0" y="0"/>
                </a:moveTo>
                <a:lnTo>
                  <a:pt x="1263191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B2C1B429-9388-4B2E-B67A-0A94F5BB4652}"/>
              </a:ext>
            </a:extLst>
          </p:cNvPr>
          <p:cNvSpPr txBox="1"/>
          <p:nvPr/>
        </p:nvSpPr>
        <p:spPr>
          <a:xfrm>
            <a:off x="4208087" y="1494141"/>
            <a:ext cx="1039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32h’3f80….0</a:t>
            </a:r>
          </a:p>
          <a:p>
            <a:r>
              <a:rPr lang="en-US" altLang="ko-KR" sz="1200" dirty="0"/>
              <a:t>(10</a:t>
            </a:r>
            <a:r>
              <a:rPr lang="ko-KR" altLang="en-US" sz="1200" dirty="0"/>
              <a:t>진수 </a:t>
            </a:r>
            <a:r>
              <a:rPr lang="en-US" altLang="ko-KR" sz="1200" dirty="0"/>
              <a:t>1)</a:t>
            </a:r>
            <a:endParaRPr lang="ko-KR" altLang="en-US" sz="1200" dirty="0"/>
          </a:p>
        </p:txBody>
      </p:sp>
      <p:sp>
        <p:nvSpPr>
          <p:cNvPr id="215" name="자유형: 도형 214">
            <a:extLst>
              <a:ext uri="{FF2B5EF4-FFF2-40B4-BE49-F238E27FC236}">
                <a16:creationId xmlns:a16="http://schemas.microsoft.com/office/drawing/2014/main" id="{6D54E525-6A62-421E-8147-E405EFDC037D}"/>
              </a:ext>
            </a:extLst>
          </p:cNvPr>
          <p:cNvSpPr/>
          <p:nvPr/>
        </p:nvSpPr>
        <p:spPr>
          <a:xfrm>
            <a:off x="5145532" y="1496428"/>
            <a:ext cx="515573" cy="155000"/>
          </a:xfrm>
          <a:custGeom>
            <a:avLst/>
            <a:gdLst>
              <a:gd name="connsiteX0" fmla="*/ 0 w 490194"/>
              <a:gd name="connsiteY0" fmla="*/ 122549 h 122549"/>
              <a:gd name="connsiteX1" fmla="*/ 367645 w 490194"/>
              <a:gd name="connsiteY1" fmla="*/ 122549 h 122549"/>
              <a:gd name="connsiteX2" fmla="*/ 490194 w 490194"/>
              <a:gd name="connsiteY2" fmla="*/ 0 h 122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0194" h="122549">
                <a:moveTo>
                  <a:pt x="0" y="122549"/>
                </a:moveTo>
                <a:lnTo>
                  <a:pt x="367645" y="122549"/>
                </a:lnTo>
                <a:lnTo>
                  <a:pt x="490194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자유형: 도형 216">
            <a:extLst>
              <a:ext uri="{FF2B5EF4-FFF2-40B4-BE49-F238E27FC236}">
                <a16:creationId xmlns:a16="http://schemas.microsoft.com/office/drawing/2014/main" id="{305E2E8D-5924-48DF-BE92-674780A510FA}"/>
              </a:ext>
            </a:extLst>
          </p:cNvPr>
          <p:cNvSpPr/>
          <p:nvPr/>
        </p:nvSpPr>
        <p:spPr>
          <a:xfrm>
            <a:off x="4326903" y="2601799"/>
            <a:ext cx="1330516" cy="363958"/>
          </a:xfrm>
          <a:custGeom>
            <a:avLst/>
            <a:gdLst>
              <a:gd name="connsiteX0" fmla="*/ 0 w 1348033"/>
              <a:gd name="connsiteY0" fmla="*/ 0 h 395926"/>
              <a:gd name="connsiteX1" fmla="*/ 961534 w 1348033"/>
              <a:gd name="connsiteY1" fmla="*/ 0 h 395926"/>
              <a:gd name="connsiteX2" fmla="*/ 1348033 w 1348033"/>
              <a:gd name="connsiteY2" fmla="*/ 395926 h 395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8033" h="395926">
                <a:moveTo>
                  <a:pt x="0" y="0"/>
                </a:moveTo>
                <a:lnTo>
                  <a:pt x="961534" y="0"/>
                </a:lnTo>
                <a:lnTo>
                  <a:pt x="1348033" y="395926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자유형: 도형 217">
            <a:extLst>
              <a:ext uri="{FF2B5EF4-FFF2-40B4-BE49-F238E27FC236}">
                <a16:creationId xmlns:a16="http://schemas.microsoft.com/office/drawing/2014/main" id="{BE1302F2-E0DF-4821-9858-162D64E91EE8}"/>
              </a:ext>
            </a:extLst>
          </p:cNvPr>
          <p:cNvSpPr/>
          <p:nvPr/>
        </p:nvSpPr>
        <p:spPr>
          <a:xfrm>
            <a:off x="4298623" y="3233394"/>
            <a:ext cx="1376313" cy="405352"/>
          </a:xfrm>
          <a:custGeom>
            <a:avLst/>
            <a:gdLst>
              <a:gd name="connsiteX0" fmla="*/ 0 w 1376313"/>
              <a:gd name="connsiteY0" fmla="*/ 405352 h 405352"/>
              <a:gd name="connsiteX1" fmla="*/ 1027521 w 1376313"/>
              <a:gd name="connsiteY1" fmla="*/ 405352 h 405352"/>
              <a:gd name="connsiteX2" fmla="*/ 1376313 w 1376313"/>
              <a:gd name="connsiteY2" fmla="*/ 0 h 405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6313" h="405352">
                <a:moveTo>
                  <a:pt x="0" y="405352"/>
                </a:moveTo>
                <a:lnTo>
                  <a:pt x="1027521" y="405352"/>
                </a:lnTo>
                <a:lnTo>
                  <a:pt x="1376313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ECC97F36-D22F-4505-BABF-20A4DFDEB3FB}"/>
              </a:ext>
            </a:extLst>
          </p:cNvPr>
          <p:cNvGrpSpPr/>
          <p:nvPr/>
        </p:nvGrpSpPr>
        <p:grpSpPr>
          <a:xfrm>
            <a:off x="7114700" y="2093242"/>
            <a:ext cx="327568" cy="327568"/>
            <a:chOff x="2610694" y="3622995"/>
            <a:chExt cx="400110" cy="400110"/>
          </a:xfrm>
        </p:grpSpPr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AE486BF4-941F-49F7-BEE2-666AF4A4FA34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1" name="직선 연결선 220">
              <a:extLst>
                <a:ext uri="{FF2B5EF4-FFF2-40B4-BE49-F238E27FC236}">
                  <a16:creationId xmlns:a16="http://schemas.microsoft.com/office/drawing/2014/main" id="{F96D95A2-59EC-41E3-99A8-EB4F32B32AE3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>
              <a:extLst>
                <a:ext uri="{FF2B5EF4-FFF2-40B4-BE49-F238E27FC236}">
                  <a16:creationId xmlns:a16="http://schemas.microsoft.com/office/drawing/2014/main" id="{2EA012CC-055A-408C-8687-5E3FD438529F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EB54CF62-D3A1-4911-8C28-F32AF545885C}"/>
              </a:ext>
            </a:extLst>
          </p:cNvPr>
          <p:cNvGrpSpPr/>
          <p:nvPr/>
        </p:nvGrpSpPr>
        <p:grpSpPr>
          <a:xfrm>
            <a:off x="7114700" y="5525018"/>
            <a:ext cx="327568" cy="327568"/>
            <a:chOff x="2610694" y="3622995"/>
            <a:chExt cx="400110" cy="400110"/>
          </a:xfrm>
        </p:grpSpPr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F3787568-0E34-4262-B750-9EC2F00EE74F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5" name="직선 연결선 224">
              <a:extLst>
                <a:ext uri="{FF2B5EF4-FFF2-40B4-BE49-F238E27FC236}">
                  <a16:creationId xmlns:a16="http://schemas.microsoft.com/office/drawing/2014/main" id="{CC35C7A7-4234-4A70-95BD-816113223AF7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>
              <a:extLst>
                <a:ext uri="{FF2B5EF4-FFF2-40B4-BE49-F238E27FC236}">
                  <a16:creationId xmlns:a16="http://schemas.microsoft.com/office/drawing/2014/main" id="{5A20B80F-B61D-4E84-8383-70C17DD304C1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7" name="자유형: 도형 226">
            <a:extLst>
              <a:ext uri="{FF2B5EF4-FFF2-40B4-BE49-F238E27FC236}">
                <a16:creationId xmlns:a16="http://schemas.microsoft.com/office/drawing/2014/main" id="{0454D70C-DD84-457C-99E8-771D424CD933}"/>
              </a:ext>
            </a:extLst>
          </p:cNvPr>
          <p:cNvSpPr/>
          <p:nvPr/>
        </p:nvSpPr>
        <p:spPr>
          <a:xfrm>
            <a:off x="5938886" y="5076368"/>
            <a:ext cx="1292077" cy="448649"/>
          </a:xfrm>
          <a:custGeom>
            <a:avLst/>
            <a:gdLst>
              <a:gd name="connsiteX0" fmla="*/ 0 w 1291472"/>
              <a:gd name="connsiteY0" fmla="*/ 0 h 556181"/>
              <a:gd name="connsiteX1" fmla="*/ 914400 w 1291472"/>
              <a:gd name="connsiteY1" fmla="*/ 0 h 556181"/>
              <a:gd name="connsiteX2" fmla="*/ 1291472 w 1291472"/>
              <a:gd name="connsiteY2" fmla="*/ 556181 h 556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1472" h="556181">
                <a:moveTo>
                  <a:pt x="0" y="0"/>
                </a:moveTo>
                <a:lnTo>
                  <a:pt x="914400" y="0"/>
                </a:lnTo>
                <a:lnTo>
                  <a:pt x="1291472" y="556181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자유형: 도형 227">
            <a:extLst>
              <a:ext uri="{FF2B5EF4-FFF2-40B4-BE49-F238E27FC236}">
                <a16:creationId xmlns:a16="http://schemas.microsoft.com/office/drawing/2014/main" id="{3BC0613E-CD84-4868-AFFC-E24AE52E8676}"/>
              </a:ext>
            </a:extLst>
          </p:cNvPr>
          <p:cNvSpPr/>
          <p:nvPr/>
        </p:nvSpPr>
        <p:spPr>
          <a:xfrm>
            <a:off x="5938888" y="5840488"/>
            <a:ext cx="1263190" cy="418910"/>
          </a:xfrm>
          <a:custGeom>
            <a:avLst/>
            <a:gdLst>
              <a:gd name="connsiteX0" fmla="*/ 0 w 1263191"/>
              <a:gd name="connsiteY0" fmla="*/ 377072 h 377072"/>
              <a:gd name="connsiteX1" fmla="*/ 942680 w 1263191"/>
              <a:gd name="connsiteY1" fmla="*/ 377072 h 377072"/>
              <a:gd name="connsiteX2" fmla="*/ 1263191 w 1263191"/>
              <a:gd name="connsiteY2" fmla="*/ 0 h 37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3191" h="377072">
                <a:moveTo>
                  <a:pt x="0" y="377072"/>
                </a:moveTo>
                <a:lnTo>
                  <a:pt x="942680" y="377072"/>
                </a:lnTo>
                <a:lnTo>
                  <a:pt x="1263191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자유형: 도형 228">
            <a:extLst>
              <a:ext uri="{FF2B5EF4-FFF2-40B4-BE49-F238E27FC236}">
                <a16:creationId xmlns:a16="http://schemas.microsoft.com/office/drawing/2014/main" id="{9F1C1A54-B07E-44BC-9621-A9CFA06F0710}"/>
              </a:ext>
            </a:extLst>
          </p:cNvPr>
          <p:cNvSpPr/>
          <p:nvPr/>
        </p:nvSpPr>
        <p:spPr>
          <a:xfrm>
            <a:off x="5957740" y="1366887"/>
            <a:ext cx="1244338" cy="726351"/>
          </a:xfrm>
          <a:custGeom>
            <a:avLst/>
            <a:gdLst>
              <a:gd name="connsiteX0" fmla="*/ 0 w 1291472"/>
              <a:gd name="connsiteY0" fmla="*/ 0 h 782424"/>
              <a:gd name="connsiteX1" fmla="*/ 970961 w 1291472"/>
              <a:gd name="connsiteY1" fmla="*/ 0 h 782424"/>
              <a:gd name="connsiteX2" fmla="*/ 1291472 w 1291472"/>
              <a:gd name="connsiteY2" fmla="*/ 782424 h 782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1472" h="782424">
                <a:moveTo>
                  <a:pt x="0" y="0"/>
                </a:moveTo>
                <a:lnTo>
                  <a:pt x="970961" y="0"/>
                </a:lnTo>
                <a:lnTo>
                  <a:pt x="1291472" y="782424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자유형: 도형 229">
            <a:extLst>
              <a:ext uri="{FF2B5EF4-FFF2-40B4-BE49-F238E27FC236}">
                <a16:creationId xmlns:a16="http://schemas.microsoft.com/office/drawing/2014/main" id="{D75A6A0B-CF5E-478B-89AA-39B37AA62DB1}"/>
              </a:ext>
            </a:extLst>
          </p:cNvPr>
          <p:cNvSpPr/>
          <p:nvPr/>
        </p:nvSpPr>
        <p:spPr>
          <a:xfrm>
            <a:off x="5929461" y="2420196"/>
            <a:ext cx="1272618" cy="671796"/>
          </a:xfrm>
          <a:custGeom>
            <a:avLst/>
            <a:gdLst>
              <a:gd name="connsiteX0" fmla="*/ 0 w 1319752"/>
              <a:gd name="connsiteY0" fmla="*/ 631596 h 631596"/>
              <a:gd name="connsiteX1" fmla="*/ 1018095 w 1319752"/>
              <a:gd name="connsiteY1" fmla="*/ 631596 h 631596"/>
              <a:gd name="connsiteX2" fmla="*/ 1319752 w 1319752"/>
              <a:gd name="connsiteY2" fmla="*/ 0 h 631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752" h="631596">
                <a:moveTo>
                  <a:pt x="0" y="631596"/>
                </a:moveTo>
                <a:lnTo>
                  <a:pt x="1018095" y="631596"/>
                </a:lnTo>
                <a:lnTo>
                  <a:pt x="1319752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0C918B62-3918-4DD8-BF1E-E9A1189DE59F}"/>
              </a:ext>
            </a:extLst>
          </p:cNvPr>
          <p:cNvGrpSpPr/>
          <p:nvPr/>
        </p:nvGrpSpPr>
        <p:grpSpPr>
          <a:xfrm>
            <a:off x="8518123" y="3793138"/>
            <a:ext cx="327568" cy="327568"/>
            <a:chOff x="2610694" y="3622995"/>
            <a:chExt cx="400110" cy="400110"/>
          </a:xfrm>
        </p:grpSpPr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06319608-90EA-4E28-8B21-9E89D23335A7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3" name="직선 연결선 232">
              <a:extLst>
                <a:ext uri="{FF2B5EF4-FFF2-40B4-BE49-F238E27FC236}">
                  <a16:creationId xmlns:a16="http://schemas.microsoft.com/office/drawing/2014/main" id="{07ECB297-D1EA-4DA6-8CC0-24956434B70B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연결선 233">
              <a:extLst>
                <a:ext uri="{FF2B5EF4-FFF2-40B4-BE49-F238E27FC236}">
                  <a16:creationId xmlns:a16="http://schemas.microsoft.com/office/drawing/2014/main" id="{FB98853B-E3E3-40C8-BEC5-13BA5458C518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5" name="자유형: 도형 234">
            <a:extLst>
              <a:ext uri="{FF2B5EF4-FFF2-40B4-BE49-F238E27FC236}">
                <a16:creationId xmlns:a16="http://schemas.microsoft.com/office/drawing/2014/main" id="{D5CC55AA-A304-4E68-8AD6-E0B959E9BDEC}"/>
              </a:ext>
            </a:extLst>
          </p:cNvPr>
          <p:cNvSpPr/>
          <p:nvPr/>
        </p:nvSpPr>
        <p:spPr>
          <a:xfrm>
            <a:off x="7428322" y="2262433"/>
            <a:ext cx="1168923" cy="1527142"/>
          </a:xfrm>
          <a:custGeom>
            <a:avLst/>
            <a:gdLst>
              <a:gd name="connsiteX0" fmla="*/ 0 w 1168923"/>
              <a:gd name="connsiteY0" fmla="*/ 0 h 1527142"/>
              <a:gd name="connsiteX1" fmla="*/ 641022 w 1168923"/>
              <a:gd name="connsiteY1" fmla="*/ 0 h 1527142"/>
              <a:gd name="connsiteX2" fmla="*/ 1168923 w 1168923"/>
              <a:gd name="connsiteY2" fmla="*/ 1527142 h 1527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8923" h="1527142">
                <a:moveTo>
                  <a:pt x="0" y="0"/>
                </a:moveTo>
                <a:lnTo>
                  <a:pt x="641022" y="0"/>
                </a:lnTo>
                <a:lnTo>
                  <a:pt x="1168923" y="1527142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자유형: 도형 235">
            <a:extLst>
              <a:ext uri="{FF2B5EF4-FFF2-40B4-BE49-F238E27FC236}">
                <a16:creationId xmlns:a16="http://schemas.microsoft.com/office/drawing/2014/main" id="{67F55409-FA01-4AC8-8AC7-E921260CB94F}"/>
              </a:ext>
            </a:extLst>
          </p:cNvPr>
          <p:cNvSpPr/>
          <p:nvPr/>
        </p:nvSpPr>
        <p:spPr>
          <a:xfrm>
            <a:off x="7456602" y="4120706"/>
            <a:ext cx="1176128" cy="1563656"/>
          </a:xfrm>
          <a:custGeom>
            <a:avLst/>
            <a:gdLst>
              <a:gd name="connsiteX0" fmla="*/ 0 w 1197204"/>
              <a:gd name="connsiteY0" fmla="*/ 1593130 h 1593130"/>
              <a:gd name="connsiteX1" fmla="*/ 612742 w 1197204"/>
              <a:gd name="connsiteY1" fmla="*/ 1593130 h 1593130"/>
              <a:gd name="connsiteX2" fmla="*/ 1197204 w 1197204"/>
              <a:gd name="connsiteY2" fmla="*/ 0 h 159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7204" h="1593130">
                <a:moveTo>
                  <a:pt x="0" y="1593130"/>
                </a:moveTo>
                <a:lnTo>
                  <a:pt x="612742" y="1593130"/>
                </a:lnTo>
                <a:lnTo>
                  <a:pt x="1197204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id="{2BFD27F7-F55C-44C9-B6C9-BDFB548E6A9D}"/>
              </a:ext>
            </a:extLst>
          </p:cNvPr>
          <p:cNvCxnSpPr>
            <a:stCxn id="232" idx="6"/>
          </p:cNvCxnSpPr>
          <p:nvPr/>
        </p:nvCxnSpPr>
        <p:spPr>
          <a:xfrm>
            <a:off x="8845691" y="3956922"/>
            <a:ext cx="1253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>
            <a:extLst>
              <a:ext uri="{FF2B5EF4-FFF2-40B4-BE49-F238E27FC236}">
                <a16:creationId xmlns:a16="http://schemas.microsoft.com/office/drawing/2014/main" id="{F0FA542C-000C-498B-B819-118B61AF4FD1}"/>
              </a:ext>
            </a:extLst>
          </p:cNvPr>
          <p:cNvSpPr txBox="1"/>
          <p:nvPr/>
        </p:nvSpPr>
        <p:spPr>
          <a:xfrm>
            <a:off x="10106223" y="3742449"/>
            <a:ext cx="117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o_Y_Data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34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1966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2416100-516B-4045-953A-E6C7DDB4249F}"/>
              </a:ext>
            </a:extLst>
          </p:cNvPr>
          <p:cNvSpPr/>
          <p:nvPr/>
        </p:nvSpPr>
        <p:spPr>
          <a:xfrm>
            <a:off x="560262" y="111966"/>
            <a:ext cx="57218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Notch Filter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Test Input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A39634-CF88-47C0-BE19-AACE213B3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839" y="651630"/>
            <a:ext cx="4336966" cy="594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4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1848</TotalTime>
  <Words>408</Words>
  <Application>Microsoft Office PowerPoint</Application>
  <PresentationFormat>사용자 지정</PresentationFormat>
  <Paragraphs>86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한컴 윤고딕 230</vt:lpstr>
      <vt:lpstr>한컴 윤고딕 240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KIMGEONHAK</cp:lastModifiedBy>
  <cp:revision>61</cp:revision>
  <dcterms:created xsi:type="dcterms:W3CDTF">2019-12-13T06:15:24Z</dcterms:created>
  <dcterms:modified xsi:type="dcterms:W3CDTF">2020-04-11T08:51:35Z</dcterms:modified>
</cp:coreProperties>
</file>