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3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6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66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3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8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3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D2C1-0F38-4F52-9E02-F545D621F86B}" type="datetimeFigureOut">
              <a:rPr lang="ko-KR" altLang="en-US" smtClean="0"/>
              <a:t>2020. 3. 3.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D2C1-0F38-4F52-9E02-F545D621F86B}" type="datetimeFigureOut">
              <a:rPr lang="ko-KR" altLang="en-US" smtClean="0"/>
              <a:t>2020. 3. 3.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41D5-4E0B-44BB-A0A5-97F00352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4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964865-F2FE-440C-BB25-31C3AC88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677" y="515408"/>
            <a:ext cx="1031323" cy="74620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85353E-6F68-4FE0-8D82-A988F67E549F}"/>
              </a:ext>
            </a:extLst>
          </p:cNvPr>
          <p:cNvCxnSpPr>
            <a:cxnSpLocks/>
          </p:cNvCxnSpPr>
          <p:nvPr/>
        </p:nvCxnSpPr>
        <p:spPr>
          <a:xfrm>
            <a:off x="7876559" y="958878"/>
            <a:ext cx="2312" cy="178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059D45-C890-4B0C-9FCC-BFFC87156398}"/>
              </a:ext>
            </a:extLst>
          </p:cNvPr>
          <p:cNvCxnSpPr>
            <a:cxnSpLocks/>
          </p:cNvCxnSpPr>
          <p:nvPr/>
        </p:nvCxnSpPr>
        <p:spPr>
          <a:xfrm>
            <a:off x="4249038" y="958878"/>
            <a:ext cx="0" cy="178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B26112-857D-4EDD-B170-07388B22946D}"/>
              </a:ext>
            </a:extLst>
          </p:cNvPr>
          <p:cNvCxnSpPr>
            <a:cxnSpLocks/>
          </p:cNvCxnSpPr>
          <p:nvPr/>
        </p:nvCxnSpPr>
        <p:spPr>
          <a:xfrm flipH="1">
            <a:off x="477109" y="958878"/>
            <a:ext cx="2" cy="160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FA665-9888-4EFF-8D34-2300DAC3D6B3}"/>
              </a:ext>
            </a:extLst>
          </p:cNvPr>
          <p:cNvSpPr txBox="1"/>
          <p:nvPr/>
        </p:nvSpPr>
        <p:spPr>
          <a:xfrm>
            <a:off x="3905032" y="54274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FPGA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14F17-AB9B-420E-9DD2-60D46D38206D}"/>
              </a:ext>
            </a:extLst>
          </p:cNvPr>
          <p:cNvSpPr txBox="1"/>
          <p:nvPr/>
        </p:nvSpPr>
        <p:spPr>
          <a:xfrm>
            <a:off x="7673340" y="5191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15D135-B05C-47E0-AEDC-A7988B6D0F74}"/>
              </a:ext>
            </a:extLst>
          </p:cNvPr>
          <p:cNvCxnSpPr>
            <a:cxnSpLocks/>
          </p:cNvCxnSpPr>
          <p:nvPr/>
        </p:nvCxnSpPr>
        <p:spPr>
          <a:xfrm flipH="1">
            <a:off x="4249040" y="1746822"/>
            <a:ext cx="362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DDEF89-BE5F-4E26-AC8D-D0F48EEDBB59}"/>
              </a:ext>
            </a:extLst>
          </p:cNvPr>
          <p:cNvSpPr txBox="1"/>
          <p:nvPr/>
        </p:nvSpPr>
        <p:spPr>
          <a:xfrm>
            <a:off x="4564478" y="1367147"/>
            <a:ext cx="279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{0x6D, </a:t>
            </a:r>
            <a:r>
              <a:rPr lang="en-US" altLang="ko-KR" dirty="0" err="1"/>
              <a:t>Reg_Address</a:t>
            </a:r>
            <a:r>
              <a:rPr lang="en-US" altLang="ko-KR" dirty="0"/>
              <a:t>}(2byte)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515A9-3D87-4D31-879B-EB1A2A64FC64}"/>
              </a:ext>
            </a:extLst>
          </p:cNvPr>
          <p:cNvSpPr txBox="1"/>
          <p:nvPr/>
        </p:nvSpPr>
        <p:spPr>
          <a:xfrm>
            <a:off x="181232" y="5154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MPR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521CCF9-F5DD-41C6-AF17-A7BD2D32B473}"/>
              </a:ext>
            </a:extLst>
          </p:cNvPr>
          <p:cNvCxnSpPr>
            <a:cxnSpLocks/>
          </p:cNvCxnSpPr>
          <p:nvPr/>
        </p:nvCxnSpPr>
        <p:spPr>
          <a:xfrm>
            <a:off x="495361" y="2185959"/>
            <a:ext cx="3753675" cy="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69ECA4-2BC3-4EC9-BC2A-0C6807E808CE}"/>
              </a:ext>
            </a:extLst>
          </p:cNvPr>
          <p:cNvCxnSpPr>
            <a:cxnSpLocks/>
          </p:cNvCxnSpPr>
          <p:nvPr/>
        </p:nvCxnSpPr>
        <p:spPr>
          <a:xfrm flipH="1">
            <a:off x="4233446" y="2980036"/>
            <a:ext cx="3639551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AB940B-DB22-47FB-B0E5-8AF0B1AC37A5}"/>
              </a:ext>
            </a:extLst>
          </p:cNvPr>
          <p:cNvSpPr txBox="1"/>
          <p:nvPr/>
        </p:nvSpPr>
        <p:spPr>
          <a:xfrm>
            <a:off x="1267441" y="1367147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Reg_Address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FECB07-7D6D-4D62-9053-BC8A28ED7171}"/>
              </a:ext>
            </a:extLst>
          </p:cNvPr>
          <p:cNvSpPr txBox="1"/>
          <p:nvPr/>
        </p:nvSpPr>
        <p:spPr>
          <a:xfrm>
            <a:off x="1488861" y="2669921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{0x5E, 0x8F}(write) 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8AAFAB7-482E-49F5-BCEA-B2A0536EA1B8}"/>
              </a:ext>
            </a:extLst>
          </p:cNvPr>
          <p:cNvCxnSpPr>
            <a:cxnSpLocks/>
          </p:cNvCxnSpPr>
          <p:nvPr/>
        </p:nvCxnSpPr>
        <p:spPr>
          <a:xfrm flipH="1">
            <a:off x="477110" y="1751185"/>
            <a:ext cx="3756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3F48412-AACB-4262-B188-CA6A8C13CE5D}"/>
              </a:ext>
            </a:extLst>
          </p:cNvPr>
          <p:cNvCxnSpPr>
            <a:cxnSpLocks/>
          </p:cNvCxnSpPr>
          <p:nvPr/>
        </p:nvCxnSpPr>
        <p:spPr>
          <a:xfrm>
            <a:off x="4224024" y="4634372"/>
            <a:ext cx="3716983" cy="1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43757DF-C41D-4FA3-8858-C7824B68B7BD}"/>
              </a:ext>
            </a:extLst>
          </p:cNvPr>
          <p:cNvCxnSpPr>
            <a:cxnSpLocks/>
          </p:cNvCxnSpPr>
          <p:nvPr/>
        </p:nvCxnSpPr>
        <p:spPr>
          <a:xfrm>
            <a:off x="465421" y="3851502"/>
            <a:ext cx="3836281" cy="1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CE009A-47A4-E541-BDE5-34CF441ACD6A}"/>
              </a:ext>
            </a:extLst>
          </p:cNvPr>
          <p:cNvSpPr txBox="1"/>
          <p:nvPr/>
        </p:nvSpPr>
        <p:spPr>
          <a:xfrm>
            <a:off x="1265129" y="1763512"/>
            <a:ext cx="10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Reg_Data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9ACB09-444B-4548-A6A4-CE028E405484}"/>
              </a:ext>
            </a:extLst>
          </p:cNvPr>
          <p:cNvSpPr txBox="1"/>
          <p:nvPr/>
        </p:nvSpPr>
        <p:spPr>
          <a:xfrm>
            <a:off x="4193338" y="1777898"/>
            <a:ext cx="391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{0x6D, </a:t>
            </a:r>
            <a:r>
              <a:rPr lang="en-US" altLang="ko-KR" dirty="0" err="1"/>
              <a:t>Reg_Address</a:t>
            </a:r>
            <a:r>
              <a:rPr lang="en-US" altLang="ko-KR" dirty="0"/>
              <a:t>, </a:t>
            </a:r>
            <a:r>
              <a:rPr lang="en-US" altLang="ko-KR" dirty="0" err="1"/>
              <a:t>Reg_Data</a:t>
            </a:r>
            <a:r>
              <a:rPr lang="en-US" altLang="ko-KR" dirty="0"/>
              <a:t>}(3byte)</a:t>
            </a:r>
            <a:endParaRPr lang="ko-KR" altLang="en-US" dirty="0"/>
          </a:p>
        </p:txBody>
      </p:sp>
      <p:cxnSp>
        <p:nvCxnSpPr>
          <p:cNvPr id="39" name="직선 화살표 연결선 16">
            <a:extLst>
              <a:ext uri="{FF2B5EF4-FFF2-40B4-BE49-F238E27FC236}">
                <a16:creationId xmlns:a16="http://schemas.microsoft.com/office/drawing/2014/main" id="{5A20E5F0-8EE3-8B4B-BF8E-2C6CF44C0A9D}"/>
              </a:ext>
            </a:extLst>
          </p:cNvPr>
          <p:cNvCxnSpPr>
            <a:cxnSpLocks/>
          </p:cNvCxnSpPr>
          <p:nvPr/>
        </p:nvCxnSpPr>
        <p:spPr>
          <a:xfrm flipV="1">
            <a:off x="4249037" y="2185959"/>
            <a:ext cx="3627522" cy="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6D9DC3-2E70-9447-A57B-1C1534F8965B}"/>
              </a:ext>
            </a:extLst>
          </p:cNvPr>
          <p:cNvSpPr txBox="1"/>
          <p:nvPr/>
        </p:nvSpPr>
        <p:spPr>
          <a:xfrm>
            <a:off x="7951587" y="1471473"/>
            <a:ext cx="1005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MPR Tab</a:t>
            </a:r>
          </a:p>
          <a:p>
            <a:r>
              <a:rPr lang="en-US" altLang="ko-KR" dirty="0"/>
              <a:t>Sync</a:t>
            </a:r>
            <a:endParaRPr lang="ko-KR" altLang="en-US" dirty="0"/>
          </a:p>
        </p:txBody>
      </p:sp>
      <p:cxnSp>
        <p:nvCxnSpPr>
          <p:cNvPr id="45" name="직선 연결선 8">
            <a:extLst>
              <a:ext uri="{FF2B5EF4-FFF2-40B4-BE49-F238E27FC236}">
                <a16:creationId xmlns:a16="http://schemas.microsoft.com/office/drawing/2014/main" id="{4445571C-1AF8-AF4C-B79C-2899DEB8F7A7}"/>
              </a:ext>
            </a:extLst>
          </p:cNvPr>
          <p:cNvCxnSpPr>
            <a:cxnSpLocks/>
          </p:cNvCxnSpPr>
          <p:nvPr/>
        </p:nvCxnSpPr>
        <p:spPr>
          <a:xfrm flipH="1">
            <a:off x="452282" y="2813022"/>
            <a:ext cx="6947" cy="214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6">
            <a:extLst>
              <a:ext uri="{FF2B5EF4-FFF2-40B4-BE49-F238E27FC236}">
                <a16:creationId xmlns:a16="http://schemas.microsoft.com/office/drawing/2014/main" id="{62462847-2C1B-1A4C-BB22-B21F716D5585}"/>
              </a:ext>
            </a:extLst>
          </p:cNvPr>
          <p:cNvCxnSpPr>
            <a:cxnSpLocks/>
          </p:cNvCxnSpPr>
          <p:nvPr/>
        </p:nvCxnSpPr>
        <p:spPr>
          <a:xfrm>
            <a:off x="7895813" y="2807712"/>
            <a:ext cx="29167" cy="250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56256F-5EFC-9340-B96B-414A4EEC739E}"/>
              </a:ext>
            </a:extLst>
          </p:cNvPr>
          <p:cNvSpPr txBox="1"/>
          <p:nvPr/>
        </p:nvSpPr>
        <p:spPr>
          <a:xfrm>
            <a:off x="7951586" y="2796602"/>
            <a:ext cx="115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 </a:t>
            </a:r>
          </a:p>
          <a:p>
            <a:endParaRPr lang="en-US" altLang="ko-KR" dirty="0"/>
          </a:p>
          <a:p>
            <a:r>
              <a:rPr lang="ko-KR" altLang="en-US" sz="1200" dirty="0"/>
              <a:t>버튼 클릭 후</a:t>
            </a:r>
            <a:endParaRPr lang="en-US" altLang="ko-KR" sz="1200" dirty="0"/>
          </a:p>
          <a:p>
            <a:r>
              <a:rPr lang="en-US" altLang="ko-KR" sz="1200" dirty="0"/>
              <a:t>Stop </a:t>
            </a:r>
            <a:r>
              <a:rPr lang="ko-KR" altLang="en-US" sz="1200" dirty="0"/>
              <a:t>누르기 전</a:t>
            </a:r>
            <a:endParaRPr lang="en-US" altLang="ko-KR" sz="1200" dirty="0"/>
          </a:p>
          <a:p>
            <a:r>
              <a:rPr lang="ko-KR" altLang="en-US" sz="1200" dirty="0"/>
              <a:t>까지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en-US" altLang="ko-KR" sz="1200" dirty="0"/>
              <a:t>7</a:t>
            </a:r>
            <a:r>
              <a:rPr lang="ko-KR" altLang="en-US" sz="1200" dirty="0"/>
              <a:t> 번 </a:t>
            </a:r>
            <a:r>
              <a:rPr lang="en-US" altLang="ko-KR" sz="1200" dirty="0"/>
              <a:t>Loop</a:t>
            </a:r>
          </a:p>
          <a:p>
            <a:endParaRPr lang="en-US" altLang="ko-KR" sz="1200" dirty="0"/>
          </a:p>
        </p:txBody>
      </p:sp>
      <p:cxnSp>
        <p:nvCxnSpPr>
          <p:cNvPr id="49" name="직선 연결선 7">
            <a:extLst>
              <a:ext uri="{FF2B5EF4-FFF2-40B4-BE49-F238E27FC236}">
                <a16:creationId xmlns:a16="http://schemas.microsoft.com/office/drawing/2014/main" id="{B230F35B-CDD0-C24E-A5CF-91891068BCDB}"/>
              </a:ext>
            </a:extLst>
          </p:cNvPr>
          <p:cNvCxnSpPr>
            <a:cxnSpLocks/>
          </p:cNvCxnSpPr>
          <p:nvPr/>
        </p:nvCxnSpPr>
        <p:spPr>
          <a:xfrm flipH="1">
            <a:off x="4233446" y="2854587"/>
            <a:ext cx="15590" cy="228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A0A05D4-7C67-FC43-9B1F-9C7005AF8A0B}"/>
              </a:ext>
            </a:extLst>
          </p:cNvPr>
          <p:cNvSpPr txBox="1"/>
          <p:nvPr/>
        </p:nvSpPr>
        <p:spPr>
          <a:xfrm>
            <a:off x="5606308" y="264229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0x52</a:t>
            </a:r>
            <a:endParaRPr lang="ko-KR" altLang="en-US" dirty="0"/>
          </a:p>
        </p:txBody>
      </p:sp>
      <p:cxnSp>
        <p:nvCxnSpPr>
          <p:cNvPr id="54" name="직선 화살표 연결선 18">
            <a:extLst>
              <a:ext uri="{FF2B5EF4-FFF2-40B4-BE49-F238E27FC236}">
                <a16:creationId xmlns:a16="http://schemas.microsoft.com/office/drawing/2014/main" id="{33916093-5414-5A47-A6F8-AF015B9FFCBC}"/>
              </a:ext>
            </a:extLst>
          </p:cNvPr>
          <p:cNvCxnSpPr>
            <a:cxnSpLocks/>
          </p:cNvCxnSpPr>
          <p:nvPr/>
        </p:nvCxnSpPr>
        <p:spPr>
          <a:xfrm flipH="1" flipV="1">
            <a:off x="441702" y="2987335"/>
            <a:ext cx="3796755" cy="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18">
            <a:extLst>
              <a:ext uri="{FF2B5EF4-FFF2-40B4-BE49-F238E27FC236}">
                <a16:creationId xmlns:a16="http://schemas.microsoft.com/office/drawing/2014/main" id="{9A82155F-4C79-8F42-95C7-0C3872C2A6FA}"/>
              </a:ext>
            </a:extLst>
          </p:cNvPr>
          <p:cNvCxnSpPr>
            <a:cxnSpLocks/>
          </p:cNvCxnSpPr>
          <p:nvPr/>
        </p:nvCxnSpPr>
        <p:spPr>
          <a:xfrm flipH="1" flipV="1">
            <a:off x="465421" y="3439297"/>
            <a:ext cx="3796755" cy="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88E1B5-2A20-6849-9840-84EEF0734E86}"/>
              </a:ext>
            </a:extLst>
          </p:cNvPr>
          <p:cNvSpPr txBox="1"/>
          <p:nvPr/>
        </p:nvSpPr>
        <p:spPr>
          <a:xfrm>
            <a:off x="1488861" y="3076040"/>
            <a:ext cx="15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0x00(read) 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193ED6-EBFC-DA4F-AE70-811A39911A18}"/>
              </a:ext>
            </a:extLst>
          </p:cNvPr>
          <p:cNvSpPr txBox="1"/>
          <p:nvPr/>
        </p:nvSpPr>
        <p:spPr>
          <a:xfrm>
            <a:off x="1486798" y="3498978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0x00 Data(ELE 7 ~ 0)</a:t>
            </a:r>
            <a:endParaRPr lang="ko-KR" altLang="en-US" dirty="0"/>
          </a:p>
        </p:txBody>
      </p:sp>
      <p:cxnSp>
        <p:nvCxnSpPr>
          <p:cNvPr id="61" name="직선 화살표 연결선 18">
            <a:extLst>
              <a:ext uri="{FF2B5EF4-FFF2-40B4-BE49-F238E27FC236}">
                <a16:creationId xmlns:a16="http://schemas.microsoft.com/office/drawing/2014/main" id="{342A7615-6D3C-CF41-8457-4F23ADEA855C}"/>
              </a:ext>
            </a:extLst>
          </p:cNvPr>
          <p:cNvCxnSpPr>
            <a:cxnSpLocks/>
          </p:cNvCxnSpPr>
          <p:nvPr/>
        </p:nvCxnSpPr>
        <p:spPr>
          <a:xfrm flipH="1" flipV="1">
            <a:off x="396583" y="4210084"/>
            <a:ext cx="3796755" cy="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6ADF2F-18E7-214A-A7CE-E8F095052005}"/>
              </a:ext>
            </a:extLst>
          </p:cNvPr>
          <p:cNvSpPr txBox="1"/>
          <p:nvPr/>
        </p:nvSpPr>
        <p:spPr>
          <a:xfrm>
            <a:off x="1486798" y="3883372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0x01(read)</a:t>
            </a:r>
            <a:endParaRPr lang="ko-KR" altLang="en-US" dirty="0"/>
          </a:p>
        </p:txBody>
      </p:sp>
      <p:cxnSp>
        <p:nvCxnSpPr>
          <p:cNvPr id="65" name="직선 화살표 연결선 35">
            <a:extLst>
              <a:ext uri="{FF2B5EF4-FFF2-40B4-BE49-F238E27FC236}">
                <a16:creationId xmlns:a16="http://schemas.microsoft.com/office/drawing/2014/main" id="{3B5778D8-CE0D-CB44-A365-FF52C926A1B3}"/>
              </a:ext>
            </a:extLst>
          </p:cNvPr>
          <p:cNvCxnSpPr>
            <a:cxnSpLocks/>
          </p:cNvCxnSpPr>
          <p:nvPr/>
        </p:nvCxnSpPr>
        <p:spPr>
          <a:xfrm>
            <a:off x="465421" y="4608896"/>
            <a:ext cx="3836281" cy="1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72133DD-ECE5-D246-A435-EF971CB17453}"/>
              </a:ext>
            </a:extLst>
          </p:cNvPr>
          <p:cNvSpPr txBox="1"/>
          <p:nvPr/>
        </p:nvSpPr>
        <p:spPr>
          <a:xfrm>
            <a:off x="989435" y="4265914"/>
            <a:ext cx="324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0x01 Data(OVCF - - ELE 11 ~ 8)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DE1A5E-46F8-124C-B898-2024AE01AEB9}"/>
              </a:ext>
            </a:extLst>
          </p:cNvPr>
          <p:cNvSpPr txBox="1"/>
          <p:nvPr/>
        </p:nvSpPr>
        <p:spPr>
          <a:xfrm>
            <a:off x="4178717" y="4263064"/>
            <a:ext cx="476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{0x4D, 4’b0, 0x01 Data[3:0], 0x00 Data}(3byte)</a:t>
            </a:r>
            <a:endParaRPr lang="ko-KR" altLang="en-US" dirty="0"/>
          </a:p>
        </p:txBody>
      </p:sp>
      <p:cxnSp>
        <p:nvCxnSpPr>
          <p:cNvPr id="72" name="직선 연결선 6">
            <a:extLst>
              <a:ext uri="{FF2B5EF4-FFF2-40B4-BE49-F238E27FC236}">
                <a16:creationId xmlns:a16="http://schemas.microsoft.com/office/drawing/2014/main" id="{4B868DF6-B5CD-4C4F-A211-98034ED5B251}"/>
              </a:ext>
            </a:extLst>
          </p:cNvPr>
          <p:cNvCxnSpPr>
            <a:cxnSpLocks/>
          </p:cNvCxnSpPr>
          <p:nvPr/>
        </p:nvCxnSpPr>
        <p:spPr>
          <a:xfrm>
            <a:off x="7941007" y="5434885"/>
            <a:ext cx="0" cy="98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6">
            <a:extLst>
              <a:ext uri="{FF2B5EF4-FFF2-40B4-BE49-F238E27FC236}">
                <a16:creationId xmlns:a16="http://schemas.microsoft.com/office/drawing/2014/main" id="{5FDF37E2-A78B-4842-B251-722497AA423D}"/>
              </a:ext>
            </a:extLst>
          </p:cNvPr>
          <p:cNvCxnSpPr>
            <a:cxnSpLocks/>
          </p:cNvCxnSpPr>
          <p:nvPr/>
        </p:nvCxnSpPr>
        <p:spPr>
          <a:xfrm>
            <a:off x="4233446" y="5310353"/>
            <a:ext cx="7795" cy="107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6">
            <a:extLst>
              <a:ext uri="{FF2B5EF4-FFF2-40B4-BE49-F238E27FC236}">
                <a16:creationId xmlns:a16="http://schemas.microsoft.com/office/drawing/2014/main" id="{B4807C83-5347-D046-B82D-8439ECFA34F0}"/>
              </a:ext>
            </a:extLst>
          </p:cNvPr>
          <p:cNvCxnSpPr>
            <a:cxnSpLocks/>
          </p:cNvCxnSpPr>
          <p:nvPr/>
        </p:nvCxnSpPr>
        <p:spPr>
          <a:xfrm>
            <a:off x="441702" y="5138670"/>
            <a:ext cx="0" cy="127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DB30D13-E1FA-EE47-99FB-13927F13A870}"/>
              </a:ext>
            </a:extLst>
          </p:cNvPr>
          <p:cNvSpPr txBox="1"/>
          <p:nvPr/>
        </p:nvSpPr>
        <p:spPr>
          <a:xfrm>
            <a:off x="7993674" y="5402367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cxnSp>
        <p:nvCxnSpPr>
          <p:cNvPr id="80" name="직선 화살표 연결선 18">
            <a:extLst>
              <a:ext uri="{FF2B5EF4-FFF2-40B4-BE49-F238E27FC236}">
                <a16:creationId xmlns:a16="http://schemas.microsoft.com/office/drawing/2014/main" id="{49BE619B-0FF9-9C47-993D-B3A64DCA45BB}"/>
              </a:ext>
            </a:extLst>
          </p:cNvPr>
          <p:cNvCxnSpPr>
            <a:cxnSpLocks/>
          </p:cNvCxnSpPr>
          <p:nvPr/>
        </p:nvCxnSpPr>
        <p:spPr>
          <a:xfrm flipH="1">
            <a:off x="4256262" y="5025597"/>
            <a:ext cx="3639551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BFD1870-986F-3F45-8AA6-0904F612FC62}"/>
              </a:ext>
            </a:extLst>
          </p:cNvPr>
          <p:cNvSpPr txBox="1"/>
          <p:nvPr/>
        </p:nvSpPr>
        <p:spPr>
          <a:xfrm>
            <a:off x="5629124" y="468785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0x66</a:t>
            </a:r>
            <a:endParaRPr lang="ko-KR" altLang="en-US" dirty="0"/>
          </a:p>
        </p:txBody>
      </p:sp>
      <p:cxnSp>
        <p:nvCxnSpPr>
          <p:cNvPr id="82" name="직선 화살표 연결선 18">
            <a:extLst>
              <a:ext uri="{FF2B5EF4-FFF2-40B4-BE49-F238E27FC236}">
                <a16:creationId xmlns:a16="http://schemas.microsoft.com/office/drawing/2014/main" id="{08A65C2B-8463-0648-BA4E-3D11CCCFFE34}"/>
              </a:ext>
            </a:extLst>
          </p:cNvPr>
          <p:cNvCxnSpPr>
            <a:cxnSpLocks/>
          </p:cNvCxnSpPr>
          <p:nvPr/>
        </p:nvCxnSpPr>
        <p:spPr>
          <a:xfrm flipH="1" flipV="1">
            <a:off x="4224024" y="5576486"/>
            <a:ext cx="3727563" cy="4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5AC6FCC-7041-9A4B-A96B-B8F0F3327DF2}"/>
              </a:ext>
            </a:extLst>
          </p:cNvPr>
          <p:cNvSpPr txBox="1"/>
          <p:nvPr/>
        </p:nvSpPr>
        <p:spPr>
          <a:xfrm>
            <a:off x="5684897" y="52787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0x53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61F5FE-713D-6645-B992-59FD9189B6E2}"/>
              </a:ext>
            </a:extLst>
          </p:cNvPr>
          <p:cNvSpPr txBox="1"/>
          <p:nvPr/>
        </p:nvSpPr>
        <p:spPr>
          <a:xfrm>
            <a:off x="1463184" y="5217701"/>
            <a:ext cx="201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{0x5E, 0x00}(write) </a:t>
            </a:r>
            <a:endParaRPr lang="ko-KR" altLang="en-US" dirty="0"/>
          </a:p>
        </p:txBody>
      </p:sp>
      <p:cxnSp>
        <p:nvCxnSpPr>
          <p:cNvPr id="86" name="직선 화살표 연결선 18">
            <a:extLst>
              <a:ext uri="{FF2B5EF4-FFF2-40B4-BE49-F238E27FC236}">
                <a16:creationId xmlns:a16="http://schemas.microsoft.com/office/drawing/2014/main" id="{E3B0D67E-7FF6-064D-8370-230A135FFCC1}"/>
              </a:ext>
            </a:extLst>
          </p:cNvPr>
          <p:cNvCxnSpPr>
            <a:cxnSpLocks/>
          </p:cNvCxnSpPr>
          <p:nvPr/>
        </p:nvCxnSpPr>
        <p:spPr>
          <a:xfrm flipH="1" flipV="1">
            <a:off x="416025" y="5535115"/>
            <a:ext cx="3796755" cy="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3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6">
            <a:extLst>
              <a:ext uri="{FF2B5EF4-FFF2-40B4-BE49-F238E27FC236}">
                <a16:creationId xmlns:a16="http://schemas.microsoft.com/office/drawing/2014/main" id="{57557175-E2F4-9A4D-BCDD-ADDECEE9A7FA}"/>
              </a:ext>
            </a:extLst>
          </p:cNvPr>
          <p:cNvCxnSpPr>
            <a:cxnSpLocks/>
          </p:cNvCxnSpPr>
          <p:nvPr/>
        </p:nvCxnSpPr>
        <p:spPr>
          <a:xfrm>
            <a:off x="7876559" y="546754"/>
            <a:ext cx="2312" cy="178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">
            <a:extLst>
              <a:ext uri="{FF2B5EF4-FFF2-40B4-BE49-F238E27FC236}">
                <a16:creationId xmlns:a16="http://schemas.microsoft.com/office/drawing/2014/main" id="{28759E65-E8EF-D444-BC94-9522F9E543E8}"/>
              </a:ext>
            </a:extLst>
          </p:cNvPr>
          <p:cNvCxnSpPr>
            <a:cxnSpLocks/>
          </p:cNvCxnSpPr>
          <p:nvPr/>
        </p:nvCxnSpPr>
        <p:spPr>
          <a:xfrm>
            <a:off x="4249038" y="546754"/>
            <a:ext cx="0" cy="1787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8">
            <a:extLst>
              <a:ext uri="{FF2B5EF4-FFF2-40B4-BE49-F238E27FC236}">
                <a16:creationId xmlns:a16="http://schemas.microsoft.com/office/drawing/2014/main" id="{85E0A92C-03FB-AC40-A8FC-B525039AEA83}"/>
              </a:ext>
            </a:extLst>
          </p:cNvPr>
          <p:cNvCxnSpPr>
            <a:cxnSpLocks/>
          </p:cNvCxnSpPr>
          <p:nvPr/>
        </p:nvCxnSpPr>
        <p:spPr>
          <a:xfrm flipH="1">
            <a:off x="477109" y="546754"/>
            <a:ext cx="2" cy="160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8D175B7-D87C-8C47-AF06-D6AE7DE3DA36}"/>
              </a:ext>
            </a:extLst>
          </p:cNvPr>
          <p:cNvSpPr txBox="1"/>
          <p:nvPr/>
        </p:nvSpPr>
        <p:spPr>
          <a:xfrm>
            <a:off x="3905032" y="13062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FPGA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8EA2BF-2F38-2547-922B-B0466CB03B2C}"/>
              </a:ext>
            </a:extLst>
          </p:cNvPr>
          <p:cNvSpPr txBox="1"/>
          <p:nvPr/>
        </p:nvSpPr>
        <p:spPr>
          <a:xfrm>
            <a:off x="7673340" y="10705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82" name="직선 화살표 연결선 12">
            <a:extLst>
              <a:ext uri="{FF2B5EF4-FFF2-40B4-BE49-F238E27FC236}">
                <a16:creationId xmlns:a16="http://schemas.microsoft.com/office/drawing/2014/main" id="{A3F7F515-EC4E-AD4D-8182-30F2AD76E765}"/>
              </a:ext>
            </a:extLst>
          </p:cNvPr>
          <p:cNvCxnSpPr>
            <a:cxnSpLocks/>
          </p:cNvCxnSpPr>
          <p:nvPr/>
        </p:nvCxnSpPr>
        <p:spPr>
          <a:xfrm flipH="1">
            <a:off x="4258468" y="1012375"/>
            <a:ext cx="362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81EA48F-2C82-6B41-8BCE-7FDE1D6727E5}"/>
              </a:ext>
            </a:extLst>
          </p:cNvPr>
          <p:cNvSpPr txBox="1"/>
          <p:nvPr/>
        </p:nvSpPr>
        <p:spPr>
          <a:xfrm>
            <a:off x="4573906" y="632700"/>
            <a:ext cx="277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{0x61, </a:t>
            </a:r>
            <a:r>
              <a:rPr lang="en-US" altLang="ko-KR" dirty="0" err="1"/>
              <a:t>Reg_Address</a:t>
            </a:r>
            <a:r>
              <a:rPr lang="en-US" altLang="ko-KR" dirty="0"/>
              <a:t>}(2byte)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295728-0B0B-F849-9CBB-611625FBC6FD}"/>
              </a:ext>
            </a:extLst>
          </p:cNvPr>
          <p:cNvSpPr txBox="1"/>
          <p:nvPr/>
        </p:nvSpPr>
        <p:spPr>
          <a:xfrm>
            <a:off x="181232" y="10328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ADS</a:t>
            </a:r>
            <a:endParaRPr lang="ko-KR" altLang="en-US" dirty="0"/>
          </a:p>
        </p:txBody>
      </p:sp>
      <p:cxnSp>
        <p:nvCxnSpPr>
          <p:cNvPr id="85" name="직선 화살표 연결선 16">
            <a:extLst>
              <a:ext uri="{FF2B5EF4-FFF2-40B4-BE49-F238E27FC236}">
                <a16:creationId xmlns:a16="http://schemas.microsoft.com/office/drawing/2014/main" id="{621060BB-3A3E-ED45-9AE2-807AC5C39393}"/>
              </a:ext>
            </a:extLst>
          </p:cNvPr>
          <p:cNvCxnSpPr>
            <a:cxnSpLocks/>
          </p:cNvCxnSpPr>
          <p:nvPr/>
        </p:nvCxnSpPr>
        <p:spPr>
          <a:xfrm>
            <a:off x="504789" y="1451512"/>
            <a:ext cx="3753675" cy="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18">
            <a:extLst>
              <a:ext uri="{FF2B5EF4-FFF2-40B4-BE49-F238E27FC236}">
                <a16:creationId xmlns:a16="http://schemas.microsoft.com/office/drawing/2014/main" id="{472E2AB5-40FD-D040-B3C7-B725C4CAAE00}"/>
              </a:ext>
            </a:extLst>
          </p:cNvPr>
          <p:cNvCxnSpPr>
            <a:cxnSpLocks/>
          </p:cNvCxnSpPr>
          <p:nvPr/>
        </p:nvCxnSpPr>
        <p:spPr>
          <a:xfrm flipH="1">
            <a:off x="4586101" y="2567912"/>
            <a:ext cx="3286898" cy="2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1014F34-2826-114B-B861-CACC632B328E}"/>
              </a:ext>
            </a:extLst>
          </p:cNvPr>
          <p:cNvSpPr txBox="1"/>
          <p:nvPr/>
        </p:nvSpPr>
        <p:spPr>
          <a:xfrm>
            <a:off x="1276869" y="632700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Reg_Address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6485B1-BDC6-DD4F-89AF-353489FDF68F}"/>
              </a:ext>
            </a:extLst>
          </p:cNvPr>
          <p:cNvSpPr txBox="1"/>
          <p:nvPr/>
        </p:nvSpPr>
        <p:spPr>
          <a:xfrm>
            <a:off x="1488861" y="2257797"/>
            <a:ext cx="241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0x10(write)(RDATAC) </a:t>
            </a:r>
            <a:endParaRPr lang="ko-KR" altLang="en-US" dirty="0"/>
          </a:p>
        </p:txBody>
      </p:sp>
      <p:cxnSp>
        <p:nvCxnSpPr>
          <p:cNvPr id="89" name="직선 화살표 연결선 25">
            <a:extLst>
              <a:ext uri="{FF2B5EF4-FFF2-40B4-BE49-F238E27FC236}">
                <a16:creationId xmlns:a16="http://schemas.microsoft.com/office/drawing/2014/main" id="{DBDACBFC-DBA0-7444-9AC2-529AB36DC839}"/>
              </a:ext>
            </a:extLst>
          </p:cNvPr>
          <p:cNvCxnSpPr>
            <a:cxnSpLocks/>
          </p:cNvCxnSpPr>
          <p:nvPr/>
        </p:nvCxnSpPr>
        <p:spPr>
          <a:xfrm flipH="1">
            <a:off x="486538" y="1016738"/>
            <a:ext cx="3756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35">
            <a:extLst>
              <a:ext uri="{FF2B5EF4-FFF2-40B4-BE49-F238E27FC236}">
                <a16:creationId xmlns:a16="http://schemas.microsoft.com/office/drawing/2014/main" id="{3126B764-5A35-6E47-B4A6-E3267DD3F0A9}"/>
              </a:ext>
            </a:extLst>
          </p:cNvPr>
          <p:cNvCxnSpPr>
            <a:cxnSpLocks/>
          </p:cNvCxnSpPr>
          <p:nvPr/>
        </p:nvCxnSpPr>
        <p:spPr>
          <a:xfrm>
            <a:off x="455755" y="3065389"/>
            <a:ext cx="4146373" cy="3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0046BAC-B10E-924C-9BF0-ADD0382C8B3D}"/>
              </a:ext>
            </a:extLst>
          </p:cNvPr>
          <p:cNvSpPr txBox="1"/>
          <p:nvPr/>
        </p:nvSpPr>
        <p:spPr>
          <a:xfrm>
            <a:off x="1274557" y="1029065"/>
            <a:ext cx="108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Reg_Data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31C6C0-1AAB-F548-8C87-FC774002E84B}"/>
              </a:ext>
            </a:extLst>
          </p:cNvPr>
          <p:cNvSpPr txBox="1"/>
          <p:nvPr/>
        </p:nvSpPr>
        <p:spPr>
          <a:xfrm>
            <a:off x="4202766" y="1043451"/>
            <a:ext cx="378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{0x61, </a:t>
            </a:r>
            <a:r>
              <a:rPr lang="en-US" altLang="ko-KR" dirty="0" err="1"/>
              <a:t>Reg_Address</a:t>
            </a:r>
            <a:r>
              <a:rPr lang="en-US" altLang="ko-KR" dirty="0"/>
              <a:t>, </a:t>
            </a:r>
            <a:r>
              <a:rPr lang="en-US" altLang="ko-KR" dirty="0" err="1"/>
              <a:t>Reg_Data</a:t>
            </a:r>
            <a:r>
              <a:rPr lang="en-US" altLang="ko-KR" dirty="0"/>
              <a:t>}(3byte)</a:t>
            </a:r>
            <a:endParaRPr lang="ko-KR" altLang="en-US" dirty="0"/>
          </a:p>
        </p:txBody>
      </p:sp>
      <p:cxnSp>
        <p:nvCxnSpPr>
          <p:cNvPr id="94" name="직선 화살표 연결선 16">
            <a:extLst>
              <a:ext uri="{FF2B5EF4-FFF2-40B4-BE49-F238E27FC236}">
                <a16:creationId xmlns:a16="http://schemas.microsoft.com/office/drawing/2014/main" id="{C6E84865-3B28-744B-A462-F9E6F6990DCA}"/>
              </a:ext>
            </a:extLst>
          </p:cNvPr>
          <p:cNvCxnSpPr>
            <a:cxnSpLocks/>
          </p:cNvCxnSpPr>
          <p:nvPr/>
        </p:nvCxnSpPr>
        <p:spPr>
          <a:xfrm flipV="1">
            <a:off x="4258465" y="1451512"/>
            <a:ext cx="3627522" cy="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8">
            <a:extLst>
              <a:ext uri="{FF2B5EF4-FFF2-40B4-BE49-F238E27FC236}">
                <a16:creationId xmlns:a16="http://schemas.microsoft.com/office/drawing/2014/main" id="{37BF2949-5A0A-4145-A0BA-E498D966D6C2}"/>
              </a:ext>
            </a:extLst>
          </p:cNvPr>
          <p:cNvCxnSpPr>
            <a:cxnSpLocks/>
          </p:cNvCxnSpPr>
          <p:nvPr/>
        </p:nvCxnSpPr>
        <p:spPr>
          <a:xfrm>
            <a:off x="459230" y="2400898"/>
            <a:ext cx="5092" cy="1451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6">
            <a:extLst>
              <a:ext uri="{FF2B5EF4-FFF2-40B4-BE49-F238E27FC236}">
                <a16:creationId xmlns:a16="http://schemas.microsoft.com/office/drawing/2014/main" id="{7E678D75-959F-164C-88F7-8C8B311FCD4D}"/>
              </a:ext>
            </a:extLst>
          </p:cNvPr>
          <p:cNvCxnSpPr>
            <a:cxnSpLocks/>
          </p:cNvCxnSpPr>
          <p:nvPr/>
        </p:nvCxnSpPr>
        <p:spPr>
          <a:xfrm>
            <a:off x="7895813" y="2395588"/>
            <a:ext cx="26701" cy="157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7">
            <a:extLst>
              <a:ext uri="{FF2B5EF4-FFF2-40B4-BE49-F238E27FC236}">
                <a16:creationId xmlns:a16="http://schemas.microsoft.com/office/drawing/2014/main" id="{35BBBF8D-5A46-5949-B140-3F7CB21D974C}"/>
              </a:ext>
            </a:extLst>
          </p:cNvPr>
          <p:cNvCxnSpPr>
            <a:cxnSpLocks/>
          </p:cNvCxnSpPr>
          <p:nvPr/>
        </p:nvCxnSpPr>
        <p:spPr>
          <a:xfrm>
            <a:off x="4602128" y="2442463"/>
            <a:ext cx="4383" cy="120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3185081-A983-9640-A9F8-3410962EF510}"/>
              </a:ext>
            </a:extLst>
          </p:cNvPr>
          <p:cNvSpPr txBox="1"/>
          <p:nvPr/>
        </p:nvSpPr>
        <p:spPr>
          <a:xfrm>
            <a:off x="5606308" y="223017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0x52</a:t>
            </a:r>
            <a:endParaRPr lang="ko-KR" altLang="en-US" dirty="0"/>
          </a:p>
        </p:txBody>
      </p:sp>
      <p:cxnSp>
        <p:nvCxnSpPr>
          <p:cNvPr id="99" name="직선 화살표 연결선 18">
            <a:extLst>
              <a:ext uri="{FF2B5EF4-FFF2-40B4-BE49-F238E27FC236}">
                <a16:creationId xmlns:a16="http://schemas.microsoft.com/office/drawing/2014/main" id="{AF629322-8984-FC4A-A7BE-AB760675E7CF}"/>
              </a:ext>
            </a:extLst>
          </p:cNvPr>
          <p:cNvCxnSpPr>
            <a:cxnSpLocks/>
          </p:cNvCxnSpPr>
          <p:nvPr/>
        </p:nvCxnSpPr>
        <p:spPr>
          <a:xfrm flipH="1" flipV="1">
            <a:off x="441703" y="2575212"/>
            <a:ext cx="4160425" cy="1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B990299-41A3-CF4A-AB0B-D180B32B162A}"/>
              </a:ext>
            </a:extLst>
          </p:cNvPr>
          <p:cNvSpPr txBox="1"/>
          <p:nvPr/>
        </p:nvSpPr>
        <p:spPr>
          <a:xfrm>
            <a:off x="682935" y="2715999"/>
            <a:ext cx="40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{0xC0, CH1(3byte), CH2(3byte)}(9byte)</a:t>
            </a:r>
            <a:endParaRPr lang="ko-KR" altLang="en-US" dirty="0"/>
          </a:p>
        </p:txBody>
      </p:sp>
      <p:cxnSp>
        <p:nvCxnSpPr>
          <p:cNvPr id="108" name="직선 연결선 6">
            <a:extLst>
              <a:ext uri="{FF2B5EF4-FFF2-40B4-BE49-F238E27FC236}">
                <a16:creationId xmlns:a16="http://schemas.microsoft.com/office/drawing/2014/main" id="{6D4122C0-CBDE-1841-A147-73B0F2F531DA}"/>
              </a:ext>
            </a:extLst>
          </p:cNvPr>
          <p:cNvCxnSpPr>
            <a:cxnSpLocks/>
          </p:cNvCxnSpPr>
          <p:nvPr/>
        </p:nvCxnSpPr>
        <p:spPr>
          <a:xfrm>
            <a:off x="7922514" y="4805577"/>
            <a:ext cx="18493" cy="120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6">
            <a:extLst>
              <a:ext uri="{FF2B5EF4-FFF2-40B4-BE49-F238E27FC236}">
                <a16:creationId xmlns:a16="http://schemas.microsoft.com/office/drawing/2014/main" id="{A0E7CA16-3C35-A741-A960-5A1887677181}"/>
              </a:ext>
            </a:extLst>
          </p:cNvPr>
          <p:cNvCxnSpPr>
            <a:cxnSpLocks/>
          </p:cNvCxnSpPr>
          <p:nvPr/>
        </p:nvCxnSpPr>
        <p:spPr>
          <a:xfrm>
            <a:off x="4233446" y="4898229"/>
            <a:ext cx="7795" cy="107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6">
            <a:extLst>
              <a:ext uri="{FF2B5EF4-FFF2-40B4-BE49-F238E27FC236}">
                <a16:creationId xmlns:a16="http://schemas.microsoft.com/office/drawing/2014/main" id="{314A37C2-FDE1-A94F-99F2-9344B895D897}"/>
              </a:ext>
            </a:extLst>
          </p:cNvPr>
          <p:cNvCxnSpPr>
            <a:cxnSpLocks/>
          </p:cNvCxnSpPr>
          <p:nvPr/>
        </p:nvCxnSpPr>
        <p:spPr>
          <a:xfrm>
            <a:off x="441702" y="4726546"/>
            <a:ext cx="0" cy="127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2E294E0-E0CA-284C-9F79-C1AB16AB9C5A}"/>
              </a:ext>
            </a:extLst>
          </p:cNvPr>
          <p:cNvSpPr txBox="1"/>
          <p:nvPr/>
        </p:nvSpPr>
        <p:spPr>
          <a:xfrm>
            <a:off x="7993674" y="4990243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cxnSp>
        <p:nvCxnSpPr>
          <p:cNvPr id="112" name="직선 화살표 연결선 18">
            <a:extLst>
              <a:ext uri="{FF2B5EF4-FFF2-40B4-BE49-F238E27FC236}">
                <a16:creationId xmlns:a16="http://schemas.microsoft.com/office/drawing/2014/main" id="{A60EF45E-9102-AE44-94C7-F1A9531A8E27}"/>
              </a:ext>
            </a:extLst>
          </p:cNvPr>
          <p:cNvCxnSpPr>
            <a:cxnSpLocks/>
          </p:cNvCxnSpPr>
          <p:nvPr/>
        </p:nvCxnSpPr>
        <p:spPr>
          <a:xfrm flipH="1">
            <a:off x="4586101" y="3402747"/>
            <a:ext cx="333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71F3DA0-6850-6444-BBF0-4DC06AB4D1BE}"/>
              </a:ext>
            </a:extLst>
          </p:cNvPr>
          <p:cNvSpPr txBox="1"/>
          <p:nvPr/>
        </p:nvSpPr>
        <p:spPr>
          <a:xfrm>
            <a:off x="5655824" y="306500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0x46</a:t>
            </a:r>
            <a:endParaRPr lang="ko-KR" altLang="en-US" dirty="0"/>
          </a:p>
        </p:txBody>
      </p:sp>
      <p:cxnSp>
        <p:nvCxnSpPr>
          <p:cNvPr id="114" name="직선 화살표 연결선 18">
            <a:extLst>
              <a:ext uri="{FF2B5EF4-FFF2-40B4-BE49-F238E27FC236}">
                <a16:creationId xmlns:a16="http://schemas.microsoft.com/office/drawing/2014/main" id="{8910CA33-5570-B64D-8761-49A2042DCCF1}"/>
              </a:ext>
            </a:extLst>
          </p:cNvPr>
          <p:cNvCxnSpPr>
            <a:cxnSpLocks/>
          </p:cNvCxnSpPr>
          <p:nvPr/>
        </p:nvCxnSpPr>
        <p:spPr>
          <a:xfrm flipH="1" flipV="1">
            <a:off x="4224024" y="5164362"/>
            <a:ext cx="3727563" cy="4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144873E-232C-554C-9FB8-D4A3F26C2E7A}"/>
              </a:ext>
            </a:extLst>
          </p:cNvPr>
          <p:cNvSpPr txBox="1"/>
          <p:nvPr/>
        </p:nvSpPr>
        <p:spPr>
          <a:xfrm>
            <a:off x="5684897" y="486663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0x53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11D8E6-B3F7-9B48-8B7E-7B1AEC183FCF}"/>
              </a:ext>
            </a:extLst>
          </p:cNvPr>
          <p:cNvSpPr txBox="1"/>
          <p:nvPr/>
        </p:nvSpPr>
        <p:spPr>
          <a:xfrm>
            <a:off x="1463184" y="4805577"/>
            <a:ext cx="216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0x11(write)(SDATAC) </a:t>
            </a:r>
            <a:endParaRPr lang="ko-KR" altLang="en-US" dirty="0"/>
          </a:p>
        </p:txBody>
      </p:sp>
      <p:cxnSp>
        <p:nvCxnSpPr>
          <p:cNvPr id="117" name="직선 화살표 연결선 18">
            <a:extLst>
              <a:ext uri="{FF2B5EF4-FFF2-40B4-BE49-F238E27FC236}">
                <a16:creationId xmlns:a16="http://schemas.microsoft.com/office/drawing/2014/main" id="{0612A8CD-CB58-D245-AA7D-E17E91247D54}"/>
              </a:ext>
            </a:extLst>
          </p:cNvPr>
          <p:cNvCxnSpPr>
            <a:cxnSpLocks/>
          </p:cNvCxnSpPr>
          <p:nvPr/>
        </p:nvCxnSpPr>
        <p:spPr>
          <a:xfrm flipH="1" flipV="1">
            <a:off x="416025" y="5122991"/>
            <a:ext cx="3796755" cy="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41F06EF-4751-334E-82B0-3A34255CD302}"/>
              </a:ext>
            </a:extLst>
          </p:cNvPr>
          <p:cNvSpPr txBox="1"/>
          <p:nvPr/>
        </p:nvSpPr>
        <p:spPr>
          <a:xfrm>
            <a:off x="7941007" y="738721"/>
            <a:ext cx="94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ADS Tab</a:t>
            </a:r>
          </a:p>
          <a:p>
            <a:r>
              <a:rPr lang="en-US" altLang="ko-KR" dirty="0"/>
              <a:t>Sync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0AA2A-0FBB-D542-9EB2-63E44F65ECA9}"/>
              </a:ext>
            </a:extLst>
          </p:cNvPr>
          <p:cNvSpPr/>
          <p:nvPr/>
        </p:nvSpPr>
        <p:spPr>
          <a:xfrm>
            <a:off x="7895813" y="2422886"/>
            <a:ext cx="115300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Run </a:t>
            </a:r>
          </a:p>
          <a:p>
            <a:endParaRPr lang="en-US" altLang="ko-KR" dirty="0"/>
          </a:p>
          <a:p>
            <a:r>
              <a:rPr lang="ko-KR" altLang="en-US" sz="1200" dirty="0"/>
              <a:t>버튼 클릭 후</a:t>
            </a:r>
            <a:endParaRPr lang="en-US" altLang="ko-KR" sz="1200" dirty="0"/>
          </a:p>
          <a:p>
            <a:r>
              <a:rPr lang="en-US" altLang="ko-KR" sz="1200" dirty="0"/>
              <a:t>Stop </a:t>
            </a:r>
            <a:r>
              <a:rPr lang="ko-KR" altLang="en-US" sz="1200" dirty="0"/>
              <a:t>누르기 전</a:t>
            </a:r>
            <a:endParaRPr lang="en-US" altLang="ko-KR" sz="1200" dirty="0"/>
          </a:p>
          <a:p>
            <a:r>
              <a:rPr lang="ko-KR" altLang="en-US" sz="1200" dirty="0"/>
              <a:t>까지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en-US" altLang="ko-KR" sz="1200" dirty="0"/>
              <a:t>4</a:t>
            </a:r>
            <a:r>
              <a:rPr lang="ko-KR" altLang="en-US" sz="1200" dirty="0"/>
              <a:t> 번 </a:t>
            </a:r>
            <a:r>
              <a:rPr lang="en-US" altLang="ko-KR" sz="1200" dirty="0"/>
              <a:t>Loop</a:t>
            </a:r>
          </a:p>
          <a:p>
            <a:endParaRPr lang="en-US" altLang="ko-K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A98AC54-B0C1-664C-A6F7-13B8D3F6B1B6}"/>
              </a:ext>
            </a:extLst>
          </p:cNvPr>
          <p:cNvSpPr/>
          <p:nvPr/>
        </p:nvSpPr>
        <p:spPr>
          <a:xfrm>
            <a:off x="-2415" y="2796074"/>
            <a:ext cx="5453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조건 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  <a:r>
              <a:rPr lang="en-US" altLang="ko-KR" dirty="0"/>
              <a:t> </a:t>
            </a:r>
          </a:p>
        </p:txBody>
      </p:sp>
      <p:cxnSp>
        <p:nvCxnSpPr>
          <p:cNvPr id="121" name="직선 화살표 연결선 35">
            <a:extLst>
              <a:ext uri="{FF2B5EF4-FFF2-40B4-BE49-F238E27FC236}">
                <a16:creationId xmlns:a16="http://schemas.microsoft.com/office/drawing/2014/main" id="{8871E4C8-05D6-5643-BB26-094592EA54DB}"/>
              </a:ext>
            </a:extLst>
          </p:cNvPr>
          <p:cNvCxnSpPr>
            <a:cxnSpLocks/>
          </p:cNvCxnSpPr>
          <p:nvPr/>
        </p:nvCxnSpPr>
        <p:spPr>
          <a:xfrm flipV="1">
            <a:off x="4602128" y="3094511"/>
            <a:ext cx="3308268" cy="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562EA6A-6733-924D-BD6D-BD6EBD2C6355}"/>
              </a:ext>
            </a:extLst>
          </p:cNvPr>
          <p:cNvSpPr/>
          <p:nvPr/>
        </p:nvSpPr>
        <p:spPr>
          <a:xfrm>
            <a:off x="4572000" y="2702971"/>
            <a:ext cx="3411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{0x41, 0x00, CH2(3byte)}(5byte)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79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8AF0-3775-7242-85C8-C2BCE6B7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910"/>
            <a:ext cx="7886700" cy="6619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R" sz="1600" dirty="0"/>
              <a:t>1.  </a:t>
            </a:r>
            <a:r>
              <a:rPr lang="ko-KR" altLang="en-US" sz="1600" dirty="0"/>
              <a:t>현재 </a:t>
            </a:r>
            <a:r>
              <a:rPr lang="en-US" sz="1600" dirty="0"/>
              <a:t>header</a:t>
            </a:r>
            <a:r>
              <a:rPr lang="ko-KR" altLang="en-US" sz="1600" dirty="0"/>
              <a:t>나 </a:t>
            </a:r>
            <a:r>
              <a:rPr lang="en-US" sz="1600" dirty="0"/>
              <a:t>tail, CRC </a:t>
            </a:r>
            <a:r>
              <a:rPr lang="ko-KR" altLang="en-US" sz="1600" dirty="0"/>
              <a:t>없습니다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단지 </a:t>
            </a:r>
            <a:r>
              <a:rPr lang="en-US" altLang="ko-KR" sz="1600" dirty="0"/>
              <a:t>ADS</a:t>
            </a:r>
            <a:r>
              <a:rPr lang="ko-KR" altLang="en-US" sz="1600" dirty="0"/>
              <a:t>와 </a:t>
            </a:r>
            <a:r>
              <a:rPr lang="en-US" altLang="ko-KR" sz="1600" dirty="0"/>
              <a:t>MPR</a:t>
            </a:r>
            <a:r>
              <a:rPr lang="ko-KR" altLang="en-US" sz="1600" dirty="0"/>
              <a:t>의 데이터를 구분하는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0x4D(MPR121), 0x41(ADS1292)</a:t>
            </a:r>
            <a:r>
              <a:rPr lang="ko-KR" altLang="en-US" sz="1600" dirty="0"/>
              <a:t>만 첫 바이트에 붙여 데이터 처리를 진행하였습니다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AutoNum type="arabicPeriod" startAt="2"/>
            </a:pPr>
            <a:r>
              <a:rPr lang="en-US" altLang="ko-KR" sz="1600" dirty="0"/>
              <a:t>ADS </a:t>
            </a:r>
            <a:r>
              <a:rPr lang="ko-KR" altLang="en-US" sz="1600" dirty="0"/>
              <a:t>의 데이터는 </a:t>
            </a:r>
            <a:r>
              <a:rPr lang="en-US" altLang="ko-KR" sz="1600" dirty="0"/>
              <a:t>72bits</a:t>
            </a:r>
            <a:r>
              <a:rPr lang="ko-KR" altLang="en-US" sz="1600" dirty="0"/>
              <a:t>로 구성되어있으며 정확히 풀어서 작성해보면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첫 번째 </a:t>
            </a:r>
            <a:r>
              <a:rPr lang="en-US" sz="1600" dirty="0"/>
              <a:t>24bit :  4’b1100 + LOFF_STAT[4:0] + GPIO[1:0] + 13’b0 </a:t>
            </a:r>
            <a:r>
              <a:rPr lang="en-US" altLang="ko-KR" sz="1600" dirty="0"/>
              <a:t>(Status bits)</a:t>
            </a:r>
            <a:endParaRPr lang="en-US" sz="1600" dirty="0"/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en-US" sz="1600" dirty="0"/>
              <a:t>LOFF_STAT[4:0] </a:t>
            </a:r>
            <a:r>
              <a:rPr lang="en-US" altLang="ko-KR" sz="1600" dirty="0"/>
              <a:t>= 5’b01000, </a:t>
            </a:r>
            <a:r>
              <a:rPr lang="en-US" sz="1600" dirty="0"/>
              <a:t>GPIO[1:0] = 2’b11)</a:t>
            </a:r>
          </a:p>
          <a:p>
            <a:pPr marL="0" indent="0">
              <a:buNone/>
            </a:pPr>
            <a:r>
              <a:rPr lang="ko-KR" altLang="en-US" sz="1600" dirty="0"/>
              <a:t>두 번째 </a:t>
            </a:r>
            <a:r>
              <a:rPr lang="en-US" altLang="ko-KR" sz="1600" dirty="0"/>
              <a:t>24bit : CH1 </a:t>
            </a:r>
            <a:r>
              <a:rPr lang="ko-KR" altLang="en-US" sz="1600" dirty="0"/>
              <a:t>데이터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세 번째 </a:t>
            </a:r>
            <a:r>
              <a:rPr lang="en-US" altLang="ko-KR" sz="1600" dirty="0"/>
              <a:t>24bit : CH2 </a:t>
            </a:r>
            <a:r>
              <a:rPr lang="ko-KR" altLang="en-US" sz="1600" dirty="0"/>
              <a:t>데이터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/>
              <a:t>박사님께서 말씀하신 </a:t>
            </a:r>
            <a:r>
              <a:rPr lang="en-US" altLang="ko-KR" sz="1200" dirty="0"/>
              <a:t>0x66, 0xc0(Status bits) </a:t>
            </a:r>
            <a:r>
              <a:rPr lang="ko-KR" altLang="en-US" sz="1200" dirty="0"/>
              <a:t>는 초기 개발 시 </a:t>
            </a:r>
            <a:r>
              <a:rPr lang="en-US" altLang="ko-KR" sz="1200" dirty="0"/>
              <a:t> 72</a:t>
            </a:r>
            <a:r>
              <a:rPr lang="ko-KR" altLang="en-US" sz="1200" dirty="0"/>
              <a:t> </a:t>
            </a:r>
            <a:r>
              <a:rPr lang="en-US" altLang="ko-KR" sz="1200" dirty="0"/>
              <a:t>bits </a:t>
            </a:r>
            <a:r>
              <a:rPr lang="ko-KR" altLang="en-US" sz="1200" dirty="0"/>
              <a:t>전부 </a:t>
            </a:r>
            <a:r>
              <a:rPr lang="en-US" altLang="ko-KR" sz="1200" dirty="0"/>
              <a:t>PC</a:t>
            </a:r>
            <a:r>
              <a:rPr lang="ko-KR" altLang="en-US" sz="1200" dirty="0"/>
              <a:t>로 보냈을 때 나왔던 데이터 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현재는 수정을 하여 </a:t>
            </a:r>
            <a:r>
              <a:rPr lang="en-US" altLang="ko-KR" sz="1200" dirty="0"/>
              <a:t>{0x41, 0x00, CH2(3byte)}(5byte)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보냅니다</a:t>
            </a:r>
            <a:r>
              <a:rPr lang="en-US" altLang="ko-KR" sz="1200" dirty="0"/>
              <a:t> (</a:t>
            </a:r>
            <a:r>
              <a:rPr lang="ko-KR" altLang="en-US" sz="1200" dirty="0"/>
              <a:t>현재 </a:t>
            </a:r>
            <a:r>
              <a:rPr lang="en-US" altLang="ko-KR" sz="1200" dirty="0"/>
              <a:t>2</a:t>
            </a:r>
            <a:r>
              <a:rPr lang="ko-KR" altLang="en-US" sz="1200" dirty="0"/>
              <a:t>번째 </a:t>
            </a:r>
            <a:r>
              <a:rPr lang="en-US" altLang="ko-KR" sz="1200" dirty="0"/>
              <a:t>byte</a:t>
            </a:r>
            <a:r>
              <a:rPr lang="ko-KR" altLang="en-US" sz="1200" dirty="0"/>
              <a:t> </a:t>
            </a:r>
            <a:r>
              <a:rPr lang="en-US" altLang="ko-KR" sz="1200" dirty="0"/>
              <a:t>0x00 </a:t>
            </a:r>
            <a:r>
              <a:rPr lang="ko-KR" altLang="en-US" sz="1200" dirty="0"/>
              <a:t>은 사용하지 않는 값입니다</a:t>
            </a:r>
            <a:r>
              <a:rPr lang="en-US" altLang="ko-KR" sz="1200"/>
              <a:t>.).</a:t>
            </a:r>
            <a:r>
              <a:rPr lang="ko-KR" altLang="en-US" sz="1200" dirty="0"/>
              <a:t> 초기에 개발을 하였을 때 </a:t>
            </a:r>
            <a:r>
              <a:rPr lang="en-US" altLang="ko-KR" sz="1200" dirty="0"/>
              <a:t>CH1 </a:t>
            </a:r>
            <a:r>
              <a:rPr lang="ko-KR" altLang="en-US" sz="1200" dirty="0"/>
              <a:t>과 </a:t>
            </a:r>
            <a:r>
              <a:rPr lang="en-US" altLang="ko-KR" sz="1200" dirty="0"/>
              <a:t>CH2 </a:t>
            </a:r>
            <a:r>
              <a:rPr lang="ko-KR" altLang="en-US" sz="1200" dirty="0"/>
              <a:t>데이터를 모두 </a:t>
            </a:r>
            <a:r>
              <a:rPr lang="en-US" altLang="ko-KR" sz="1200" dirty="0"/>
              <a:t>QT </a:t>
            </a:r>
            <a:r>
              <a:rPr lang="ko-KR" altLang="en-US" sz="1200" dirty="0"/>
              <a:t>그래프 상에 표시했지만 데이터 시트를 분석 해본 결과 </a:t>
            </a:r>
            <a:r>
              <a:rPr lang="en-US" altLang="ko-KR" sz="1200" dirty="0"/>
              <a:t>4</a:t>
            </a:r>
            <a:r>
              <a:rPr lang="ko-KR" altLang="en-US" sz="1200" dirty="0"/>
              <a:t>개의 </a:t>
            </a:r>
            <a:r>
              <a:rPr lang="en-US" altLang="ko-KR" sz="1200" dirty="0"/>
              <a:t>ECG</a:t>
            </a:r>
            <a:r>
              <a:rPr lang="ko-KR" altLang="en-US" sz="1200" dirty="0"/>
              <a:t>가 </a:t>
            </a:r>
            <a:r>
              <a:rPr lang="en-US" altLang="ko-KR" sz="1200" dirty="0"/>
              <a:t>LEFT Arm, Right Arm, Left Leg, Right Leg(Ground) </a:t>
            </a:r>
            <a:r>
              <a:rPr lang="ko-KR" altLang="en-US" sz="1200" dirty="0"/>
              <a:t>로 측정한다는 것을 알았습니다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 따라서 </a:t>
            </a:r>
            <a:r>
              <a:rPr lang="en-US" altLang="ko-KR" sz="1200" dirty="0"/>
              <a:t>CH1SET(0x04) </a:t>
            </a:r>
            <a:r>
              <a:rPr lang="ko-KR" altLang="en-US" sz="1200" dirty="0"/>
              <a:t>세팅</a:t>
            </a:r>
            <a:r>
              <a:rPr lang="en-US" altLang="ko-KR" sz="1200" dirty="0"/>
              <a:t> </a:t>
            </a:r>
            <a:r>
              <a:rPr lang="ko-KR" altLang="en-US" sz="1200" dirty="0"/>
              <a:t>값을 설정하여 </a:t>
            </a:r>
            <a:r>
              <a:rPr lang="en-US" altLang="ko-KR" sz="1200" dirty="0"/>
              <a:t>CH1 </a:t>
            </a:r>
            <a:r>
              <a:rPr lang="ko-KR" altLang="en-US" sz="1200" dirty="0"/>
              <a:t>을 </a:t>
            </a:r>
            <a:r>
              <a:rPr lang="en-US" altLang="ko-KR" sz="1200" dirty="0"/>
              <a:t>Disable </a:t>
            </a:r>
            <a:r>
              <a:rPr lang="ko-KR" altLang="en-US" sz="1200" dirty="0"/>
              <a:t>시켰고 </a:t>
            </a:r>
            <a:r>
              <a:rPr lang="en-US" altLang="ko-KR" sz="1200" dirty="0"/>
              <a:t>CH2 </a:t>
            </a:r>
            <a:r>
              <a:rPr lang="ko-KR" altLang="en-US" sz="1200" dirty="0"/>
              <a:t>의 데이터 만 </a:t>
            </a:r>
            <a:r>
              <a:rPr lang="en-US" altLang="ko-KR" sz="1200" dirty="0"/>
              <a:t>PC</a:t>
            </a:r>
            <a:r>
              <a:rPr lang="ko-KR" altLang="en-US" sz="1200" dirty="0"/>
              <a:t>로 보내도록 하였습니다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/>
              <a:t>결과적으로 박사님께서 말씀하신 마지막 </a:t>
            </a:r>
            <a:r>
              <a:rPr lang="en-US" altLang="ko-KR" sz="1200" dirty="0"/>
              <a:t>3byte</a:t>
            </a:r>
            <a:r>
              <a:rPr lang="ko-KR" altLang="en-US" sz="1200" dirty="0"/>
              <a:t>가 심전도 데이터가 맞습니다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PPT 2</a:t>
            </a:r>
            <a:r>
              <a:rPr lang="ko-KR" altLang="en-US" sz="1600" dirty="0"/>
              <a:t>번 째 페이지의 </a:t>
            </a:r>
            <a:r>
              <a:rPr lang="en-US" altLang="ko-KR" sz="1600" dirty="0"/>
              <a:t>ADS</a:t>
            </a:r>
            <a:r>
              <a:rPr lang="ko-KR" altLang="en-US" sz="1600" dirty="0"/>
              <a:t>에 조건 완료라는 의미는 </a:t>
            </a:r>
            <a:r>
              <a:rPr lang="en-US" altLang="ko-KR" sz="1600" dirty="0"/>
              <a:t>ADS</a:t>
            </a:r>
            <a:r>
              <a:rPr lang="ko-KR" altLang="en-US" sz="1600" dirty="0"/>
              <a:t>가 일정 주기로 데이터를 내보내는데 그 조건을 만족 했을 때만 </a:t>
            </a:r>
            <a:r>
              <a:rPr lang="en-US" altLang="ko-KR" sz="1600" dirty="0"/>
              <a:t>ADS</a:t>
            </a:r>
            <a:r>
              <a:rPr lang="ko-KR" altLang="en-US" sz="1600" dirty="0"/>
              <a:t>의 데이터 </a:t>
            </a:r>
            <a:r>
              <a:rPr lang="en-US" altLang="ko-KR" sz="1600" dirty="0"/>
              <a:t>72bits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내보낸다는 의미입니다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4.</a:t>
            </a:r>
            <a:r>
              <a:rPr lang="ko-KR" altLang="en-US" sz="1600" dirty="0"/>
              <a:t>  현재 </a:t>
            </a:r>
            <a:r>
              <a:rPr lang="en-US" altLang="ko-KR" sz="1600" dirty="0"/>
              <a:t>QT</a:t>
            </a:r>
            <a:r>
              <a:rPr lang="ko-KR" altLang="en-US" sz="1600" dirty="0"/>
              <a:t> 상의 </a:t>
            </a:r>
            <a:r>
              <a:rPr lang="en-US" altLang="ko-KR" sz="1600" dirty="0"/>
              <a:t>Tab 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Sync </a:t>
            </a:r>
            <a:r>
              <a:rPr lang="ko-KR" altLang="en-US" sz="1600" dirty="0"/>
              <a:t>버튼의 동작은 완벽하지 않습니다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사용을 안하시는 것이 좋을 것 같습니다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950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479</Words>
  <Application>Microsoft Macintosh PowerPoint</Application>
  <PresentationFormat>On-screen Show (4:3)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영진 김</dc:creator>
  <cp:lastModifiedBy>정진 박</cp:lastModifiedBy>
  <cp:revision>12</cp:revision>
  <dcterms:created xsi:type="dcterms:W3CDTF">2020-03-03T01:44:30Z</dcterms:created>
  <dcterms:modified xsi:type="dcterms:W3CDTF">2020-03-03T04:09:08Z</dcterms:modified>
</cp:coreProperties>
</file>