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78" r:id="rId5"/>
    <p:sldId id="277" r:id="rId6"/>
    <p:sldId id="284" r:id="rId7"/>
    <p:sldId id="279" r:id="rId8"/>
    <p:sldId id="280" r:id="rId9"/>
    <p:sldId id="281" r:id="rId10"/>
    <p:sldId id="282" r:id="rId11"/>
    <p:sldId id="283" r:id="rId12"/>
    <p:sldId id="285" r:id="rId13"/>
    <p:sldId id="259" r:id="rId14"/>
    <p:sldId id="286" r:id="rId15"/>
    <p:sldId id="287" r:id="rId16"/>
    <p:sldId id="288" r:id="rId17"/>
    <p:sldId id="289" r:id="rId18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62" y="58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52405-05E0-4EFB-982D-DA2FECCC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5" y="693500"/>
            <a:ext cx="4140814" cy="6007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908720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2D0B3-3086-4BDD-81C5-F901276D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70" y="790864"/>
            <a:ext cx="4065289" cy="5806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blipFill>
                <a:blip r:embed="rId2"/>
                <a:stretch>
                  <a:fillRect l="-962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410865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419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39056" y="3638171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69225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05085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36147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3766611" y="3751070"/>
            <a:ext cx="3851707" cy="547017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Using Xilinx </a:t>
            </a:r>
            <a:r>
              <a:rPr lang="en-US" altLang="ko-KR" dirty="0" err="1"/>
              <a:t>hls</a:t>
            </a:r>
            <a:r>
              <a:rPr lang="en-US" altLang="ko-KR" dirty="0"/>
              <a:t> Verilog code</a:t>
            </a:r>
          </a:p>
          <a:p>
            <a:r>
              <a:rPr lang="en-US" altLang="ko-KR" dirty="0"/>
              <a:t>Total LUT : 1928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1033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Synthesize with Xilinx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hls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convert C code to Verilog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iir_hpf.v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01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0.013369783003445533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0.70089678118840248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2" y="5560082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4" y="4292006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7" y="5034957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a3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a4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b3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b4 = </a:t>
            </a:r>
            <a:r>
              <a:rPr lang="ko-KR" altLang="ko-KR" dirty="0"/>
              <a:t>0.8079495913332013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47370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57130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15585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407</Words>
  <Application>Microsoft Office PowerPoint</Application>
  <PresentationFormat>사용자 지정</PresentationFormat>
  <Paragraphs>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KIMGEONHAK</cp:lastModifiedBy>
  <cp:revision>62</cp:revision>
  <dcterms:created xsi:type="dcterms:W3CDTF">2019-12-13T06:15:24Z</dcterms:created>
  <dcterms:modified xsi:type="dcterms:W3CDTF">2020-04-11T09:18:37Z</dcterms:modified>
</cp:coreProperties>
</file>