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93" r:id="rId4"/>
    <p:sldId id="292" r:id="rId5"/>
    <p:sldId id="257" r:id="rId6"/>
    <p:sldId id="278" r:id="rId7"/>
    <p:sldId id="277" r:id="rId8"/>
    <p:sldId id="284" r:id="rId9"/>
    <p:sldId id="279" r:id="rId10"/>
    <p:sldId id="280" r:id="rId11"/>
    <p:sldId id="281" r:id="rId12"/>
    <p:sldId id="282" r:id="rId13"/>
    <p:sldId id="283" r:id="rId14"/>
    <p:sldId id="285" r:id="rId15"/>
    <p:sldId id="259" r:id="rId16"/>
    <p:sldId id="286" r:id="rId17"/>
    <p:sldId id="287" r:id="rId18"/>
    <p:sldId id="288" r:id="rId19"/>
    <p:sldId id="294" r:id="rId20"/>
    <p:sldId id="295" r:id="rId21"/>
    <p:sldId id="296" r:id="rId22"/>
    <p:sldId id="291" r:id="rId23"/>
    <p:sldId id="297" r:id="rId24"/>
  </p:sldIdLst>
  <p:sldSz cx="1242218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진 박" initials="정박" lastIdx="2" clrIdx="0">
    <p:extLst>
      <p:ext uri="{19B8F6BF-5375-455C-9EA6-DF929625EA0E}">
        <p15:presenceInfo xmlns:p15="http://schemas.microsoft.com/office/powerpoint/2012/main" userId="34a21a209906ef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>
      <p:cViewPr varScale="1">
        <p:scale>
          <a:sx n="99" d="100"/>
          <a:sy n="99" d="100"/>
        </p:scale>
        <p:origin x="448" y="184"/>
      </p:cViewPr>
      <p:guideLst>
        <p:guide orient="horz" pos="2160"/>
        <p:guide pos="3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1T19:43:51.078" idx="2">
    <p:pos x="10" y="10"/>
    <p:text>여기 제목을 뭘로 해야할지.....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1T19:39:56.175" idx="1">
    <p:pos x="10" y="10"/>
    <p:text>요기 이거 좀 바꿔줘 어케 해야할지 몰라서 걍 펜으로 그림 ㅋ ㅋ ㅋ ㅋ ㅋ ㅋㅋ ㅋ ㅋ </p:text>
    <p:extLst>
      <p:ext uri="{C676402C-5697-4E1C-873F-D02D1690AC5C}">
        <p15:threadingInfo xmlns:p15="http://schemas.microsoft.com/office/powerpoint/2012/main" timeZoneBias="-5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1T10:37:3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8559 3875 24575,'-12'0'0,"-23"0"0,-26 0 0,-3 0 0,-7 0-2276,-9 0 1,-5 0 2275,17 0 0,-3 0 0,-1 0-685,-2 0 0,-1 0 0,-1 0 685,1 0 0,0 0 0,-3 0 0,-13 0 0,-3 0 0,6 0 0,-6 0 0,-1 0 0,1 0 0,-6 0 0,5 0-805,27 0 1,4 0 0,-8 0 804,-20 0 0,-10 0 0,-4 0 0,7 0 0,22 0 0,4 0 0,-1 0 0,-4 0 0,-3 0 0,-6 0 0,0 0 0,3 0 0,8 0 0,-1 1 0,8 0 0,-4-3-721,-22-5 1,-6-3 0,6-1 720,18 0 0,3-1 0,-2-2 0,-10-5 0,-3-3 0,-1 1 0,-1-1 0,-1 1 0,3 0-144,11 2 0,2-1 0,1 0 144,0-2 0,-1-1 0,2 0 0,7 4 0,1 0 0,1-1 131,0-4 1,-1-1 0,3 2-132,-23-5 0,2 0 0,1-6 0,0 0 0,-1 7 0,1-1 0,2-10 0,0-1 0,-8 6 0,-2-1 0,31 5 0,1-3 0,0 2 0,-27-7 0,1 0 0,-3-4 0,4 1 0,23 12 0,-1-1 0,-29-12 0,4 2 1058,42 18 1,-1 0-1059,-14-5 0,-7-3 0,7 4 0,11 5 0,1 0 0,-23-12 0,-1-2 0,16 6 0,2-1 0,-2-2 0,-1-2 0,-5-4 0,0 0 0,4-1 0,0 1 1041,6 5 1,1 0-1042,1-6 0,2 1 0,-32-23 0,34 26 0,1-1 0,-30-29 2480,5 14-2480,25 5 2083,8 14-2083,14 4 1554,8 6-1554,9 6 816,2-5-816,4 10 84,0-4-84,0 4 0,0 1 0,9-1 0,2 0 0,15 0 0,-4-5 0,24-4 0,-20-8 0,29-6 0,-10-4 0,15-3 0,17-15-763,0 10 763,-33 12 0,2 0 0,6 6 0,2 0-871,3-9 0,2-1 871,12-2 0,3-1 0,2-4 0,0 0-1130,5-2 1,2 1 1129,5-2 0,0 0 0,-5 2 0,0-1 0,-20 14 0,1 0 0,-2 1 0,19-10 0,0 0-758,5 0 0,-1 1 758,-13 6 0,0 1 0,4 3 0,-1 0 0,-9 1 0,1 2 0,8 4 0,1 2 0,-4 0 0,0 1 0,5 2 0,0 2 0,1 2 0,-1 1 0,0 0 0,1 1 0,-1 3 0,0 0 0,1 0 0,-1 1 0,0 3 0,0 1 0,2-5 0,-3 2-283,-19 6 1,1 0 282,27-7 0,0 0 0,-30 7 0,0 0 0,27-4 0,2 1 0,-19 4 0,-1 0 0,6 0 0,1 0 0,6 0 0,1 0-137,6 0 1,2 0 136,4 0 0,2 0-108,-24 0 1,2 0 0,1 0 107,-1 0 0,2 0 0,1 0-330,11 3 1,3 0 0,-1 1 329,-4-1 0,-1 0 0,1 2 0,4 4 0,0 1 0,-1 0 0,-9-2 0,0-2 0,-1 2 0,0 4 0,1 1 0,-3-1-322,27 2 0,-3 1 322,1 3 0,-1 1 0,-6 3 0,-2 0 0,-4-4 0,-1 1 35,-1 6 1,-1 1-36,-4-4 0,-1 0 0,0 2 0,0 3 0,0 2 0,0 1 0,1 0 0,-1 1 0,1 3 0,-2 1 0,-4-2 0,0 1 0,5 0 0,-2 0 641,-22-7 1,-2 0-642,11 4 0,2 2 0,2 3 0,-2 0 0,-12-3 0,0 0 0,12 3 0,-3-1 2521,7 12-2521,-9-8 0,17 17 0,-11-5 834,-29-16 1,1 2-835,35 29 0,-14 6 0,-24-32 0,-1 1 0,16 30 0,1 14 0,-1-6 0,-11 6 0,4-6 0,-14 3 1858,-7-14-1858,-2-1 1017,-6-11-1017,-2-14 0,-4-2 0,-2-6 601,-5 6-601,0 10 52,0 0-52,0 7 0,0 8 0,-6-5 0,-8 23 0,-7-15 0,-13 15 0,5-15 0,-10 7 0,12-17 0,-11 0 0,-1-7 0,-2 2 0,-11 0 0,5 0 0,-6 0 0,-17 3 0,20-10-344,4-12 1,-3-1 343,-20 19 0,20-16 0,-3-2 0,3-6 0,0-2 0,-3 5 0,1-1 0,-38 9 0,26-8 0,-1 0 0,18-10 0,-2-2 0,-15 6 0,-1-1 0,4-4 0,3-2 0,-26 4 0,10-5 0,2-2 0,7 0 0,3-2 0,-2-2 0,-6-4-160,-16-1 160,8-6 0,10 0 0,11 0 0,14 0 0,1 0 681,8 0-681,5-5 166,2 0-166,5-6 0,1 1 0,4 4 0,-3 2 0,8 4 0,-3-4 0,9 3 0,1-4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1T10:37:3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11028 5318 24575,'-52'0'0,"1"0"0,-8 0 0,-6 0 0,-1 0 0,-5 0 0,-4 0-2743,-10 0 0,-3 0 0,-4 0 2743,11 0 0,-2 0 0,-2 0 0,0 0-704,-1 0 1,-2 0 0,0 0 0,-2 0 703,10 0 0,-2 0 0,-1 0 0,2 0 0,6 0 0,-18 0 0,6 0 0,-4 0 0,4 0 0,-3 0 0,-3 0 0,1 0 0,-2 0 0,-1 0 0,-1 0 0,1 0 0,2 0 0,0 0 0,-1 0 0,-3 0 0,9 0 0,-3 0 0,-2 0 0,3 0 0,3 0 0,-2 0 0,4 0 0,0 0 0,0 0 0,-2 0 0,0 1 0,0-1 0,0-1 0,-1-2 0,1-2 0,-1-1 0,-1-1 0,10-1 0,-1-1 0,-1-1 0,0-1 0,0-1-336,-1 0 1,0-1 0,0 0 0,0-1 0,-1-1 335,-3-1 0,-1-2 0,0 0 0,0 0 0,0 1 0,1 1 0,0 2 0,0-1 0,0 0 0,1-1 0,-2-1 0,0-1 0,0 0 0,3 1 0,5 1-764,-19-1 1,7 1-1,-9-2 764,9-2 0,-11-4 0,-2-1 0,6 1 0,13 5 28,13 5 0,9 2 1,-8-1-29,-7-4 0,-10-3 0,-5-1 0,4-1 0,9 3 0,-5-2 0,8 1 0,-3-1 0,8 2 0,-2 0 0,0 0 0,-1-1 0,2-1 0,0 0 0,0-1 0,1-1 0,-20-7 0,1-2 0,-1 0 0,0 0 0,0 0 0,1-1 0,-2-2 0,1-1 0,1 1 278,7 4 1,2 1-1,1-2-278,1-1 0,2-1 0,5 3 1171,-2 0 0,5-1-1171,-7-5 0,4-1 0,25 11 0,2 0 1696,-6-3 1,2-1-1697,7 1 0,4 1 0,-15-19 3315,16-1-3315,14 12 3119,6-10-3119,12 5 1483,0-14-1483,6-3 0,0-15 0,0-12-264,0-2 264,0 32 0,0-2 0,0-41 0,6 36 0,3-1 0,-2 9 0,3 1 0,4 4 0,1 1 0,0-2 0,0 0 0,19-28 0,-15 28 0,0-2 0,24-34 0,-16 30 0,0 0 0,-5 11 0,0 2 0,28-39 0,-21 36 0,1 1 0,29-23 0,-21 22 0,2-1 0,7 0 0,2 2-645,-1 5 0,1 0 645,8-4 0,3-1 0,5 3 0,5 1-1237,12-4 0,4 1 1237,-26 16 0,3 1 0,5-1-892,3 0 1,5-2 0,3 0-1,-4 1 892,13-3 0,-3 0 0,3 1 0,-17 8 0,0 1 0,3 0 0,0-2 0,13-5 0,4-2 0,-3 1 0,-6 5 0,-9 5 0,-6 4 0,6-3 0,13-6 0,7-4 0,2 0 0,-7 2 0,-1 2 0,-5 2 0,2 1 0,-9 3 0,3 0 0,1 1 0,-2-1 0,-3 1 0,0 0 0,-1 0 0,1 1-736,23-5 1,0 2 0,-1 0 735,-3 2 0,-1 1 0,-1 1 0,-4 2 0,-1 0 0,1 3 0,3 3 0,1 2 0,0 2 0,-5 1 0,0 1 0,1 1 0,4 1 0,1 2 0,0-1 0,0 0 0,-1 0 0,0 0 0,1-1 0,0 1 0,0 1 0,0 3 0,-1 3 0,1 1 0,0 1 0,0 2 0,-1 2 0,1 2 0,0 4 0,0 1 0,0 3 0,-1 2 0,1 0 0,0-4 0,0 0 0,-1 2 0,-4 3 0,-1 2 0,0-2 0,0-4 0,0-2 0,-1 2 0,-6 3 0,-2 1 0,5 0 0,-4-3 0,5-1 0,0 1 0,-2 1-584,11 7 1,-3 2 0,5-1 583,-10-6 0,6 1 0,-2-1 0,-7 0 0,-4 3 0,-6 1 0,3-2 0,11 2 0,2 0 0,3 3 0,-13-1 0,3 3 0,0 2 0,0-2-334,-4-3 0,-2 0 0,2 0 0,3 2 334,-2 1 0,5 3 0,0 0 0,-2 0 0,-7-3 0,10 5 0,-7-2 0,2 1 24,-6-2 0,2 2 0,0 0 1,-3-2-25,3 1 0,-3-1 0,1 2 176,14 7 0,1 1 0,-5-4-176,8 3 0,-5-3 390,-23-10 0,-1 1 0,-4-2-390,3 2 0,-3-1 1247,12 6 1,0 0-1248,-10-2 0,-4-2 1329,-12-5 0,-2-1-1329,4 4 0,-3 1 0,17 29 0,-22-23 0,0 2 0,-6 6 0,-2 3 569,9 11 1,-1 4-570,-2 4 0,-1 4-2,6 10 0,0 2 2,0-6 0,-1 1 0,-1 10 0,-2-3 0,-5-26 0,-2-2 302,0 10 0,-2-4-302,1 4 476,1 14-476,-11-33 1394,-6-3-1394,-1-20 2158,-5-7-2158,-1-2 608,-5-3-608,0 10 0,-11 9 0,-15 8 0,-25 25 0,-15 6-729,25-27 0,-3 0 729,-5 3 0,0-3 0,10-11 0,-2 0 0,-22 19 0,2-3-610,-2-3 610,9-6 0,-3 1 0,10-12 0,-1-1 0,2 1 0,-4-1-739,-12 3 0,-5-1 739,-4 1 0,-5-2-1254,-16-7 0,-5-2 1254,19-2 0,-3 3 0,0-4 0,9-4 0,0-3 0,-2-1 0,-12 2 0,-3 0 0,2-1-553,8 1 1,3-1 0,-3-2 552,-11-2 0,-2-3 0,0 2 0,5 2 0,0 1 0,0-2 0,1-1 0,1-1 0,0-1 0,8-2 0,1 0 0,1-1-404,3 0 1,2 1 0,0-2 403,-28-2 0,1 0 0,8 1 0,-4-2 0,11-3 0,-5-3 0,0-3-608,7-3 1,1-4-1,-4-5 608,0-4 0,-6-5 0,2-1 0,11 2 0,-9-4 0,9 0 0,1-9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1T10:37:3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8138 24575,'6'-34'0,"22"-18"0,-2 8 0,7-5-2164,17-11 0,6-2 2164,7-6 0,5-3-1813,-4 11 1,6-2 0,5-4 1812,-14 10 0,3-3 0,3-2 0,1 0 0,0 2-458,1 2 0,0 3 0,1-1 0,2-1 0,3-4 458,-8 6 0,1-3 0,2-2 0,2 0 0,0-1 0,0 2 0,0 3-399,-1 3 0,-1 2 1,1 1-1,0 0 1,1 0-1,2 0 0,2-2 399,-1 0 0,1 0 0,1 0 0,1-1 0,2-1 0,2-1 0,2-3 0,4-1-107,-17 10 0,3-2 0,2-2 0,3-1 0,1-2 0,2 0 0,-1 0 0,1-1 0,-1 2 0,0 0 0,-3 2 0,-1 2 0,-3 2 107,12-6 0,-4 3 0,-1 3 0,-2 1 0,0 0 0,0 0 0,2-2 0,3-3 0,4-4-11,-13 8 1,2-4-1,2-2 1,3-2-1,0-1 1,2-1-1,0-1 1,1 0-1,-1 1 1,-1 0 0,-1 3-1,-1 1 1,-3 3-1,-2 3 11,8-4 0,-3 4 0,-2 3 0,-1 1 0,-2 2 0,1-1 0,0 1 0,1-2 0,2-1 0,1-3 0,-2 0 0,1-1 0,2-2 0,1-1 0,1-1 0,0 0 0,0 0 0,-1 0 0,0 2 0,-2 1 0,-2 2 0,-1 3 0,7-4 0,-3 3 0,-1 2 0,-1 1 0,-1 1 0,1 1 0,0-1 0,1-1 0,2-2 0,0 0 0,3-1 0,0-2 0,2 0 0,0 0 0,-1 0 0,-1 2 0,-1 1 0,-4 2 0,-2 3 0,7-2 0,-4 3 0,-3 2 0,-1 1 0,0 1 0,3-2 0,3-1 0,-7 2 0,2-2 0,2 0 0,1-1 0,1 0 0,0 1 0,-1-1 0,-2 2 0,-1 1 0,13-5 0,-2 0 0,-1 1 0,-1 1 0,0 1 0,0 0 0,-1 2 0,-4 3 0,0 0 0,0 1 0,-1 1 0,-1 1 0,0 0 0,-3 1 0,19-8 0,-2 1 0,-2 1 0,-2 2 0,-2 2 113,6 1 1,-4 2 0,0 2-1,-1-1-113,-1-2 0,-1 0 0,0 0 0,-3 4 0,12 0 0,-3 4 0,2-2 162,-15 1 0,2-1 1,1 0-1,-1 2-162,-3 2 0,0 2 0,-2 1 0,-5 1 508,2 0 1,-5 2 0,1-2-509,7-4 0,0 0 0,-6 1 1253,-1 3 0,-2 2-1253,16-6 0,-2 1 1439,-20 5 1,-5 3-1440,31-5 3740,-24 2-3740,-23 6 2472,-13 2-2472,-9 5 1637,-10 0-1637,-1 0 521,-8 0-521,-7 0 0,0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1T10:37:3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8022 24575,'0'-61'0,"0"-36"0,9 38 0,4-6-2984,1-29 0,5-6 2984,3 29 0,5-1 0,1-3-1134,3-16 0,1-3 0,5-3 1134,-2 17 0,3-1 0,2-1 0,-1-1-540,0-3 0,-1 0 0,1-2 0,4 1 540,-1 11 0,3-1 0,2 0 0,-1 0 0,-1 1-592,-3 1 1,-3 1 0,1-1 0,1 1 0,2-1 591,6-6 0,2 0 0,2 0 0,0 1 0,-1-1-247,0 3 1,-1 0-1,0 1 1,1-1 0,0 0 246,2-2 0,0-1 0,1 0 0,1 0 0,2 0-87,-6 11 0,1 0 0,1 0 0,1 0 0,0 0 1,-1 1 86,-2 1 0,0 0 0,-1 0 0,1 1 0,1-1 0,1 0-24,3-3 1,2 0 0,1-1 0,1 0 0,-1 1 0,-1 1 23,-2 3 0,0 0 0,0 1 0,-1 1 0,1-1 0,1 1-1,0-1 0,1-1 0,1 1 0,-1 1 0,0 0 0,-1 0 1,10-8 0,-1-1 0,0 2 0,-1 1 0,-3 4 106,3-1 0,-3 4 0,0 0 0,0-1-106,5-8 0,0-1 0,0 0 0,-4 6 0,2 0 0,-4 4 0,2-1 217,-7 9 0,2-2 1,0 1-1,-1 0-217,10-11 0,-1 1 0,0 4 498,-5 11 1,1 3 0,-2 0-499,-4 0 0,-2 0 0,-2 4 1432,5 1 1,-2 3-1433,1-7 0,-3 3 0,28-10 0,-41 25 0,0-1 0,9-3 0,-1 1 3461,19-9-3461,2-1 3359,-14 12-3359,-14 13 2825,-1 0-2825,-14 8 1085,-1-1-1085,-10 5 0,-2-3 0,-5 8 0,-7-3 0,-3 4 0,-8 0 0,0 4 0,0-3 0,-1 8 0,5-8 0,1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993EC-45F5-4DA5-8448-D9901EB9DDFF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43000"/>
            <a:ext cx="558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F85D-35F9-4CBC-9034-18940F08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4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3F85D-35F9-4CBC-9034-18940F08FC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31664" y="2130426"/>
            <a:ext cx="1055886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63328" y="3886200"/>
            <a:ext cx="869553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1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06086" y="274639"/>
            <a:ext cx="2794992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1110" y="274639"/>
            <a:ext cx="81779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1267" y="4406901"/>
            <a:ext cx="105588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81267" y="2906713"/>
            <a:ext cx="105588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1110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14612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8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09" y="1535113"/>
            <a:ext cx="54886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1109" y="2174875"/>
            <a:ext cx="54886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10299" y="1535113"/>
            <a:ext cx="54907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10299" y="2174875"/>
            <a:ext cx="54907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5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5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110" y="273050"/>
            <a:ext cx="40868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6731" y="273051"/>
            <a:ext cx="694434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1110" y="1435101"/>
            <a:ext cx="40868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4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4836" y="4800600"/>
            <a:ext cx="74533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34836" y="612775"/>
            <a:ext cx="74533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4836" y="5367338"/>
            <a:ext cx="74533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1110" y="274638"/>
            <a:ext cx="11179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10" y="1600201"/>
            <a:ext cx="111799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1109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41CD-37ED-43DB-9E9F-403BF901A9EB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44248" y="6356351"/>
            <a:ext cx="39336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02568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omments" Target="../comments/comment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808" y="2060848"/>
            <a:ext cx="9474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latin typeface="한컴 윤고딕 240" pitchFamily="18" charset="-127"/>
                <a:ea typeface="한컴 윤고딕 240" pitchFamily="18" charset="-127"/>
              </a:rPr>
              <a:t>khu_sensor</a:t>
            </a:r>
            <a:endParaRPr lang="en-US" altLang="ko-KR" sz="4000" b="1" dirty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4000" b="1" dirty="0">
                <a:latin typeface="한컴 윤고딕 240" pitchFamily="18" charset="-127"/>
                <a:ea typeface="한컴 윤고딕 240" pitchFamily="18" charset="-127"/>
              </a:rPr>
              <a:t>Filter Design</a:t>
            </a:r>
          </a:p>
          <a:p>
            <a:endParaRPr lang="ko-KR" altLang="en-US" sz="3600" b="1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254" y="4653136"/>
            <a:ext cx="4351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김진상 교수님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Life Science Technology Inc.</a:t>
            </a: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2015103977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김건학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2015103999 </a:t>
            </a:r>
            <a:r>
              <a:rPr lang="ko-KR" altLang="en-US" sz="2000" dirty="0" err="1">
                <a:latin typeface="한컴 윤고딕 240" pitchFamily="18" charset="-127"/>
                <a:ea typeface="한컴 윤고딕 240" pitchFamily="18" charset="-127"/>
              </a:rPr>
              <a:t>김윤형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2015104027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박정진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2015104069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유현민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9964" y="121733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8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DBB340-7A30-4563-9252-057CA172067E}"/>
              </a:ext>
            </a:extLst>
          </p:cNvPr>
          <p:cNvSpPr/>
          <p:nvPr/>
        </p:nvSpPr>
        <p:spPr>
          <a:xfrm>
            <a:off x="957083" y="3285851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Acoef[2]</a:t>
            </a:r>
            <a:endParaRPr lang="ko-KR" altLang="en-US" sz="1400" dirty="0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9F842FE-5A48-400A-960B-9A143F3E516B}"/>
              </a:ext>
            </a:extLst>
          </p:cNvPr>
          <p:cNvSpPr/>
          <p:nvPr/>
        </p:nvSpPr>
        <p:spPr>
          <a:xfrm>
            <a:off x="2720654" y="4687465"/>
            <a:ext cx="1371870" cy="219582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604D6E60-B6CF-4172-9D7C-8504EB8BBE0B}"/>
              </a:ext>
            </a:extLst>
          </p:cNvPr>
          <p:cNvSpPr/>
          <p:nvPr/>
        </p:nvSpPr>
        <p:spPr>
          <a:xfrm flipV="1">
            <a:off x="2711367" y="4216462"/>
            <a:ext cx="1341201" cy="192448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74FCB40-11C1-45D0-8FA2-86875127FE25}"/>
              </a:ext>
            </a:extLst>
          </p:cNvPr>
          <p:cNvGrpSpPr/>
          <p:nvPr/>
        </p:nvGrpSpPr>
        <p:grpSpPr>
          <a:xfrm>
            <a:off x="2383798" y="1604032"/>
            <a:ext cx="327568" cy="327568"/>
            <a:chOff x="2610694" y="3622995"/>
            <a:chExt cx="400110" cy="40011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B71AB8B-FA67-4F07-8C52-0B1F1AC1F31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8B3A99C-7BC7-4AB5-BFDF-DD87C6040FDE}"/>
                </a:ext>
              </a:extLst>
            </p:cNvPr>
            <p:cNvCxnSpPr>
              <a:stCxn id="6" idx="2"/>
              <a:endCxn id="6" idx="6"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8F43E85-2C4F-4515-B477-7DF96AB15E7B}"/>
                </a:ext>
              </a:extLst>
            </p:cNvPr>
            <p:cNvCxnSpPr>
              <a:cxnSpLocks/>
              <a:stCxn id="6" idx="0"/>
              <a:endCxn id="6" idx="4"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DCDF69-89B1-4055-83AE-AFD24A676E2F}"/>
              </a:ext>
            </a:extLst>
          </p:cNvPr>
          <p:cNvGrpSpPr/>
          <p:nvPr/>
        </p:nvGrpSpPr>
        <p:grpSpPr>
          <a:xfrm rot="2683677">
            <a:off x="3994022" y="1216372"/>
            <a:ext cx="327569" cy="327567"/>
            <a:chOff x="2187028" y="3532946"/>
            <a:chExt cx="400112" cy="400110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6D0C5C1-CEFF-4EBD-8434-9EFAD1161034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B232DB2-F57E-4B90-81FB-965690B63D6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A7067DC-8138-4BFC-A56E-B3F854140AED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AC837E0-9ED2-4C53-B316-BEA7A36DCA25}"/>
              </a:ext>
            </a:extLst>
          </p:cNvPr>
          <p:cNvSpPr/>
          <p:nvPr/>
        </p:nvSpPr>
        <p:spPr>
          <a:xfrm>
            <a:off x="926884" y="86516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Acoef[0]</a:t>
            </a:r>
            <a:endParaRPr lang="ko-KR" altLang="en-US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F3DD15-8CD6-4DC9-9F9C-FA662A0A28F7}"/>
              </a:ext>
            </a:extLst>
          </p:cNvPr>
          <p:cNvSpPr/>
          <p:nvPr/>
        </p:nvSpPr>
        <p:spPr>
          <a:xfrm>
            <a:off x="1292819" y="142730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X[0]</a:t>
            </a:r>
            <a:endParaRPr lang="ko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2FA2BD-C5D2-4329-A2DF-BE60FC479C11}"/>
              </a:ext>
            </a:extLst>
          </p:cNvPr>
          <p:cNvSpPr/>
          <p:nvPr/>
        </p:nvSpPr>
        <p:spPr>
          <a:xfrm>
            <a:off x="1292818" y="1681063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X[4]</a:t>
            </a:r>
            <a:endParaRPr lang="ko-KR" altLang="en-US" sz="1400" dirty="0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1911208F-B7A7-4EA6-91D7-E66A71D174B8}"/>
              </a:ext>
            </a:extLst>
          </p:cNvPr>
          <p:cNvSpPr/>
          <p:nvPr/>
        </p:nvSpPr>
        <p:spPr>
          <a:xfrm>
            <a:off x="1792870" y="1066966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B6EFB72D-9417-478A-BE3E-A345F2C386F3}"/>
              </a:ext>
            </a:extLst>
          </p:cNvPr>
          <p:cNvSpPr/>
          <p:nvPr/>
        </p:nvSpPr>
        <p:spPr>
          <a:xfrm>
            <a:off x="2711366" y="1531514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47D7611-15FB-4E71-8606-0624FA758FEE}"/>
              </a:ext>
            </a:extLst>
          </p:cNvPr>
          <p:cNvSpPr/>
          <p:nvPr/>
        </p:nvSpPr>
        <p:spPr>
          <a:xfrm>
            <a:off x="1794048" y="160489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32D10452-51A2-4751-B1FE-D8FF6D0E0860}"/>
              </a:ext>
            </a:extLst>
          </p:cNvPr>
          <p:cNvSpPr/>
          <p:nvPr/>
        </p:nvSpPr>
        <p:spPr>
          <a:xfrm flipV="1">
            <a:off x="1787625" y="182770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C752153-4460-46D8-A4F9-D1EE9920B1FF}"/>
              </a:ext>
            </a:extLst>
          </p:cNvPr>
          <p:cNvSpPr/>
          <p:nvPr/>
        </p:nvSpPr>
        <p:spPr>
          <a:xfrm>
            <a:off x="1322924" y="358638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X[2]</a:t>
            </a:r>
            <a:endParaRPr lang="ko-KR" altLang="en-US" sz="1400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97982CF-6AF6-48E9-9C22-3F02C4DCE0DC}"/>
              </a:ext>
            </a:extLst>
          </p:cNvPr>
          <p:cNvGrpSpPr/>
          <p:nvPr/>
        </p:nvGrpSpPr>
        <p:grpSpPr>
          <a:xfrm>
            <a:off x="2383798" y="2820303"/>
            <a:ext cx="327568" cy="327568"/>
            <a:chOff x="2610694" y="3622995"/>
            <a:chExt cx="400110" cy="40011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397C6-90EB-43A4-BCCC-3C6CD6F2A52D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B609843-952A-4080-9991-E1E7B2359235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ADEBE6AD-18BD-4F5C-A8C7-632ED198BE8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69F317E-6B66-42AB-8B52-F8CB0766FF8F}"/>
              </a:ext>
            </a:extLst>
          </p:cNvPr>
          <p:cNvGrpSpPr/>
          <p:nvPr/>
        </p:nvGrpSpPr>
        <p:grpSpPr>
          <a:xfrm rot="2683677">
            <a:off x="3994022" y="2432643"/>
            <a:ext cx="327569" cy="327567"/>
            <a:chOff x="2187028" y="3532946"/>
            <a:chExt cx="400112" cy="40011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C6FB2AA-0970-472B-A379-C881A95C5DE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67F4700-9E56-44CE-BDC2-D3E1F4B4EFB9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5D7AA82-BBEB-4BE9-AC6A-03655C34451A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CB41810-B68F-4802-8191-F157040AECE1}"/>
              </a:ext>
            </a:extLst>
          </p:cNvPr>
          <p:cNvSpPr/>
          <p:nvPr/>
        </p:nvSpPr>
        <p:spPr>
          <a:xfrm>
            <a:off x="926884" y="2081436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Acoef[1]</a:t>
            </a:r>
            <a:endParaRPr lang="ko-KR" altLang="en-US" sz="1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997FC47-05B2-4896-A714-23F4DF06C648}"/>
              </a:ext>
            </a:extLst>
          </p:cNvPr>
          <p:cNvSpPr/>
          <p:nvPr/>
        </p:nvSpPr>
        <p:spPr>
          <a:xfrm>
            <a:off x="1292819" y="2643576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X[1]</a:t>
            </a:r>
            <a:endParaRPr lang="ko-KR" altLang="en-US" sz="14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384E629-1BBA-481A-BE02-D61651ED6D34}"/>
              </a:ext>
            </a:extLst>
          </p:cNvPr>
          <p:cNvSpPr/>
          <p:nvPr/>
        </p:nvSpPr>
        <p:spPr>
          <a:xfrm>
            <a:off x="1292818" y="289733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X[3]</a:t>
            </a:r>
            <a:endParaRPr lang="ko-KR" altLang="en-US" sz="1400" dirty="0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A0E7244D-9464-4981-AA19-16FC3B517E7D}"/>
              </a:ext>
            </a:extLst>
          </p:cNvPr>
          <p:cNvSpPr/>
          <p:nvPr/>
        </p:nvSpPr>
        <p:spPr>
          <a:xfrm>
            <a:off x="1792870" y="2283237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60C5A751-D66D-461D-9BDC-6B7322821C94}"/>
              </a:ext>
            </a:extLst>
          </p:cNvPr>
          <p:cNvSpPr/>
          <p:nvPr/>
        </p:nvSpPr>
        <p:spPr>
          <a:xfrm>
            <a:off x="2711366" y="2747785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F811132B-F797-4B6C-A6A5-DC50B08A1C45}"/>
              </a:ext>
            </a:extLst>
          </p:cNvPr>
          <p:cNvSpPr/>
          <p:nvPr/>
        </p:nvSpPr>
        <p:spPr>
          <a:xfrm>
            <a:off x="1794048" y="2821169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E3C66E14-3F1B-4F55-AD52-E0905F134DF6}"/>
              </a:ext>
            </a:extLst>
          </p:cNvPr>
          <p:cNvSpPr/>
          <p:nvPr/>
        </p:nvSpPr>
        <p:spPr>
          <a:xfrm flipV="1">
            <a:off x="1787625" y="3043973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36A5956-CE1E-4785-AA63-2D5593A24872}"/>
              </a:ext>
            </a:extLst>
          </p:cNvPr>
          <p:cNvGrpSpPr/>
          <p:nvPr/>
        </p:nvGrpSpPr>
        <p:grpSpPr>
          <a:xfrm rot="2670409">
            <a:off x="2383798" y="3450698"/>
            <a:ext cx="327568" cy="327568"/>
            <a:chOff x="2610694" y="3622995"/>
            <a:chExt cx="400110" cy="40011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61174F-93E8-4A10-A24E-04CCD96FDB2A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3A862FE-2B10-4A41-8ED5-E71BAFFA520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4BCD5E62-7AD8-4C5E-9791-A1F1D6C8797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F27CA34A-77E6-4BC5-8AED-9C2AEF8F9679}"/>
              </a:ext>
            </a:extLst>
          </p:cNvPr>
          <p:cNvSpPr/>
          <p:nvPr/>
        </p:nvSpPr>
        <p:spPr>
          <a:xfrm>
            <a:off x="1794048" y="3451564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7EC5DF39-3A73-4E2C-BF3B-D8699E8C1823}"/>
              </a:ext>
            </a:extLst>
          </p:cNvPr>
          <p:cNvSpPr/>
          <p:nvPr/>
        </p:nvSpPr>
        <p:spPr>
          <a:xfrm flipV="1">
            <a:off x="1787625" y="367436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CFA89F-0F44-4291-9002-3DF9E3D0A8CB}"/>
              </a:ext>
            </a:extLst>
          </p:cNvPr>
          <p:cNvSpPr/>
          <p:nvPr/>
        </p:nvSpPr>
        <p:spPr>
          <a:xfrm>
            <a:off x="909725" y="391640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-Bcoef[1]</a:t>
            </a:r>
            <a:endParaRPr lang="ko-KR" altLang="en-US" sz="14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E063301-7063-4298-9FCD-9CA029F91465}"/>
              </a:ext>
            </a:extLst>
          </p:cNvPr>
          <p:cNvSpPr/>
          <p:nvPr/>
        </p:nvSpPr>
        <p:spPr>
          <a:xfrm>
            <a:off x="1322924" y="4216939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Y[1]</a:t>
            </a:r>
            <a:endParaRPr lang="ko-KR" altLang="en-US" sz="14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9EB954F-836B-4555-8318-F9B6DA9D92B0}"/>
              </a:ext>
            </a:extLst>
          </p:cNvPr>
          <p:cNvGrpSpPr/>
          <p:nvPr/>
        </p:nvGrpSpPr>
        <p:grpSpPr>
          <a:xfrm rot="2670409">
            <a:off x="2383798" y="4081252"/>
            <a:ext cx="327568" cy="327568"/>
            <a:chOff x="2610694" y="3622995"/>
            <a:chExt cx="400110" cy="400110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9DAEF37-FA71-4704-A9A5-90D2A4678116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1463407-8995-4001-8870-7F5342CB68F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D06E622-0040-4F75-B3C8-C2BFDD5B33D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ADE32975-D013-4C74-8D61-13CB4DAAB48F}"/>
              </a:ext>
            </a:extLst>
          </p:cNvPr>
          <p:cNvSpPr/>
          <p:nvPr/>
        </p:nvSpPr>
        <p:spPr>
          <a:xfrm>
            <a:off x="1794048" y="408211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6BC3D1EE-F3F9-4774-828F-1ED1DAB87BCA}"/>
              </a:ext>
            </a:extLst>
          </p:cNvPr>
          <p:cNvSpPr/>
          <p:nvPr/>
        </p:nvSpPr>
        <p:spPr>
          <a:xfrm flipV="1">
            <a:off x="1787625" y="430492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F6C1299-1EF7-4CA9-89FF-B80E10F7A2BD}"/>
              </a:ext>
            </a:extLst>
          </p:cNvPr>
          <p:cNvSpPr/>
          <p:nvPr/>
        </p:nvSpPr>
        <p:spPr>
          <a:xfrm>
            <a:off x="909725" y="459154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-Bcoef[2]</a:t>
            </a:r>
            <a:endParaRPr lang="ko-KR" altLang="en-US" sz="14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EEEBB1-3565-4D45-BEFB-89FEBF733076}"/>
              </a:ext>
            </a:extLst>
          </p:cNvPr>
          <p:cNvSpPr/>
          <p:nvPr/>
        </p:nvSpPr>
        <p:spPr>
          <a:xfrm>
            <a:off x="1315166" y="4900722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Y[2]</a:t>
            </a:r>
            <a:endParaRPr lang="ko-KR" altLang="en-US" sz="1400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AF1EA3F-4684-47A8-9D85-CEDF6AF61FD2}"/>
              </a:ext>
            </a:extLst>
          </p:cNvPr>
          <p:cNvGrpSpPr/>
          <p:nvPr/>
        </p:nvGrpSpPr>
        <p:grpSpPr>
          <a:xfrm rot="2670409">
            <a:off x="2383798" y="4756392"/>
            <a:ext cx="327568" cy="327568"/>
            <a:chOff x="2610694" y="3622995"/>
            <a:chExt cx="400110" cy="400110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FB63DBB-8AFB-4855-A8EC-CEA2F059D6E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1EB5748-A6A7-4FCB-A729-979BE571BF1D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C75C272-C6D3-4806-B401-3188EBDC621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F8097BE-1E64-4D36-A74C-862970DCE048}"/>
              </a:ext>
            </a:extLst>
          </p:cNvPr>
          <p:cNvSpPr/>
          <p:nvPr/>
        </p:nvSpPr>
        <p:spPr>
          <a:xfrm>
            <a:off x="1794048" y="475725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자유형: 도형 157">
            <a:extLst>
              <a:ext uri="{FF2B5EF4-FFF2-40B4-BE49-F238E27FC236}">
                <a16:creationId xmlns:a16="http://schemas.microsoft.com/office/drawing/2014/main" id="{13998FDA-6FA1-482F-A251-F5E876FE70B6}"/>
              </a:ext>
            </a:extLst>
          </p:cNvPr>
          <p:cNvSpPr/>
          <p:nvPr/>
        </p:nvSpPr>
        <p:spPr>
          <a:xfrm flipV="1">
            <a:off x="1787625" y="498006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DB2969-A8D9-4469-966E-AB31043A0D30}"/>
              </a:ext>
            </a:extLst>
          </p:cNvPr>
          <p:cNvSpPr/>
          <p:nvPr/>
        </p:nvSpPr>
        <p:spPr>
          <a:xfrm>
            <a:off x="909725" y="5266144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-Bcoef[3]</a:t>
            </a:r>
            <a:endParaRPr lang="ko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A33E714-EAE4-4A7B-84E4-E05A22561E18}"/>
              </a:ext>
            </a:extLst>
          </p:cNvPr>
          <p:cNvSpPr/>
          <p:nvPr/>
        </p:nvSpPr>
        <p:spPr>
          <a:xfrm>
            <a:off x="1322924" y="5566678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Y[3]</a:t>
            </a:r>
            <a:endParaRPr lang="ko-KR" altLang="en-US" sz="14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1775DFC-E410-4893-B0A8-87BC8CAB0850}"/>
              </a:ext>
            </a:extLst>
          </p:cNvPr>
          <p:cNvSpPr/>
          <p:nvPr/>
        </p:nvSpPr>
        <p:spPr>
          <a:xfrm>
            <a:off x="909725" y="5940190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-Bcoef[4]</a:t>
            </a:r>
            <a:endParaRPr lang="ko-KR" altLang="en-US" sz="14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3AC55C4-0AB2-4565-AF3D-A499994CA096}"/>
              </a:ext>
            </a:extLst>
          </p:cNvPr>
          <p:cNvSpPr/>
          <p:nvPr/>
        </p:nvSpPr>
        <p:spPr>
          <a:xfrm>
            <a:off x="1315165" y="622974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Y[4]</a:t>
            </a:r>
            <a:endParaRPr lang="ko-KR" altLang="en-US" sz="1400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1AF145D-70E0-4E7C-925D-5F3157A5A1CC}"/>
              </a:ext>
            </a:extLst>
          </p:cNvPr>
          <p:cNvGrpSpPr/>
          <p:nvPr/>
        </p:nvGrpSpPr>
        <p:grpSpPr>
          <a:xfrm rot="2670409">
            <a:off x="5610443" y="6105037"/>
            <a:ext cx="327568" cy="327568"/>
            <a:chOff x="2610694" y="3622995"/>
            <a:chExt cx="400110" cy="400110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1CCA4D-BE42-46A8-AECB-624482D48C21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DC5AFEC-1C1C-40F0-B27A-3242CDE33D5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53C1DCD7-7BCF-4CB2-B651-F6E49C9D5C8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8A3B88B-FFCE-4BBE-ABC1-10C77869A713}"/>
              </a:ext>
            </a:extLst>
          </p:cNvPr>
          <p:cNvGrpSpPr/>
          <p:nvPr/>
        </p:nvGrpSpPr>
        <p:grpSpPr>
          <a:xfrm rot="2670409">
            <a:off x="3975366" y="3450698"/>
            <a:ext cx="327568" cy="327568"/>
            <a:chOff x="2610694" y="3622995"/>
            <a:chExt cx="400110" cy="400110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0A5EBC64-2821-4B48-9744-5B37D915C77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7C54812-296E-4592-823B-856CAE12BF41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B0B175F1-8A0B-4706-90AC-B05FD487B1D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C61E2F6-DA65-45CD-995F-676E9100B890}"/>
              </a:ext>
            </a:extLst>
          </p:cNvPr>
          <p:cNvGrpSpPr/>
          <p:nvPr/>
        </p:nvGrpSpPr>
        <p:grpSpPr>
          <a:xfrm>
            <a:off x="3994022" y="4378709"/>
            <a:ext cx="327568" cy="327568"/>
            <a:chOff x="2610694" y="3622995"/>
            <a:chExt cx="400110" cy="400110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9E43BF5-9F9A-47C8-9C1A-F1538AA4468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8A768D60-0FB4-4C3F-B00A-B221E6818696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7BB85C67-D9BA-46F8-BF4D-AFE89BF2FD2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4A31E23-4910-43ED-B215-8C61E8F61883}"/>
              </a:ext>
            </a:extLst>
          </p:cNvPr>
          <p:cNvGrpSpPr/>
          <p:nvPr/>
        </p:nvGrpSpPr>
        <p:grpSpPr>
          <a:xfrm rot="2670409">
            <a:off x="3997706" y="5430991"/>
            <a:ext cx="327568" cy="327568"/>
            <a:chOff x="2610694" y="3622995"/>
            <a:chExt cx="400110" cy="400110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138C7D8A-2AB9-49F7-8924-3A9AE381EA6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94481EDF-CA48-42C8-AA04-2B0E0A2AB63E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72499085-6DCE-4DBA-BFEA-AC9FA5BD126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A418F03-5D0D-47B2-9F61-4BFDB0629672}"/>
              </a:ext>
            </a:extLst>
          </p:cNvPr>
          <p:cNvSpPr/>
          <p:nvPr/>
        </p:nvSpPr>
        <p:spPr>
          <a:xfrm>
            <a:off x="1784412" y="5433134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B19A9053-B68A-44E2-BC18-95ADB8EB43EB}"/>
              </a:ext>
            </a:extLst>
          </p:cNvPr>
          <p:cNvSpPr/>
          <p:nvPr/>
        </p:nvSpPr>
        <p:spPr>
          <a:xfrm flipV="1">
            <a:off x="1792870" y="5688281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343BF47-0F23-43F0-940A-A4BC277755E1}"/>
              </a:ext>
            </a:extLst>
          </p:cNvPr>
          <p:cNvGrpSpPr/>
          <p:nvPr/>
        </p:nvGrpSpPr>
        <p:grpSpPr>
          <a:xfrm rot="2683677">
            <a:off x="5626463" y="1216372"/>
            <a:ext cx="327569" cy="327567"/>
            <a:chOff x="2187028" y="3532946"/>
            <a:chExt cx="400112" cy="400110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6EB5360-01C6-48B3-86A9-D8E09A8048C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7D30FEB2-7B34-418A-9A53-A531C82B182F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BCE788E-F668-45A7-A6F9-2F81E70D72D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374230F-62E1-44A2-89B3-4FA88A208DC1}"/>
              </a:ext>
            </a:extLst>
          </p:cNvPr>
          <p:cNvGrpSpPr/>
          <p:nvPr/>
        </p:nvGrpSpPr>
        <p:grpSpPr>
          <a:xfrm>
            <a:off x="5610442" y="2918777"/>
            <a:ext cx="327568" cy="327568"/>
            <a:chOff x="2610694" y="3622995"/>
            <a:chExt cx="400110" cy="400110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A8DC4FF-D7FE-43B2-864E-DE97D3CA4AD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17C8829A-8220-4866-A5FC-41F9998DFE90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5BC099CE-C90A-4A6C-AC9C-FE596AD24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94B4DBE2-49F6-4CD2-9266-97EDCC783463}"/>
              </a:ext>
            </a:extLst>
          </p:cNvPr>
          <p:cNvGrpSpPr/>
          <p:nvPr/>
        </p:nvGrpSpPr>
        <p:grpSpPr>
          <a:xfrm>
            <a:off x="5610442" y="4920176"/>
            <a:ext cx="327568" cy="327568"/>
            <a:chOff x="2610694" y="3622995"/>
            <a:chExt cx="400110" cy="400110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8577987-0227-4C3E-A792-E0A2E3CA4A03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77E8D664-8CDF-4842-AA7F-8C182E593F62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597A6FD2-D439-4C25-8007-01BF3F4DA6B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CF801636-3440-416F-A64F-41D679807DB3}"/>
              </a:ext>
            </a:extLst>
          </p:cNvPr>
          <p:cNvSpPr/>
          <p:nvPr/>
        </p:nvSpPr>
        <p:spPr>
          <a:xfrm>
            <a:off x="4326903" y="4543720"/>
            <a:ext cx="1376313" cy="377072"/>
          </a:xfrm>
          <a:custGeom>
            <a:avLst/>
            <a:gdLst>
              <a:gd name="connsiteX0" fmla="*/ 0 w 1376313"/>
              <a:gd name="connsiteY0" fmla="*/ 0 h 377072"/>
              <a:gd name="connsiteX1" fmla="*/ 1093509 w 1376313"/>
              <a:gd name="connsiteY1" fmla="*/ 0 h 377072"/>
              <a:gd name="connsiteX2" fmla="*/ 1376313 w 1376313"/>
              <a:gd name="connsiteY2" fmla="*/ 377072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377072">
                <a:moveTo>
                  <a:pt x="0" y="0"/>
                </a:moveTo>
                <a:lnTo>
                  <a:pt x="1093509" y="0"/>
                </a:lnTo>
                <a:lnTo>
                  <a:pt x="1376313" y="37707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464C989-6CAD-4361-8675-8E36EDD5F151}"/>
              </a:ext>
            </a:extLst>
          </p:cNvPr>
          <p:cNvSpPr/>
          <p:nvPr/>
        </p:nvSpPr>
        <p:spPr>
          <a:xfrm>
            <a:off x="4317476" y="5231876"/>
            <a:ext cx="1366887" cy="367646"/>
          </a:xfrm>
          <a:custGeom>
            <a:avLst/>
            <a:gdLst>
              <a:gd name="connsiteX0" fmla="*/ 0 w 1366887"/>
              <a:gd name="connsiteY0" fmla="*/ 367646 h 367646"/>
              <a:gd name="connsiteX1" fmla="*/ 1112363 w 1366887"/>
              <a:gd name="connsiteY1" fmla="*/ 367646 h 367646"/>
              <a:gd name="connsiteX2" fmla="*/ 1366887 w 1366887"/>
              <a:gd name="connsiteY2" fmla="*/ 0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887" h="367646">
                <a:moveTo>
                  <a:pt x="0" y="367646"/>
                </a:moveTo>
                <a:lnTo>
                  <a:pt x="1112363" y="367646"/>
                </a:lnTo>
                <a:lnTo>
                  <a:pt x="1366887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5705F322-4AE4-4C22-8B66-633362B880D4}"/>
              </a:ext>
            </a:extLst>
          </p:cNvPr>
          <p:cNvSpPr/>
          <p:nvPr/>
        </p:nvSpPr>
        <p:spPr>
          <a:xfrm>
            <a:off x="1772239" y="6108569"/>
            <a:ext cx="3855563" cy="75415"/>
          </a:xfrm>
          <a:custGeom>
            <a:avLst/>
            <a:gdLst>
              <a:gd name="connsiteX0" fmla="*/ 0 w 3855563"/>
              <a:gd name="connsiteY0" fmla="*/ 0 h 75415"/>
              <a:gd name="connsiteX1" fmla="*/ 3271101 w 3855563"/>
              <a:gd name="connsiteY1" fmla="*/ 0 h 75415"/>
              <a:gd name="connsiteX2" fmla="*/ 3855563 w 38555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75415">
                <a:moveTo>
                  <a:pt x="0" y="0"/>
                </a:moveTo>
                <a:lnTo>
                  <a:pt x="3271101" y="0"/>
                </a:lnTo>
                <a:lnTo>
                  <a:pt x="3855563" y="75415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C67C7BB4-BA63-4CCA-A12F-AEB61247A721}"/>
              </a:ext>
            </a:extLst>
          </p:cNvPr>
          <p:cNvSpPr/>
          <p:nvPr/>
        </p:nvSpPr>
        <p:spPr>
          <a:xfrm>
            <a:off x="1762812" y="6325386"/>
            <a:ext cx="3855563" cy="84841"/>
          </a:xfrm>
          <a:custGeom>
            <a:avLst/>
            <a:gdLst>
              <a:gd name="connsiteX0" fmla="*/ 0 w 3855563"/>
              <a:gd name="connsiteY0" fmla="*/ 84841 h 84841"/>
              <a:gd name="connsiteX1" fmla="*/ 3327662 w 3855563"/>
              <a:gd name="connsiteY1" fmla="*/ 84841 h 84841"/>
              <a:gd name="connsiteX2" fmla="*/ 3855563 w 3855563"/>
              <a:gd name="connsiteY2" fmla="*/ 0 h 8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84841">
                <a:moveTo>
                  <a:pt x="0" y="84841"/>
                </a:moveTo>
                <a:lnTo>
                  <a:pt x="3327662" y="84841"/>
                </a:lnTo>
                <a:lnTo>
                  <a:pt x="385556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C89BF64B-D950-4307-959C-C2C49CDD0DFA}"/>
              </a:ext>
            </a:extLst>
          </p:cNvPr>
          <p:cNvSpPr/>
          <p:nvPr/>
        </p:nvSpPr>
        <p:spPr>
          <a:xfrm>
            <a:off x="2711366" y="3614482"/>
            <a:ext cx="1263191" cy="0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21DE7EF-231B-4C43-A628-70880390DF62}"/>
              </a:ext>
            </a:extLst>
          </p:cNvPr>
          <p:cNvSpPr txBox="1"/>
          <p:nvPr/>
        </p:nvSpPr>
        <p:spPr>
          <a:xfrm>
            <a:off x="2989507" y="373642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32h’0</a:t>
            </a:r>
            <a:endParaRPr lang="ko-KR" altLang="en-US" sz="1200" dirty="0"/>
          </a:p>
        </p:txBody>
      </p: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FDC716C5-644C-4CD3-B658-552CA215732B}"/>
              </a:ext>
            </a:extLst>
          </p:cNvPr>
          <p:cNvSpPr/>
          <p:nvPr/>
        </p:nvSpPr>
        <p:spPr>
          <a:xfrm>
            <a:off x="3487836" y="3728843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270EB932-2625-46FD-ABA1-6B64ADD9DFBD}"/>
              </a:ext>
            </a:extLst>
          </p:cNvPr>
          <p:cNvSpPr/>
          <p:nvPr/>
        </p:nvSpPr>
        <p:spPr>
          <a:xfrm>
            <a:off x="4326903" y="1380155"/>
            <a:ext cx="1277263" cy="45719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2C1B429-9388-4B2E-B67A-0A94F5BB4652}"/>
              </a:ext>
            </a:extLst>
          </p:cNvPr>
          <p:cNvSpPr txBox="1"/>
          <p:nvPr/>
        </p:nvSpPr>
        <p:spPr>
          <a:xfrm>
            <a:off x="4208087" y="1494141"/>
            <a:ext cx="103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32h’3f80….0</a:t>
            </a:r>
          </a:p>
          <a:p>
            <a:r>
              <a:rPr lang="en-US" altLang="ko-KR" sz="1200" dirty="0"/>
              <a:t>(10</a:t>
            </a:r>
            <a:r>
              <a:rPr lang="ko-KR" altLang="en-US" sz="1200" dirty="0"/>
              <a:t>진수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6D54E525-6A62-421E-8147-E405EFDC037D}"/>
              </a:ext>
            </a:extLst>
          </p:cNvPr>
          <p:cNvSpPr/>
          <p:nvPr/>
        </p:nvSpPr>
        <p:spPr>
          <a:xfrm>
            <a:off x="5145532" y="1496428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305E2E8D-5924-48DF-BE92-674780A510FA}"/>
              </a:ext>
            </a:extLst>
          </p:cNvPr>
          <p:cNvSpPr/>
          <p:nvPr/>
        </p:nvSpPr>
        <p:spPr>
          <a:xfrm>
            <a:off x="4326903" y="2601799"/>
            <a:ext cx="1330516" cy="363958"/>
          </a:xfrm>
          <a:custGeom>
            <a:avLst/>
            <a:gdLst>
              <a:gd name="connsiteX0" fmla="*/ 0 w 1348033"/>
              <a:gd name="connsiteY0" fmla="*/ 0 h 395926"/>
              <a:gd name="connsiteX1" fmla="*/ 961534 w 1348033"/>
              <a:gd name="connsiteY1" fmla="*/ 0 h 395926"/>
              <a:gd name="connsiteX2" fmla="*/ 1348033 w 1348033"/>
              <a:gd name="connsiteY2" fmla="*/ 395926 h 39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395926">
                <a:moveTo>
                  <a:pt x="0" y="0"/>
                </a:moveTo>
                <a:lnTo>
                  <a:pt x="961534" y="0"/>
                </a:lnTo>
                <a:lnTo>
                  <a:pt x="1348033" y="395926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BE1302F2-E0DF-4821-9858-162D64E91EE8}"/>
              </a:ext>
            </a:extLst>
          </p:cNvPr>
          <p:cNvSpPr/>
          <p:nvPr/>
        </p:nvSpPr>
        <p:spPr>
          <a:xfrm>
            <a:off x="4298623" y="3233394"/>
            <a:ext cx="1376313" cy="405352"/>
          </a:xfrm>
          <a:custGeom>
            <a:avLst/>
            <a:gdLst>
              <a:gd name="connsiteX0" fmla="*/ 0 w 1376313"/>
              <a:gd name="connsiteY0" fmla="*/ 405352 h 405352"/>
              <a:gd name="connsiteX1" fmla="*/ 1027521 w 1376313"/>
              <a:gd name="connsiteY1" fmla="*/ 405352 h 405352"/>
              <a:gd name="connsiteX2" fmla="*/ 1376313 w 1376313"/>
              <a:gd name="connsiteY2" fmla="*/ 0 h 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405352">
                <a:moveTo>
                  <a:pt x="0" y="405352"/>
                </a:moveTo>
                <a:lnTo>
                  <a:pt x="1027521" y="405352"/>
                </a:lnTo>
                <a:lnTo>
                  <a:pt x="137631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ECC97F36-D22F-4505-BABF-20A4DFDEB3FB}"/>
              </a:ext>
            </a:extLst>
          </p:cNvPr>
          <p:cNvGrpSpPr/>
          <p:nvPr/>
        </p:nvGrpSpPr>
        <p:grpSpPr>
          <a:xfrm>
            <a:off x="7114700" y="2093242"/>
            <a:ext cx="327568" cy="327568"/>
            <a:chOff x="2610694" y="3622995"/>
            <a:chExt cx="400110" cy="400110"/>
          </a:xfrm>
        </p:grpSpPr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E486BF4-941F-49F7-BEE2-666AF4A4FA34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96D95A2-59EC-41E3-99A8-EB4F32B32AE3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2EA012CC-055A-408C-8687-5E3FD438529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B54CF62-D3A1-4911-8C28-F32AF545885C}"/>
              </a:ext>
            </a:extLst>
          </p:cNvPr>
          <p:cNvGrpSpPr/>
          <p:nvPr/>
        </p:nvGrpSpPr>
        <p:grpSpPr>
          <a:xfrm>
            <a:off x="7114700" y="5525018"/>
            <a:ext cx="327568" cy="327568"/>
            <a:chOff x="2610694" y="3622995"/>
            <a:chExt cx="400110" cy="400110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3787568-0E34-4262-B750-9EC2F00EE74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CC35C7A7-4234-4A70-95BD-816113223AF7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5A20B80F-B61D-4E84-8383-70C17DD304C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0454D70C-DD84-457C-99E8-771D424CD933}"/>
              </a:ext>
            </a:extLst>
          </p:cNvPr>
          <p:cNvSpPr/>
          <p:nvPr/>
        </p:nvSpPr>
        <p:spPr>
          <a:xfrm>
            <a:off x="5938886" y="5076368"/>
            <a:ext cx="1292077" cy="448649"/>
          </a:xfrm>
          <a:custGeom>
            <a:avLst/>
            <a:gdLst>
              <a:gd name="connsiteX0" fmla="*/ 0 w 1291472"/>
              <a:gd name="connsiteY0" fmla="*/ 0 h 556181"/>
              <a:gd name="connsiteX1" fmla="*/ 914400 w 1291472"/>
              <a:gd name="connsiteY1" fmla="*/ 0 h 556181"/>
              <a:gd name="connsiteX2" fmla="*/ 1291472 w 1291472"/>
              <a:gd name="connsiteY2" fmla="*/ 556181 h 55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556181">
                <a:moveTo>
                  <a:pt x="0" y="0"/>
                </a:moveTo>
                <a:lnTo>
                  <a:pt x="914400" y="0"/>
                </a:lnTo>
                <a:lnTo>
                  <a:pt x="1291472" y="556181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자유형: 도형 227">
            <a:extLst>
              <a:ext uri="{FF2B5EF4-FFF2-40B4-BE49-F238E27FC236}">
                <a16:creationId xmlns:a16="http://schemas.microsoft.com/office/drawing/2014/main" id="{3BC0613E-CD84-4868-AFFC-E24AE52E8676}"/>
              </a:ext>
            </a:extLst>
          </p:cNvPr>
          <p:cNvSpPr/>
          <p:nvPr/>
        </p:nvSpPr>
        <p:spPr>
          <a:xfrm>
            <a:off x="5938888" y="5840488"/>
            <a:ext cx="1263190" cy="418910"/>
          </a:xfrm>
          <a:custGeom>
            <a:avLst/>
            <a:gdLst>
              <a:gd name="connsiteX0" fmla="*/ 0 w 1263191"/>
              <a:gd name="connsiteY0" fmla="*/ 377072 h 377072"/>
              <a:gd name="connsiteX1" fmla="*/ 942680 w 1263191"/>
              <a:gd name="connsiteY1" fmla="*/ 377072 h 377072"/>
              <a:gd name="connsiteX2" fmla="*/ 1263191 w 1263191"/>
              <a:gd name="connsiteY2" fmla="*/ 0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191" h="377072">
                <a:moveTo>
                  <a:pt x="0" y="377072"/>
                </a:moveTo>
                <a:lnTo>
                  <a:pt x="942680" y="377072"/>
                </a:ln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9F1C1A54-B07E-44BC-9621-A9CFA06F0710}"/>
              </a:ext>
            </a:extLst>
          </p:cNvPr>
          <p:cNvSpPr/>
          <p:nvPr/>
        </p:nvSpPr>
        <p:spPr>
          <a:xfrm>
            <a:off x="5957740" y="1366887"/>
            <a:ext cx="1244338" cy="726351"/>
          </a:xfrm>
          <a:custGeom>
            <a:avLst/>
            <a:gdLst>
              <a:gd name="connsiteX0" fmla="*/ 0 w 1291472"/>
              <a:gd name="connsiteY0" fmla="*/ 0 h 782424"/>
              <a:gd name="connsiteX1" fmla="*/ 970961 w 1291472"/>
              <a:gd name="connsiteY1" fmla="*/ 0 h 782424"/>
              <a:gd name="connsiteX2" fmla="*/ 1291472 w 1291472"/>
              <a:gd name="connsiteY2" fmla="*/ 782424 h 78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82424">
                <a:moveTo>
                  <a:pt x="0" y="0"/>
                </a:moveTo>
                <a:lnTo>
                  <a:pt x="970961" y="0"/>
                </a:lnTo>
                <a:lnTo>
                  <a:pt x="1291472" y="78242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자유형: 도형 229">
            <a:extLst>
              <a:ext uri="{FF2B5EF4-FFF2-40B4-BE49-F238E27FC236}">
                <a16:creationId xmlns:a16="http://schemas.microsoft.com/office/drawing/2014/main" id="{D75A6A0B-CF5E-478B-89AA-39B37AA62DB1}"/>
              </a:ext>
            </a:extLst>
          </p:cNvPr>
          <p:cNvSpPr/>
          <p:nvPr/>
        </p:nvSpPr>
        <p:spPr>
          <a:xfrm>
            <a:off x="5929461" y="2420196"/>
            <a:ext cx="1272618" cy="671796"/>
          </a:xfrm>
          <a:custGeom>
            <a:avLst/>
            <a:gdLst>
              <a:gd name="connsiteX0" fmla="*/ 0 w 1319752"/>
              <a:gd name="connsiteY0" fmla="*/ 631596 h 631596"/>
              <a:gd name="connsiteX1" fmla="*/ 1018095 w 1319752"/>
              <a:gd name="connsiteY1" fmla="*/ 631596 h 631596"/>
              <a:gd name="connsiteX2" fmla="*/ 1319752 w 1319752"/>
              <a:gd name="connsiteY2" fmla="*/ 0 h 6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752" h="631596">
                <a:moveTo>
                  <a:pt x="0" y="631596"/>
                </a:moveTo>
                <a:lnTo>
                  <a:pt x="1018095" y="631596"/>
                </a:lnTo>
                <a:lnTo>
                  <a:pt x="1319752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C918B62-3918-4DD8-BF1E-E9A1189DE59F}"/>
              </a:ext>
            </a:extLst>
          </p:cNvPr>
          <p:cNvGrpSpPr/>
          <p:nvPr/>
        </p:nvGrpSpPr>
        <p:grpSpPr>
          <a:xfrm>
            <a:off x="8518123" y="3793138"/>
            <a:ext cx="327568" cy="327568"/>
            <a:chOff x="2610694" y="3622995"/>
            <a:chExt cx="400110" cy="400110"/>
          </a:xfrm>
        </p:grpSpPr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06319608-90EA-4E28-8B21-9E89D23335A7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07ECB297-D1EA-4DA6-8CC0-24956434B70B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FB98853B-E3E3-40C8-BEC5-13BA5458C518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D5CC55AA-A304-4E68-8AD6-E0B959E9BDEC}"/>
              </a:ext>
            </a:extLst>
          </p:cNvPr>
          <p:cNvSpPr/>
          <p:nvPr/>
        </p:nvSpPr>
        <p:spPr>
          <a:xfrm>
            <a:off x="7428322" y="2262433"/>
            <a:ext cx="1168923" cy="1527142"/>
          </a:xfrm>
          <a:custGeom>
            <a:avLst/>
            <a:gdLst>
              <a:gd name="connsiteX0" fmla="*/ 0 w 1168923"/>
              <a:gd name="connsiteY0" fmla="*/ 0 h 1527142"/>
              <a:gd name="connsiteX1" fmla="*/ 641022 w 1168923"/>
              <a:gd name="connsiteY1" fmla="*/ 0 h 1527142"/>
              <a:gd name="connsiteX2" fmla="*/ 1168923 w 1168923"/>
              <a:gd name="connsiteY2" fmla="*/ 1527142 h 152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923" h="1527142">
                <a:moveTo>
                  <a:pt x="0" y="0"/>
                </a:moveTo>
                <a:lnTo>
                  <a:pt x="641022" y="0"/>
                </a:lnTo>
                <a:lnTo>
                  <a:pt x="1168923" y="152714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자유형: 도형 235">
            <a:extLst>
              <a:ext uri="{FF2B5EF4-FFF2-40B4-BE49-F238E27FC236}">
                <a16:creationId xmlns:a16="http://schemas.microsoft.com/office/drawing/2014/main" id="{67F55409-FA01-4AC8-8AC7-E921260CB94F}"/>
              </a:ext>
            </a:extLst>
          </p:cNvPr>
          <p:cNvSpPr/>
          <p:nvPr/>
        </p:nvSpPr>
        <p:spPr>
          <a:xfrm>
            <a:off x="7456602" y="4120706"/>
            <a:ext cx="1176128" cy="1563656"/>
          </a:xfrm>
          <a:custGeom>
            <a:avLst/>
            <a:gdLst>
              <a:gd name="connsiteX0" fmla="*/ 0 w 1197204"/>
              <a:gd name="connsiteY0" fmla="*/ 1593130 h 1593130"/>
              <a:gd name="connsiteX1" fmla="*/ 612742 w 1197204"/>
              <a:gd name="connsiteY1" fmla="*/ 1593130 h 1593130"/>
              <a:gd name="connsiteX2" fmla="*/ 1197204 w 1197204"/>
              <a:gd name="connsiteY2" fmla="*/ 0 h 15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204" h="1593130">
                <a:moveTo>
                  <a:pt x="0" y="1593130"/>
                </a:moveTo>
                <a:lnTo>
                  <a:pt x="612742" y="1593130"/>
                </a:lnTo>
                <a:lnTo>
                  <a:pt x="119720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2BFD27F7-F55C-44C9-B6C9-BDFB548E6A9D}"/>
              </a:ext>
            </a:extLst>
          </p:cNvPr>
          <p:cNvCxnSpPr>
            <a:stCxn id="232" idx="6"/>
          </p:cNvCxnSpPr>
          <p:nvPr/>
        </p:nvCxnSpPr>
        <p:spPr>
          <a:xfrm>
            <a:off x="8845691" y="3956922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F0FA542C-000C-498B-B819-118B61AF4FD1}"/>
              </a:ext>
            </a:extLst>
          </p:cNvPr>
          <p:cNvSpPr txBox="1"/>
          <p:nvPr/>
        </p:nvSpPr>
        <p:spPr>
          <a:xfrm>
            <a:off x="10106223" y="3742449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3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16100-516B-4045-953A-E6C7DDB4249F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Test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A39634-CF88-47C0-BE19-AACE213B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39" y="651630"/>
            <a:ext cx="4336966" cy="59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A148B9B-AC05-0C49-A418-02663B34F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1" y="732889"/>
            <a:ext cx="4897364" cy="600720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089BB7-74D2-1D43-B8DC-F25EDA6B0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20" y="693500"/>
            <a:ext cx="5076265" cy="60158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57106" y="966644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8142931" y="908720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2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4F80C-81F2-4094-A688-567B05C1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702961"/>
            <a:ext cx="4076700" cy="403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4816DE-B0CB-4A8A-9F89-C9D39098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01208"/>
            <a:ext cx="3657600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C0C8DB-7B3F-4FEC-B796-DEEF99F4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EE3FFB-607E-4C46-8B8E-6E625386AB53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70664-C73F-4421-B713-D2FA858F2664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8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373395" y="2110444"/>
                <a:ext cx="5688632" cy="1631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Ts : 0.004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Tau : 0.031831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Omega(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0.888365</a:t>
                </a:r>
              </a:p>
              <a:p>
                <a:r>
                  <a:rPr lang="en-US" altLang="ko-KR" sz="2000" dirty="0" err="1">
                    <a:latin typeface="한컴 윤고딕 240" pitchFamily="18" charset="-127"/>
                    <a:ea typeface="한컴 윤고딕 240" pitchFamily="18" charset="-127"/>
                  </a:rPr>
                  <a:t>FilterR</a:t>
                </a:r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</a:t>
                </a:r>
                <a:r>
                  <a:rPr lang="ko-KR" altLang="ko-KR" dirty="0"/>
                  <a:t>0.026739566006891067</a:t>
                </a:r>
              </a:p>
              <a:p>
                <a:r>
                  <a:rPr lang="en-US" altLang="ko-KR" sz="2000" dirty="0" err="1">
                    <a:latin typeface="한컴 윤고딕 240" pitchFamily="18" charset="-127"/>
                    <a:ea typeface="한컴 윤고딕 240" pitchFamily="18" charset="-127"/>
                  </a:rPr>
                  <a:t>OmegaCal</a:t>
                </a:r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0.888365</a:t>
                </a:r>
                <a:endParaRPr lang="en-US" altLang="ko-KR" sz="2000" dirty="0">
                  <a:solidFill>
                    <a:srgbClr val="FF0000"/>
                  </a:solidFill>
                  <a:latin typeface="한컴 윤고딕 240" pitchFamily="18" charset="-127"/>
                  <a:ea typeface="한컴 윤고딕 240" pitchFamily="18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95" y="2110444"/>
                <a:ext cx="5688632" cy="1631216"/>
              </a:xfrm>
              <a:prstGeom prst="rect">
                <a:avLst/>
              </a:prstGeom>
              <a:blipFill>
                <a:blip r:embed="rId2"/>
                <a:stretch>
                  <a:fillRect l="-962" t="-1481" b="-5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4A1BD7A-E333-4D9D-949C-28067FFD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10" y="4861522"/>
            <a:ext cx="2914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DCF65-728E-4DEE-BEEA-81C3AB8E012A}"/>
              </a:ext>
            </a:extLst>
          </p:cNvPr>
          <p:cNvGrpSpPr/>
          <p:nvPr/>
        </p:nvGrpSpPr>
        <p:grpSpPr>
          <a:xfrm>
            <a:off x="3402168" y="2387868"/>
            <a:ext cx="400110" cy="400110"/>
            <a:chOff x="2610694" y="3622995"/>
            <a:chExt cx="400110" cy="40011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6448DD9-840F-4915-9D4E-0D93E87CB2B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B1BC4F6-44DE-451F-A73C-806075CDC38A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62A8BA-E595-4159-94B3-B9418B20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D61CEF-8E7A-4801-8323-A6E426DA0727}"/>
              </a:ext>
            </a:extLst>
          </p:cNvPr>
          <p:cNvGrpSpPr/>
          <p:nvPr/>
        </p:nvGrpSpPr>
        <p:grpSpPr>
          <a:xfrm rot="2683677">
            <a:off x="5599468" y="2674961"/>
            <a:ext cx="400110" cy="400110"/>
            <a:chOff x="2187030" y="3532946"/>
            <a:chExt cx="400110" cy="40011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A2ADEA7-7F99-446B-AFEC-501B43C436AF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8D97282-F42C-451C-98AF-6D48A37321D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FD825B-C6BA-4E57-82D3-EB2735B55EF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5B1C10-A70C-4DBC-B013-0FF15AB39FEA}"/>
              </a:ext>
            </a:extLst>
          </p:cNvPr>
          <p:cNvGrpSpPr/>
          <p:nvPr/>
        </p:nvGrpSpPr>
        <p:grpSpPr>
          <a:xfrm>
            <a:off x="7578632" y="3426055"/>
            <a:ext cx="400110" cy="400110"/>
            <a:chOff x="2610694" y="3622995"/>
            <a:chExt cx="400110" cy="4001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63563DE-DE13-4EF4-9EA6-B596D0D643AB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0E58D28-3647-4014-85BF-BCB2C976FE9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AA435FD-8016-41D3-BBD0-B21A07E0D94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/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0AF2C2-0D44-484E-B4EC-1651928AF017}"/>
              </a:ext>
            </a:extLst>
          </p:cNvPr>
          <p:cNvSpPr/>
          <p:nvPr/>
        </p:nvSpPr>
        <p:spPr>
          <a:xfrm>
            <a:off x="2103494" y="219387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2D86C6-64DE-480B-8C69-68EAAE303CCB}"/>
              </a:ext>
            </a:extLst>
          </p:cNvPr>
          <p:cNvSpPr/>
          <p:nvPr/>
        </p:nvSpPr>
        <p:spPr>
          <a:xfrm>
            <a:off x="1997843" y="249909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-X[1]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BE33C0-29FD-429D-971F-7EB3FA67E731}"/>
              </a:ext>
            </a:extLst>
          </p:cNvPr>
          <p:cNvSpPr/>
          <p:nvPr/>
        </p:nvSpPr>
        <p:spPr>
          <a:xfrm>
            <a:off x="2122038" y="384191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한컴 윤고딕 240" pitchFamily="18" charset="-127"/>
              </a:rPr>
              <a:t>y[1]</a:t>
            </a:r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6D559E2-0A5E-4BB4-B5EA-293FADD37C93}"/>
              </a:ext>
            </a:extLst>
          </p:cNvPr>
          <p:cNvSpPr/>
          <p:nvPr/>
        </p:nvSpPr>
        <p:spPr>
          <a:xfrm>
            <a:off x="3798625" y="2582697"/>
            <a:ext cx="1882127" cy="140839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60493D4-749F-42D2-BFDE-68BF0BAAD168}"/>
              </a:ext>
            </a:extLst>
          </p:cNvPr>
          <p:cNvSpPr/>
          <p:nvPr/>
        </p:nvSpPr>
        <p:spPr>
          <a:xfrm>
            <a:off x="2676835" y="2394193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703E47A-E93D-4194-995C-2EDA3FE35ADA}"/>
              </a:ext>
            </a:extLst>
          </p:cNvPr>
          <p:cNvSpPr/>
          <p:nvPr/>
        </p:nvSpPr>
        <p:spPr>
          <a:xfrm flipV="1">
            <a:off x="2676835" y="2669232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9D04DA-ADFD-4779-8FF9-4F73A9CD3F29}"/>
              </a:ext>
            </a:extLst>
          </p:cNvPr>
          <p:cNvCxnSpPr/>
          <p:nvPr/>
        </p:nvCxnSpPr>
        <p:spPr>
          <a:xfrm>
            <a:off x="7939056" y="3638171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C27F15-17F6-4D35-9448-366A00EF7C45}"/>
              </a:ext>
            </a:extLst>
          </p:cNvPr>
          <p:cNvSpPr txBox="1"/>
          <p:nvPr/>
        </p:nvSpPr>
        <p:spPr>
          <a:xfrm>
            <a:off x="9199588" y="3423698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325C69F5-0214-4E90-9135-B151077EF3E4}"/>
              </a:ext>
            </a:extLst>
          </p:cNvPr>
          <p:cNvSpPr/>
          <p:nvPr/>
        </p:nvSpPr>
        <p:spPr>
          <a:xfrm>
            <a:off x="2676836" y="3016042"/>
            <a:ext cx="2978870" cy="129513"/>
          </a:xfrm>
          <a:custGeom>
            <a:avLst/>
            <a:gdLst>
              <a:gd name="connsiteX0" fmla="*/ 2941163 w 2941163"/>
              <a:gd name="connsiteY0" fmla="*/ 0 h 75415"/>
              <a:gd name="connsiteX1" fmla="*/ 2865748 w 2941163"/>
              <a:gd name="connsiteY1" fmla="*/ 75415 h 75415"/>
              <a:gd name="connsiteX2" fmla="*/ 0 w 29411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163" h="75415">
                <a:moveTo>
                  <a:pt x="2941163" y="0"/>
                </a:moveTo>
                <a:lnTo>
                  <a:pt x="2865748" y="75415"/>
                </a:lnTo>
                <a:lnTo>
                  <a:pt x="0" y="75415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/>
              <p:nvPr/>
            </p:nvSpPr>
            <p:spPr>
              <a:xfrm>
                <a:off x="2265748" y="4198615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48" y="4198615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18C22519-DD49-46AF-AB67-EF04B3431D07}"/>
              </a:ext>
            </a:extLst>
          </p:cNvPr>
          <p:cNvGrpSpPr/>
          <p:nvPr/>
        </p:nvGrpSpPr>
        <p:grpSpPr>
          <a:xfrm>
            <a:off x="3384334" y="4069225"/>
            <a:ext cx="400110" cy="400110"/>
            <a:chOff x="2610694" y="3622995"/>
            <a:chExt cx="400110" cy="4001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0D0F3CB-07DE-4D43-9D84-77FCCF7A2E1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3309C42-B380-4928-B68D-4A7F672B2EE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5BBB233-1967-4951-9FFE-110AD3D8DB7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BB0ECFA7-919B-469B-87B6-3616A156A5BB}"/>
              </a:ext>
            </a:extLst>
          </p:cNvPr>
          <p:cNvSpPr/>
          <p:nvPr/>
        </p:nvSpPr>
        <p:spPr>
          <a:xfrm>
            <a:off x="2676835" y="4005085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FB61C834-E44A-4D5D-BD99-A23E9E7CF9A1}"/>
              </a:ext>
            </a:extLst>
          </p:cNvPr>
          <p:cNvSpPr/>
          <p:nvPr/>
        </p:nvSpPr>
        <p:spPr>
          <a:xfrm flipV="1">
            <a:off x="2648024" y="4336147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DDE33C73-83CF-4A53-8611-E20E2CE1687A}"/>
              </a:ext>
            </a:extLst>
          </p:cNvPr>
          <p:cNvSpPr/>
          <p:nvPr/>
        </p:nvSpPr>
        <p:spPr>
          <a:xfrm flipV="1">
            <a:off x="3770344" y="4205438"/>
            <a:ext cx="1746258" cy="83223"/>
          </a:xfrm>
          <a:custGeom>
            <a:avLst/>
            <a:gdLst>
              <a:gd name="connsiteX0" fmla="*/ 0 w 1875934"/>
              <a:gd name="connsiteY0" fmla="*/ 0 h 0"/>
              <a:gd name="connsiteX1" fmla="*/ 1875934 w 187593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5934">
                <a:moveTo>
                  <a:pt x="0" y="0"/>
                </a:moveTo>
                <a:lnTo>
                  <a:pt x="1875934" y="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F38B81D-CD2F-46E5-AA37-56FC02543659}"/>
              </a:ext>
            </a:extLst>
          </p:cNvPr>
          <p:cNvSpPr/>
          <p:nvPr/>
        </p:nvSpPr>
        <p:spPr>
          <a:xfrm>
            <a:off x="5497991" y="4084614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한컴 윤고딕 240" pitchFamily="18" charset="-127"/>
              </a:rPr>
              <a:t>y[0]</a:t>
            </a:r>
            <a:endParaRPr lang="ko-KR" altLang="en-US" dirty="0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2993D5F-BE77-4E8D-8800-BD73E6153C30}"/>
              </a:ext>
            </a:extLst>
          </p:cNvPr>
          <p:cNvSpPr/>
          <p:nvPr/>
        </p:nvSpPr>
        <p:spPr>
          <a:xfrm>
            <a:off x="5985643" y="2865213"/>
            <a:ext cx="1640264" cy="612742"/>
          </a:xfrm>
          <a:custGeom>
            <a:avLst/>
            <a:gdLst>
              <a:gd name="connsiteX0" fmla="*/ 0 w 1640264"/>
              <a:gd name="connsiteY0" fmla="*/ 0 h 612742"/>
              <a:gd name="connsiteX1" fmla="*/ 1046375 w 1640264"/>
              <a:gd name="connsiteY1" fmla="*/ 0 h 612742"/>
              <a:gd name="connsiteX2" fmla="*/ 1640264 w 1640264"/>
              <a:gd name="connsiteY2" fmla="*/ 612742 h 6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0264" h="612742">
                <a:moveTo>
                  <a:pt x="0" y="0"/>
                </a:moveTo>
                <a:lnTo>
                  <a:pt x="1046375" y="0"/>
                </a:lnTo>
                <a:lnTo>
                  <a:pt x="1640264" y="612742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5A77F937-74FA-436F-AF0B-082DB7E750A0}"/>
              </a:ext>
            </a:extLst>
          </p:cNvPr>
          <p:cNvSpPr/>
          <p:nvPr/>
        </p:nvSpPr>
        <p:spPr>
          <a:xfrm>
            <a:off x="5995070" y="3789040"/>
            <a:ext cx="1640264" cy="509047"/>
          </a:xfrm>
          <a:custGeom>
            <a:avLst/>
            <a:gdLst>
              <a:gd name="connsiteX0" fmla="*/ 0 w 1574276"/>
              <a:gd name="connsiteY0" fmla="*/ 509047 h 509047"/>
              <a:gd name="connsiteX1" fmla="*/ 980387 w 1574276"/>
              <a:gd name="connsiteY1" fmla="*/ 509047 h 509047"/>
              <a:gd name="connsiteX2" fmla="*/ 1574276 w 1574276"/>
              <a:gd name="connsiteY2" fmla="*/ 0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276" h="509047">
                <a:moveTo>
                  <a:pt x="0" y="509047"/>
                </a:moveTo>
                <a:lnTo>
                  <a:pt x="980387" y="509047"/>
                </a:lnTo>
                <a:lnTo>
                  <a:pt x="1574276" y="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CE67EAC-6134-4C98-BC51-D1C196BC5B23}"/>
              </a:ext>
            </a:extLst>
          </p:cNvPr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588072-8AEA-4F19-A608-074F8632E5B3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9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0576E2-F99E-470B-BAE9-C6FEF6FF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54" y="697829"/>
            <a:ext cx="4032448" cy="59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8B9AEB-E2FB-4E72-A8AC-2AEDC8F2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54" y="790501"/>
            <a:ext cx="4181053" cy="58991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ADD881-584A-4682-8C65-CC04FEEE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2" y="764704"/>
            <a:ext cx="4248472" cy="58179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82928" y="936888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867278" y="958808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3998A3-57CE-43EB-8EA2-A4EF5FBC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2" y="5314159"/>
            <a:ext cx="3562350" cy="1285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3D775E-EE79-42BF-8B21-1B7E66862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419" y="616367"/>
            <a:ext cx="3943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D6B91B-7135-5343-9BFE-BC5C14E2231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5" y="661781"/>
            <a:ext cx="4248000" cy="5817600"/>
          </a:xfrm>
          <a:prstGeom prst="rect">
            <a:avLst/>
          </a:prstGeom>
        </p:spPr>
      </p:pic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34A4B5-5C9D-EC47-8206-AA03EF20C13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48" y="661781"/>
            <a:ext cx="4248000" cy="58176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66185" y="912562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513980" y="884519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Passed All Filters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5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Dependencies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B5C17-2F2F-9B47-86A9-35C36D5BF834}"/>
              </a:ext>
            </a:extLst>
          </p:cNvPr>
          <p:cNvSpPr txBox="1"/>
          <p:nvPr/>
        </p:nvSpPr>
        <p:spPr>
          <a:xfrm>
            <a:off x="1170534" y="1052736"/>
            <a:ext cx="6144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2.7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library (Subprocess, Chips, </a:t>
            </a:r>
            <a:r>
              <a:rPr lang="en-US" dirty="0" err="1"/>
              <a:t>Numpy</a:t>
            </a:r>
            <a:r>
              <a:rPr lang="en-US" dirty="0"/>
              <a:t>, Matplotlib)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g++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Icarus Verilog Compiler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7974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Round-Off Noise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int to float, float to int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7C11E-B940-6C4B-9EBE-17EB0D0C1D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4" y="763452"/>
            <a:ext cx="4248000" cy="5817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B4DE16A-4859-7B4A-97FA-A48F3E1704D7}"/>
              </a:ext>
            </a:extLst>
          </p:cNvPr>
          <p:cNvSpPr txBox="1"/>
          <p:nvPr/>
        </p:nvSpPr>
        <p:spPr>
          <a:xfrm>
            <a:off x="1098526" y="119675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Integer Input</a:t>
            </a:r>
          </a:p>
          <a:p>
            <a:r>
              <a:rPr lang="en-KR" dirty="0"/>
              <a:t>( = ADS1292 24bit )</a:t>
            </a:r>
          </a:p>
        </p:txBody>
      </p:sp>
    </p:spTree>
    <p:extLst>
      <p:ext uri="{BB962C8B-B14F-4D97-AF65-F5344CB8AC3E}">
        <p14:creationId xmlns:p14="http://schemas.microsoft.com/office/powerpoint/2010/main" val="356423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9BBBB4-5F7C-F14C-B53A-5C75E25B542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03" y="680153"/>
            <a:ext cx="4248000" cy="58176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39BCDD-98A4-154C-A8D1-1F24EFD8013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677894"/>
            <a:ext cx="4248000" cy="58168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66185" y="912562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513979" y="912562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Round-Off Noise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int to float, float to int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A3D8F3-93FF-E94F-8BCC-E5A83DC33228}"/>
              </a:ext>
            </a:extLst>
          </p:cNvPr>
          <p:cNvGrpSpPr/>
          <p:nvPr/>
        </p:nvGrpSpPr>
        <p:grpSpPr>
          <a:xfrm>
            <a:off x="1779703" y="1659666"/>
            <a:ext cx="8735400" cy="4743720"/>
            <a:chOff x="1779703" y="1659666"/>
            <a:chExt cx="8735400" cy="47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F7F20D1-C7B6-6746-9841-D9CC041E2A63}"/>
                    </a:ext>
                  </a:extLst>
                </p14:cNvPr>
                <p14:cNvContentPartPr/>
                <p14:nvPr/>
              </p14:nvContentPartPr>
              <p14:xfrm>
                <a:off x="1779703" y="4911546"/>
                <a:ext cx="3708720" cy="1491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F7F20D1-C7B6-6746-9841-D9CC041E2A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71063" y="4902906"/>
                  <a:ext cx="372636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6F15278-CD01-1E4D-9220-3BEF9CE7A100}"/>
                    </a:ext>
                  </a:extLst>
                </p14:cNvPr>
                <p14:cNvContentPartPr/>
                <p14:nvPr/>
              </p14:nvContentPartPr>
              <p14:xfrm>
                <a:off x="5450623" y="4381986"/>
                <a:ext cx="4835160" cy="1945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6F15278-CD01-1E4D-9220-3BEF9CE7A1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41623" y="4373346"/>
                  <a:ext cx="4852800" cy="19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433267-1FEA-2E46-8FB8-92C293B77CA0}"/>
                    </a:ext>
                  </a:extLst>
                </p14:cNvPr>
                <p14:cNvContentPartPr/>
                <p14:nvPr/>
              </p14:nvContentPartPr>
              <p14:xfrm>
                <a:off x="4532263" y="2094906"/>
                <a:ext cx="5340600" cy="2929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433267-1FEA-2E46-8FB8-92C293B77C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23623" y="2086266"/>
                  <a:ext cx="5358240" cy="29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0DC717-BAF8-C349-8087-1B7A4FAD40EC}"/>
                    </a:ext>
                  </a:extLst>
                </p14:cNvPr>
                <p14:cNvContentPartPr/>
                <p14:nvPr/>
              </p14:nvContentPartPr>
              <p14:xfrm>
                <a:off x="8302543" y="1659666"/>
                <a:ext cx="2212560" cy="288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0DC717-BAF8-C349-8087-1B7A4FAD40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93903" y="1650666"/>
                  <a:ext cx="2230200" cy="290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1A04003-3159-D54E-918E-3FBAF637ACE7}"/>
              </a:ext>
            </a:extLst>
          </p:cNvPr>
          <p:cNvSpPr txBox="1"/>
          <p:nvPr/>
        </p:nvSpPr>
        <p:spPr>
          <a:xfrm>
            <a:off x="10171534" y="991612"/>
            <a:ext cx="207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Round-Off Noise occurred!</a:t>
            </a:r>
          </a:p>
        </p:txBody>
      </p:sp>
    </p:spTree>
    <p:extLst>
      <p:ext uri="{BB962C8B-B14F-4D97-AF65-F5344CB8AC3E}">
        <p14:creationId xmlns:p14="http://schemas.microsoft.com/office/powerpoint/2010/main" val="358592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1583A331-BB41-4D72-AFD0-BDE3DC5CB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42370" r="76536" b="31495"/>
          <a:stretch/>
        </p:blipFill>
        <p:spPr>
          <a:xfrm>
            <a:off x="1960187" y="980728"/>
            <a:ext cx="3600400" cy="2346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D1C31-A656-4D3D-9A5E-194F299343E8}"/>
              </a:ext>
            </a:extLst>
          </p:cNvPr>
          <p:cNvSpPr txBox="1"/>
          <p:nvPr/>
        </p:nvSpPr>
        <p:spPr>
          <a:xfrm>
            <a:off x="5654107" y="1830567"/>
            <a:ext cx="388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Vivado</a:t>
            </a:r>
            <a:r>
              <a:rPr lang="en-US" altLang="ko-KR" dirty="0"/>
              <a:t> HLS(Xilinx)</a:t>
            </a:r>
          </a:p>
          <a:p>
            <a:r>
              <a:rPr lang="en-US" altLang="ko-KR" dirty="0"/>
              <a:t>Total LUT : 1928</a:t>
            </a:r>
          </a:p>
          <a:p>
            <a:r>
              <a:rPr lang="en-US" altLang="ko-KR" dirty="0"/>
              <a:t>Total Cycle : 26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599247-DE3D-48E2-BE94-29608FC2E0EC}"/>
              </a:ext>
            </a:extLst>
          </p:cNvPr>
          <p:cNvSpPr/>
          <p:nvPr/>
        </p:nvSpPr>
        <p:spPr>
          <a:xfrm>
            <a:off x="560262" y="111966"/>
            <a:ext cx="8983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Synthesis (LPF)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Vivado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HLS (Xilinx) 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direct coded Verilog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24079A-0839-4AB4-8221-FEB4D69D84BD}"/>
              </a:ext>
            </a:extLst>
          </p:cNvPr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0BD56-A6E7-446F-8DEB-E3D6E82817EF}"/>
              </a:ext>
            </a:extLst>
          </p:cNvPr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77E33-0584-466D-9005-E3F0FF26F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81" y="3717032"/>
            <a:ext cx="3600206" cy="854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4D528-D0C0-4798-97D8-128B77462BEE}"/>
              </a:ext>
            </a:extLst>
          </p:cNvPr>
          <p:cNvSpPr txBox="1"/>
          <p:nvPr/>
        </p:nvSpPr>
        <p:spPr>
          <a:xfrm>
            <a:off x="5654494" y="3820867"/>
            <a:ext cx="437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Direct coded Verilog code (</a:t>
            </a:r>
            <a:r>
              <a:rPr lang="en-US" altLang="ko-KR" dirty="0" err="1"/>
              <a:t>iir_lpf.v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Total LUT : 1642</a:t>
            </a:r>
          </a:p>
          <a:p>
            <a:r>
              <a:rPr lang="en-US" altLang="ko-KR" dirty="0"/>
              <a:t>Total Cycle : 16 ~ 40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2837F19-B07D-4788-AD63-4A1F35BA5E3F}"/>
              </a:ext>
            </a:extLst>
          </p:cNvPr>
          <p:cNvSpPr/>
          <p:nvPr/>
        </p:nvSpPr>
        <p:spPr>
          <a:xfrm rot="5400000">
            <a:off x="5473131" y="5050136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D1857-817A-4B11-B2F2-05602F508DE4}"/>
              </a:ext>
            </a:extLst>
          </p:cNvPr>
          <p:cNvSpPr txBox="1"/>
          <p:nvPr/>
        </p:nvSpPr>
        <p:spPr>
          <a:xfrm>
            <a:off x="4062479" y="5719001"/>
            <a:ext cx="3383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using less of LUT!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7411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1583A331-BB41-4D72-AFD0-BDE3DC5CB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42370" r="76536" b="31495"/>
          <a:stretch/>
        </p:blipFill>
        <p:spPr>
          <a:xfrm>
            <a:off x="1960187" y="980728"/>
            <a:ext cx="3600400" cy="2346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D1C31-A656-4D3D-9A5E-194F299343E8}"/>
              </a:ext>
            </a:extLst>
          </p:cNvPr>
          <p:cNvSpPr txBox="1"/>
          <p:nvPr/>
        </p:nvSpPr>
        <p:spPr>
          <a:xfrm>
            <a:off x="5654107" y="1830567"/>
            <a:ext cx="388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Vivado</a:t>
            </a:r>
            <a:r>
              <a:rPr lang="en-US" altLang="ko-KR" dirty="0"/>
              <a:t> HLS(Xilinx)</a:t>
            </a:r>
          </a:p>
          <a:p>
            <a:r>
              <a:rPr lang="en-US" altLang="ko-KR" dirty="0"/>
              <a:t>Total LUT : 1928</a:t>
            </a:r>
            <a:r>
              <a:rPr lang="ko-KR" altLang="en-US" dirty="0"/>
              <a:t>  </a:t>
            </a:r>
            <a:r>
              <a:rPr lang="en-US" altLang="ko-KR" dirty="0"/>
              <a:t> (X Handshaking)</a:t>
            </a:r>
          </a:p>
          <a:p>
            <a:r>
              <a:rPr lang="en-US" altLang="ko-KR" dirty="0"/>
              <a:t>Total Cycle : 26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599247-DE3D-48E2-BE94-29608FC2E0EC}"/>
              </a:ext>
            </a:extLst>
          </p:cNvPr>
          <p:cNvSpPr/>
          <p:nvPr/>
        </p:nvSpPr>
        <p:spPr>
          <a:xfrm>
            <a:off x="560262" y="111966"/>
            <a:ext cx="8983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Synthesis (LPF)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Vivado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HLS (Xilinx) 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direct coded Verilog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24079A-0839-4AB4-8221-FEB4D69D84BD}"/>
              </a:ext>
            </a:extLst>
          </p:cNvPr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0BD56-A6E7-446F-8DEB-E3D6E82817EF}"/>
              </a:ext>
            </a:extLst>
          </p:cNvPr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77E33-0584-466D-9005-E3F0FF26F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81" y="3717032"/>
            <a:ext cx="3600206" cy="854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4D528-D0C0-4798-97D8-128B77462BEE}"/>
              </a:ext>
            </a:extLst>
          </p:cNvPr>
          <p:cNvSpPr txBox="1"/>
          <p:nvPr/>
        </p:nvSpPr>
        <p:spPr>
          <a:xfrm>
            <a:off x="5654494" y="3820867"/>
            <a:ext cx="437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Direct coded Verilog code (</a:t>
            </a:r>
            <a:r>
              <a:rPr lang="en-US" altLang="ko-KR" dirty="0" err="1"/>
              <a:t>iir_lpf.v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Total LUT : 1642    (O Handshaking)</a:t>
            </a:r>
          </a:p>
          <a:p>
            <a:r>
              <a:rPr lang="en-US" altLang="ko-KR" dirty="0"/>
              <a:t>Total Cycle : 16 ~ 40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2837F19-B07D-4788-AD63-4A1F35BA5E3F}"/>
              </a:ext>
            </a:extLst>
          </p:cNvPr>
          <p:cNvSpPr/>
          <p:nvPr/>
        </p:nvSpPr>
        <p:spPr>
          <a:xfrm rot="5400000">
            <a:off x="5473131" y="5050136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D1857-817A-4B11-B2F2-05602F508DE4}"/>
              </a:ext>
            </a:extLst>
          </p:cNvPr>
          <p:cNvSpPr txBox="1"/>
          <p:nvPr/>
        </p:nvSpPr>
        <p:spPr>
          <a:xfrm>
            <a:off x="4062479" y="5719001"/>
            <a:ext cx="3383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using less of LUT!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6126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C2F6E-1CBF-A64B-8ACD-8EF6A04BE9B1}"/>
              </a:ext>
            </a:extLst>
          </p:cNvPr>
          <p:cNvSpPr/>
          <p:nvPr/>
        </p:nvSpPr>
        <p:spPr>
          <a:xfrm>
            <a:off x="1458566" y="548680"/>
            <a:ext cx="223224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Python(Subprocess) </a:t>
            </a:r>
          </a:p>
          <a:p>
            <a:pPr algn="ctr"/>
            <a:r>
              <a:rPr lang="en-KR" dirty="0"/>
              <a:t>Verilog compile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E245F-0971-7642-9ADF-5FAAC7063468}"/>
              </a:ext>
            </a:extLst>
          </p:cNvPr>
          <p:cNvSpPr/>
          <p:nvPr/>
        </p:nvSpPr>
        <p:spPr>
          <a:xfrm>
            <a:off x="1863956" y="1557611"/>
            <a:ext cx="1421468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</a:t>
            </a:r>
            <a:r>
              <a:rPr lang="en-KR" dirty="0"/>
              <a:t>ile_reader.v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114570-FFB3-2449-A98A-31BA00AB5980}"/>
              </a:ext>
            </a:extLst>
          </p:cNvPr>
          <p:cNvSpPr/>
          <p:nvPr/>
        </p:nvSpPr>
        <p:spPr>
          <a:xfrm>
            <a:off x="4739994" y="548680"/>
            <a:ext cx="223224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C++(signal) </a:t>
            </a:r>
          </a:p>
          <a:p>
            <a:pPr algn="ctr"/>
            <a:r>
              <a:rPr lang="en-KR" dirty="0"/>
              <a:t>Generate Signal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139306-81C2-C040-A717-3FF7A929598F}"/>
              </a:ext>
            </a:extLst>
          </p:cNvPr>
          <p:cNvSpPr/>
          <p:nvPr/>
        </p:nvSpPr>
        <p:spPr>
          <a:xfrm>
            <a:off x="4760967" y="4554055"/>
            <a:ext cx="223224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Python(Matplotlib)</a:t>
            </a:r>
          </a:p>
          <a:p>
            <a:pPr algn="ctr"/>
            <a:r>
              <a:rPr lang="en-KR" dirty="0"/>
              <a:t>Compare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01001-97F1-3242-B1C5-91F12259275D}"/>
              </a:ext>
            </a:extLst>
          </p:cNvPr>
          <p:cNvSpPr/>
          <p:nvPr/>
        </p:nvSpPr>
        <p:spPr>
          <a:xfrm>
            <a:off x="8021422" y="538292"/>
            <a:ext cx="236407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Vivado HLS (Xilinx)</a:t>
            </a:r>
          </a:p>
          <a:p>
            <a:pPr algn="ctr"/>
            <a:r>
              <a:rPr lang="en-US" dirty="0"/>
              <a:t>Convert C to Verilog</a:t>
            </a:r>
            <a:endParaRPr lang="en-K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76D3C9-C800-8246-9CF0-F12CBCFE6971}"/>
              </a:ext>
            </a:extLst>
          </p:cNvPr>
          <p:cNvSpPr/>
          <p:nvPr/>
        </p:nvSpPr>
        <p:spPr>
          <a:xfrm>
            <a:off x="1880060" y="2289544"/>
            <a:ext cx="1421468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KR" dirty="0"/>
              <a:t>ir_lpf.v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0F306B-362C-8D40-AA27-C2D89C53637F}"/>
              </a:ext>
            </a:extLst>
          </p:cNvPr>
          <p:cNvSpPr/>
          <p:nvPr/>
        </p:nvSpPr>
        <p:spPr>
          <a:xfrm>
            <a:off x="1853465" y="3021477"/>
            <a:ext cx="1421468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KR" dirty="0"/>
              <a:t>ile_writer.v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27BC6-E268-914E-BF9D-AEF2B2C860C3}"/>
              </a:ext>
            </a:extLst>
          </p:cNvPr>
          <p:cNvSpPr/>
          <p:nvPr/>
        </p:nvSpPr>
        <p:spPr>
          <a:xfrm>
            <a:off x="1690662" y="3751712"/>
            <a:ext cx="18002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Output_Verilog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28A5BF-DB4B-C548-BA9A-7930F686D9CF}"/>
              </a:ext>
            </a:extLst>
          </p:cNvPr>
          <p:cNvSpPr/>
          <p:nvPr/>
        </p:nvSpPr>
        <p:spPr>
          <a:xfrm>
            <a:off x="5145384" y="1542366"/>
            <a:ext cx="1421468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Stimulus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DBB0F-3A35-D04E-A191-C441C8C51CBB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2574690" y="1195011"/>
            <a:ext cx="0" cy="362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9A115-5257-AF49-8828-DDA963A7E5A1}"/>
              </a:ext>
            </a:extLst>
          </p:cNvPr>
          <p:cNvCxnSpPr/>
          <p:nvPr/>
        </p:nvCxnSpPr>
        <p:spPr>
          <a:xfrm>
            <a:off x="2587562" y="1926944"/>
            <a:ext cx="0" cy="362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7535A2-6AC0-ED46-8E45-D62B5CA1867B}"/>
              </a:ext>
            </a:extLst>
          </p:cNvPr>
          <p:cNvCxnSpPr/>
          <p:nvPr/>
        </p:nvCxnSpPr>
        <p:spPr>
          <a:xfrm>
            <a:off x="2571452" y="2658877"/>
            <a:ext cx="0" cy="362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E4FC66-CB2D-4340-A936-E42869808B00}"/>
              </a:ext>
            </a:extLst>
          </p:cNvPr>
          <p:cNvCxnSpPr/>
          <p:nvPr/>
        </p:nvCxnSpPr>
        <p:spPr>
          <a:xfrm>
            <a:off x="2563107" y="3361885"/>
            <a:ext cx="0" cy="362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CC270CC-2A62-5F4D-8ECE-857EADFBCBE5}"/>
              </a:ext>
            </a:extLst>
          </p:cNvPr>
          <p:cNvCxnSpPr>
            <a:stCxn id="32" idx="2"/>
            <a:endCxn id="28" idx="1"/>
          </p:cNvCxnSpPr>
          <p:nvPr/>
        </p:nvCxnSpPr>
        <p:spPr>
          <a:xfrm rot="16200000" flipH="1">
            <a:off x="3297792" y="3414046"/>
            <a:ext cx="756176" cy="217017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233E7EC-5E2E-C747-98A5-70D6AF8DF1AF}"/>
              </a:ext>
            </a:extLst>
          </p:cNvPr>
          <p:cNvSpPr/>
          <p:nvPr/>
        </p:nvSpPr>
        <p:spPr>
          <a:xfrm>
            <a:off x="5182496" y="5568728"/>
            <a:ext cx="1421468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Graph, 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868CA9-1171-D24E-BF52-95B12EC9BB41}"/>
              </a:ext>
            </a:extLst>
          </p:cNvPr>
          <p:cNvCxnSpPr/>
          <p:nvPr/>
        </p:nvCxnSpPr>
        <p:spPr>
          <a:xfrm>
            <a:off x="5893230" y="5200386"/>
            <a:ext cx="0" cy="362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31B36-F66B-5745-8DC8-07DBBA2D4FD9}"/>
              </a:ext>
            </a:extLst>
          </p:cNvPr>
          <p:cNvSpPr/>
          <p:nvPr/>
        </p:nvSpPr>
        <p:spPr>
          <a:xfrm>
            <a:off x="5163920" y="2255187"/>
            <a:ext cx="1421468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iir_lpf.cpp</a:t>
            </a:r>
            <a:endParaRPr lang="en-K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FBD61C-AEEF-764A-8639-DFDB2E1DF10D}"/>
              </a:ext>
            </a:extLst>
          </p:cNvPr>
          <p:cNvSpPr/>
          <p:nvPr/>
        </p:nvSpPr>
        <p:spPr>
          <a:xfrm>
            <a:off x="4974522" y="2985382"/>
            <a:ext cx="18002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Output_CPP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6A1A4C-0B6E-FF42-92A4-00B88C842C7E}"/>
              </a:ext>
            </a:extLst>
          </p:cNvPr>
          <p:cNvCxnSpPr>
            <a:cxnSpLocks/>
            <a:stCxn id="44" idx="2"/>
            <a:endCxn id="28" idx="0"/>
          </p:cNvCxnSpPr>
          <p:nvPr/>
        </p:nvCxnSpPr>
        <p:spPr>
          <a:xfrm>
            <a:off x="5874654" y="3354715"/>
            <a:ext cx="2437" cy="11993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3CEF0A3-29C9-F44F-8FF9-351F023F0A5E}"/>
              </a:ext>
            </a:extLst>
          </p:cNvPr>
          <p:cNvSpPr/>
          <p:nvPr/>
        </p:nvSpPr>
        <p:spPr>
          <a:xfrm>
            <a:off x="8537820" y="1555243"/>
            <a:ext cx="1421468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lpf.cpp</a:t>
            </a:r>
            <a:endParaRPr lang="en-K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AF1643-A2BE-214E-8425-55C1612BE64A}"/>
              </a:ext>
            </a:extLst>
          </p:cNvPr>
          <p:cNvSpPr/>
          <p:nvPr/>
        </p:nvSpPr>
        <p:spPr>
          <a:xfrm>
            <a:off x="8537820" y="2250850"/>
            <a:ext cx="1421468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lpf.v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5771CE-342A-5B44-A9D0-A3CFA358352B}"/>
              </a:ext>
            </a:extLst>
          </p:cNvPr>
          <p:cNvCxnSpPr/>
          <p:nvPr/>
        </p:nvCxnSpPr>
        <p:spPr>
          <a:xfrm>
            <a:off x="5856118" y="1216894"/>
            <a:ext cx="0" cy="362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BB672C-4042-864D-A0FC-8E5B81B20B55}"/>
              </a:ext>
            </a:extLst>
          </p:cNvPr>
          <p:cNvCxnSpPr/>
          <p:nvPr/>
        </p:nvCxnSpPr>
        <p:spPr>
          <a:xfrm>
            <a:off x="5856118" y="1888250"/>
            <a:ext cx="0" cy="362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14E0AC-A0B5-E246-9915-6DE0775E88DE}"/>
              </a:ext>
            </a:extLst>
          </p:cNvPr>
          <p:cNvCxnSpPr/>
          <p:nvPr/>
        </p:nvCxnSpPr>
        <p:spPr>
          <a:xfrm>
            <a:off x="5852887" y="2658877"/>
            <a:ext cx="0" cy="362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C625B0-9D6A-1343-83B4-3C829765C236}"/>
              </a:ext>
            </a:extLst>
          </p:cNvPr>
          <p:cNvCxnSpPr/>
          <p:nvPr/>
        </p:nvCxnSpPr>
        <p:spPr>
          <a:xfrm>
            <a:off x="9203459" y="1179766"/>
            <a:ext cx="0" cy="362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800163-33FC-B64B-8A3D-1AF23BCFD650}"/>
              </a:ext>
            </a:extLst>
          </p:cNvPr>
          <p:cNvCxnSpPr/>
          <p:nvPr/>
        </p:nvCxnSpPr>
        <p:spPr>
          <a:xfrm>
            <a:off x="9203459" y="1931999"/>
            <a:ext cx="0" cy="362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AF2E33F-5C4E-0A48-B47D-5503C1B553E5}"/>
              </a:ext>
            </a:extLst>
          </p:cNvPr>
          <p:cNvCxnSpPr>
            <a:stCxn id="51" idx="2"/>
            <a:endCxn id="28" idx="3"/>
          </p:cNvCxnSpPr>
          <p:nvPr/>
        </p:nvCxnSpPr>
        <p:spPr>
          <a:xfrm rot="5400000">
            <a:off x="6992366" y="2621033"/>
            <a:ext cx="2257038" cy="2255339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6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Acoef[0] = </a:t>
            </a:r>
            <a:r>
              <a:rPr lang="ko-KR" altLang="ko-KR" dirty="0"/>
              <a:t>0.013369783003445533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Acoef[1] = </a:t>
            </a:r>
            <a:r>
              <a:rPr lang="ko-KR" altLang="ko-KR" dirty="0"/>
              <a:t>0.026739566006891067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Acoef[2] = </a:t>
            </a:r>
            <a:r>
              <a:rPr lang="ko-KR" altLang="ko-KR" dirty="0"/>
              <a:t>0.013369783003445533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Acoef[3]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Acoef[4]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Bcoef[0] = </a:t>
            </a:r>
            <a:r>
              <a:rPr lang="ko-KR" altLang="ko-KR" dirty="0"/>
              <a:t>1</a:t>
            </a:r>
            <a:r>
              <a:rPr lang="en-US" altLang="ko-KR" dirty="0"/>
              <a:t>.000000000000000000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Bcoef[1] = -</a:t>
            </a:r>
            <a:r>
              <a:rPr lang="ko-KR" altLang="ko-KR" dirty="0"/>
              <a:t>1.6474599810769766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Bcoef[2] = </a:t>
            </a:r>
            <a:r>
              <a:rPr lang="ko-KR" altLang="ko-KR" dirty="0"/>
              <a:t>0.70089678118840248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Bcoef[3]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Bcoef[4]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C9342E-AF4B-4245-955B-9C7818F8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01" y="6106331"/>
            <a:ext cx="4362450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1B32DB-C1EC-40FA-8951-33AE730C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813" y="4838255"/>
            <a:ext cx="4619625" cy="56197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45C1E7A-5127-4DBD-B4C0-56C586978573}"/>
              </a:ext>
            </a:extLst>
          </p:cNvPr>
          <p:cNvSpPr/>
          <p:nvPr/>
        </p:nvSpPr>
        <p:spPr>
          <a:xfrm rot="5400000">
            <a:off x="5719636" y="5581206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8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4715F-8B3E-461A-8824-A6BB3A71E8FA}"/>
              </a:ext>
            </a:extLst>
          </p:cNvPr>
          <p:cNvGrpSpPr/>
          <p:nvPr/>
        </p:nvGrpSpPr>
        <p:grpSpPr>
          <a:xfrm>
            <a:off x="1104372" y="1902426"/>
            <a:ext cx="7771759" cy="3927798"/>
            <a:chOff x="767026" y="1902426"/>
            <a:chExt cx="7771759" cy="392779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2E55C3-F667-440C-BD09-13824EE014BD}"/>
                </a:ext>
              </a:extLst>
            </p:cNvPr>
            <p:cNvGrpSpPr/>
            <p:nvPr/>
          </p:nvGrpSpPr>
          <p:grpSpPr>
            <a:xfrm>
              <a:off x="2610694" y="3622995"/>
              <a:ext cx="400110" cy="400110"/>
              <a:chOff x="2610694" y="3622995"/>
              <a:chExt cx="400110" cy="40011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5A304B9-6232-4287-AADD-5DB8839E40C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7392B1A-19CF-4615-A0B5-BE3EC10A7A3F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5309B2C-4F62-45D9-B4DC-1A6BAFADE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E63BD69-1577-42B9-BA60-CD773476745A}"/>
                </a:ext>
              </a:extLst>
            </p:cNvPr>
            <p:cNvGrpSpPr/>
            <p:nvPr/>
          </p:nvGrpSpPr>
          <p:grpSpPr>
            <a:xfrm rot="2683677">
              <a:off x="2624180" y="4471763"/>
              <a:ext cx="400110" cy="400110"/>
              <a:chOff x="2187030" y="3532946"/>
              <a:chExt cx="400110" cy="400110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CF73727-53C5-4068-AED7-AAC39661F207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BA1A7536-6F44-48D0-BA9D-8D85907E1A41}"/>
                  </a:ext>
                </a:extLst>
              </p:cNvPr>
              <p:cNvCxnSpPr>
                <a:stCxn id="18" idx="2"/>
                <a:endCxn id="18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BC905B81-216F-4FC9-A390-4B2524F1F2D6}"/>
                  </a:ext>
                </a:extLst>
              </p:cNvPr>
              <p:cNvCxnSpPr>
                <a:cxnSpLocks/>
                <a:stCxn id="18" idx="0"/>
                <a:endCxn id="18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CA6BD2-C4D3-4130-AC95-BAE040B32B0D}"/>
                </a:ext>
              </a:extLst>
            </p:cNvPr>
            <p:cNvGrpSpPr/>
            <p:nvPr/>
          </p:nvGrpSpPr>
          <p:grpSpPr>
            <a:xfrm rot="2683677">
              <a:off x="2610696" y="5403395"/>
              <a:ext cx="400110" cy="400110"/>
              <a:chOff x="2187030" y="3532946"/>
              <a:chExt cx="400110" cy="40011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463F634-1093-4FA5-A7F2-561E3AB81035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90E6DA7-3A89-4B21-B644-9BA48871308A}"/>
                  </a:ext>
                </a:extLst>
              </p:cNvPr>
              <p:cNvCxnSpPr>
                <a:stCxn id="23" idx="2"/>
                <a:endCxn id="23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0A9DDF2C-AB31-4315-93DA-431E8410E865}"/>
                  </a:ext>
                </a:extLst>
              </p:cNvPr>
              <p:cNvCxnSpPr>
                <a:cxnSpLocks/>
                <a:stCxn id="23" idx="0"/>
                <a:endCxn id="23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4D57CBF-3496-4471-9C0B-7CA3128D5262}"/>
                </a:ext>
              </a:extLst>
            </p:cNvPr>
            <p:cNvGrpSpPr/>
            <p:nvPr/>
          </p:nvGrpSpPr>
          <p:grpSpPr>
            <a:xfrm rot="2683677">
              <a:off x="4637772" y="3213586"/>
              <a:ext cx="400110" cy="400110"/>
              <a:chOff x="2187030" y="3532946"/>
              <a:chExt cx="400110" cy="40011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377E04C-4851-44CE-9AC2-5ECC16C7C36D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8D07FA3-3A8E-46A8-9BC1-0C8DA8C65816}"/>
                  </a:ext>
                </a:extLst>
              </p:cNvPr>
              <p:cNvCxnSpPr>
                <a:stCxn id="27" idx="2"/>
                <a:endCxn id="27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DFAFE2D-21F8-4B7C-9929-972B3D7F879E}"/>
                  </a:ext>
                </a:extLst>
              </p:cNvPr>
              <p:cNvCxnSpPr>
                <a:cxnSpLocks/>
                <a:stCxn id="27" idx="0"/>
                <a:endCxn id="27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5D966F-18DF-447D-9B1B-F9CA4F1724F1}"/>
                </a:ext>
              </a:extLst>
            </p:cNvPr>
            <p:cNvGrpSpPr/>
            <p:nvPr/>
          </p:nvGrpSpPr>
          <p:grpSpPr>
            <a:xfrm rot="2683677">
              <a:off x="4637772" y="2071703"/>
              <a:ext cx="400110" cy="400110"/>
              <a:chOff x="2187030" y="3532946"/>
              <a:chExt cx="400110" cy="400110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6C228CA9-5E6F-4A78-BEC3-FF784DC6486F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018AF1C-BF6E-42D8-9ABD-A38AA964AFD8}"/>
                  </a:ext>
                </a:extLst>
              </p:cNvPr>
              <p:cNvCxnSpPr>
                <a:stCxn id="31" idx="2"/>
                <a:endCxn id="31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2F08296-47D6-4E9F-B635-04D028A53DE6}"/>
                  </a:ext>
                </a:extLst>
              </p:cNvPr>
              <p:cNvCxnSpPr>
                <a:cxnSpLocks/>
                <a:stCxn id="31" idx="0"/>
                <a:endCxn id="31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D6BB002-3A66-4D00-AF05-FD07CC9E9B23}"/>
                </a:ext>
              </a:extLst>
            </p:cNvPr>
            <p:cNvGrpSpPr/>
            <p:nvPr/>
          </p:nvGrpSpPr>
          <p:grpSpPr>
            <a:xfrm>
              <a:off x="4637772" y="4920422"/>
              <a:ext cx="400110" cy="400110"/>
              <a:chOff x="2610694" y="3622995"/>
              <a:chExt cx="400110" cy="40011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BCD56EC-D7FD-4D45-87EB-CC5984D4982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5653E1E-56C9-4AB3-8776-12A84AEBAA89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C48862A-7C1A-4A39-9DE8-2939CA348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0202E7C-B98C-4246-9E3B-90D402169B2A}"/>
                </a:ext>
              </a:extLst>
            </p:cNvPr>
            <p:cNvGrpSpPr/>
            <p:nvPr/>
          </p:nvGrpSpPr>
          <p:grpSpPr>
            <a:xfrm>
              <a:off x="6207692" y="4074026"/>
              <a:ext cx="400110" cy="400110"/>
              <a:chOff x="2610694" y="3622995"/>
              <a:chExt cx="400110" cy="40011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B05D72D-C130-4FF3-A87E-4E976B6F2023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4E8268F-953E-4854-A76A-15C2E6D76CE2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114A7D0-2203-4ECE-A058-174342267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4BF0EF7-34AF-49A1-B572-10A744711667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7" y="2125981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D1AB46-9124-402E-9475-BDE7D2B79C7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8" y="2385363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DBFADF-E48D-4E0A-87F1-8A7EFFB86589}"/>
                </a:ext>
              </a:extLst>
            </p:cNvPr>
            <p:cNvSpPr/>
            <p:nvPr/>
          </p:nvSpPr>
          <p:spPr>
            <a:xfrm>
              <a:off x="855164" y="1902426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Acoef[1]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13FB6F-37D7-4E2F-B57C-A9FCF10A82FB}"/>
                </a:ext>
              </a:extLst>
            </p:cNvPr>
            <p:cNvSpPr/>
            <p:nvPr/>
          </p:nvSpPr>
          <p:spPr>
            <a:xfrm>
              <a:off x="1318498" y="2185344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X[1]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6B209F-AE8C-428D-AAE5-509E2F464061}"/>
                </a:ext>
              </a:extLst>
            </p:cNvPr>
            <p:cNvSpPr/>
            <p:nvPr/>
          </p:nvSpPr>
          <p:spPr>
            <a:xfrm>
              <a:off x="861642" y="2881065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Acoef[0]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B88968-3F23-4BF8-A732-91BD40C04CCB}"/>
                </a:ext>
              </a:extLst>
            </p:cNvPr>
            <p:cNvSpPr/>
            <p:nvPr/>
          </p:nvSpPr>
          <p:spPr>
            <a:xfrm>
              <a:off x="1312020" y="3429000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X[0]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D72A3E-37F7-4CCA-ABC5-CE2C5FF58CC7}"/>
                </a:ext>
              </a:extLst>
            </p:cNvPr>
            <p:cNvSpPr/>
            <p:nvPr/>
          </p:nvSpPr>
          <p:spPr>
            <a:xfrm>
              <a:off x="1312020" y="3734223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X[2]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25D486-A1CF-4BC6-8513-20273C765F63}"/>
                </a:ext>
              </a:extLst>
            </p:cNvPr>
            <p:cNvSpPr/>
            <p:nvPr/>
          </p:nvSpPr>
          <p:spPr>
            <a:xfrm>
              <a:off x="767026" y="4305872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-Bcoef[1]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FCECF2-0B7E-49EC-B850-781BC7CA5973}"/>
                </a:ext>
              </a:extLst>
            </p:cNvPr>
            <p:cNvSpPr/>
            <p:nvPr/>
          </p:nvSpPr>
          <p:spPr>
            <a:xfrm>
              <a:off x="767750" y="5158026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-Bcoef[2]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1E5A84-6620-40B4-9FFE-BDB6C04F18DD}"/>
                </a:ext>
              </a:extLst>
            </p:cNvPr>
            <p:cNvSpPr/>
            <p:nvPr/>
          </p:nvSpPr>
          <p:spPr>
            <a:xfrm>
              <a:off x="1312020" y="4608738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Y[1]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F6AA0AF-22ED-4E44-8609-0005DAC2B85F}"/>
                </a:ext>
              </a:extLst>
            </p:cNvPr>
            <p:cNvSpPr/>
            <p:nvPr/>
          </p:nvSpPr>
          <p:spPr>
            <a:xfrm>
              <a:off x="1312020" y="5460892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Y[2]</a:t>
              </a:r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979E7FC-C059-412D-A473-622563BBA8C5}"/>
                </a:ext>
              </a:extLst>
            </p:cNvPr>
            <p:cNvSpPr/>
            <p:nvPr/>
          </p:nvSpPr>
          <p:spPr>
            <a:xfrm>
              <a:off x="1923068" y="3054285"/>
              <a:ext cx="2771480" cy="207389"/>
            </a:xfrm>
            <a:custGeom>
              <a:avLst/>
              <a:gdLst>
                <a:gd name="connsiteX0" fmla="*/ 2771480 w 2771480"/>
                <a:gd name="connsiteY0" fmla="*/ 207389 h 207389"/>
                <a:gd name="connsiteX1" fmla="*/ 2564091 w 2771480"/>
                <a:gd name="connsiteY1" fmla="*/ 0 h 207389"/>
                <a:gd name="connsiteX2" fmla="*/ 0 w 2771480"/>
                <a:gd name="connsiteY2" fmla="*/ 0 h 20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1480" h="207389">
                  <a:moveTo>
                    <a:pt x="2771480" y="207389"/>
                  </a:moveTo>
                  <a:lnTo>
                    <a:pt x="256409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0081FE4-0BAF-48D7-8A47-DDDE0BEA4684}"/>
                </a:ext>
              </a:extLst>
            </p:cNvPr>
            <p:cNvSpPr/>
            <p:nvPr/>
          </p:nvSpPr>
          <p:spPr>
            <a:xfrm>
              <a:off x="3007151" y="3535052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5688A-195D-469E-B27B-FC296C8646E5}"/>
                </a:ext>
              </a:extLst>
            </p:cNvPr>
            <p:cNvGrpSpPr/>
            <p:nvPr/>
          </p:nvGrpSpPr>
          <p:grpSpPr>
            <a:xfrm>
              <a:off x="8138675" y="3080473"/>
              <a:ext cx="400110" cy="400110"/>
              <a:chOff x="2610694" y="3622995"/>
              <a:chExt cx="400110" cy="40011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4F4FA7B-5965-4793-BDD3-4B51094DF976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E5FC788-7F4D-4018-9DA3-67F9E9303D24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9910456-5662-411A-9FEB-AD27BB671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A62E969-6022-4A84-A05E-B1D03BC1B2E0}"/>
                </a:ext>
              </a:extLst>
            </p:cNvPr>
            <p:cNvSpPr/>
            <p:nvPr/>
          </p:nvSpPr>
          <p:spPr>
            <a:xfrm>
              <a:off x="1885361" y="362932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3688DD2-B7B8-403E-8A60-A9188D2A37A5}"/>
                </a:ext>
              </a:extLst>
            </p:cNvPr>
            <p:cNvSpPr/>
            <p:nvPr/>
          </p:nvSpPr>
          <p:spPr>
            <a:xfrm flipV="1">
              <a:off x="1885361" y="3904359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7B1CE72-3E4B-43C9-9609-7841205D5512}"/>
                </a:ext>
              </a:extLst>
            </p:cNvPr>
            <p:cNvSpPr/>
            <p:nvPr/>
          </p:nvSpPr>
          <p:spPr>
            <a:xfrm>
              <a:off x="1885361" y="4488078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C4F19DF-B256-4D47-8F95-901BEBFF8DE2}"/>
                </a:ext>
              </a:extLst>
            </p:cNvPr>
            <p:cNvSpPr/>
            <p:nvPr/>
          </p:nvSpPr>
          <p:spPr>
            <a:xfrm flipV="1">
              <a:off x="1885361" y="4763117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A4119FE-DAE5-4D64-8105-C8B97C387013}"/>
                </a:ext>
              </a:extLst>
            </p:cNvPr>
            <p:cNvSpPr/>
            <p:nvPr/>
          </p:nvSpPr>
          <p:spPr>
            <a:xfrm>
              <a:off x="1885361" y="5393141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DB8BF68-E094-46FE-BDE9-D93F06FD236C}"/>
                </a:ext>
              </a:extLst>
            </p:cNvPr>
            <p:cNvSpPr/>
            <p:nvPr/>
          </p:nvSpPr>
          <p:spPr>
            <a:xfrm flipV="1">
              <a:off x="1885361" y="566818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2D15E6A-4D87-4C91-A23D-BF5A40E4194B}"/>
                </a:ext>
              </a:extLst>
            </p:cNvPr>
            <p:cNvSpPr/>
            <p:nvPr/>
          </p:nvSpPr>
          <p:spPr>
            <a:xfrm>
              <a:off x="3007151" y="5279521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F3BB7C-AFF6-467B-B424-312FA3B18822}"/>
                </a:ext>
              </a:extLst>
            </p:cNvPr>
            <p:cNvSpPr/>
            <p:nvPr/>
          </p:nvSpPr>
          <p:spPr>
            <a:xfrm flipV="1">
              <a:off x="3007151" y="4663120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22476DE-0D3A-4DAC-8C1E-BA82858A77C7}"/>
                </a:ext>
              </a:extLst>
            </p:cNvPr>
            <p:cNvSpPr/>
            <p:nvPr/>
          </p:nvSpPr>
          <p:spPr>
            <a:xfrm>
              <a:off x="5033913" y="4463465"/>
              <a:ext cx="1291255" cy="655290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A7E27ED-C3C8-4A53-B1F7-EA309C3FEEE9}"/>
                </a:ext>
              </a:extLst>
            </p:cNvPr>
            <p:cNvSpPr/>
            <p:nvPr/>
          </p:nvSpPr>
          <p:spPr>
            <a:xfrm flipV="1">
              <a:off x="5046640" y="3406876"/>
              <a:ext cx="1291253" cy="655289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E576E70-8022-48D5-80CE-6649214DF848}"/>
                </a:ext>
              </a:extLst>
            </p:cNvPr>
            <p:cNvSpPr/>
            <p:nvPr/>
          </p:nvSpPr>
          <p:spPr>
            <a:xfrm>
              <a:off x="5024486" y="2271860"/>
              <a:ext cx="3202823" cy="857839"/>
            </a:xfrm>
            <a:custGeom>
              <a:avLst/>
              <a:gdLst>
                <a:gd name="connsiteX0" fmla="*/ 0 w 3195686"/>
                <a:gd name="connsiteY0" fmla="*/ 0 h 857839"/>
                <a:gd name="connsiteX1" fmla="*/ 2460395 w 3195686"/>
                <a:gd name="connsiteY1" fmla="*/ 0 h 857839"/>
                <a:gd name="connsiteX2" fmla="*/ 3195686 w 3195686"/>
                <a:gd name="connsiteY2" fmla="*/ 857839 h 85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5686" h="857839">
                  <a:moveTo>
                    <a:pt x="0" y="0"/>
                  </a:moveTo>
                  <a:lnTo>
                    <a:pt x="2460395" y="0"/>
                  </a:lnTo>
                  <a:lnTo>
                    <a:pt x="3195686" y="8578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3AADA98-0513-49A0-B02F-7406C33E53C6}"/>
                </a:ext>
              </a:extLst>
            </p:cNvPr>
            <p:cNvSpPr/>
            <p:nvPr/>
          </p:nvSpPr>
          <p:spPr>
            <a:xfrm>
              <a:off x="6617616" y="3431357"/>
              <a:ext cx="1611984" cy="838985"/>
            </a:xfrm>
            <a:custGeom>
              <a:avLst/>
              <a:gdLst>
                <a:gd name="connsiteX0" fmla="*/ 0 w 1611984"/>
                <a:gd name="connsiteY0" fmla="*/ 838985 h 838985"/>
                <a:gd name="connsiteX1" fmla="*/ 886120 w 1611984"/>
                <a:gd name="connsiteY1" fmla="*/ 838985 h 838985"/>
                <a:gd name="connsiteX2" fmla="*/ 1611984 w 1611984"/>
                <a:gd name="connsiteY2" fmla="*/ 0 h 83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1984" h="838985">
                  <a:moveTo>
                    <a:pt x="0" y="838985"/>
                  </a:moveTo>
                  <a:lnTo>
                    <a:pt x="886120" y="838985"/>
                  </a:lnTo>
                  <a:lnTo>
                    <a:pt x="16119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180FAE6-D03A-4EDE-B27A-38BEA0CFB6B2}"/>
              </a:ext>
            </a:extLst>
          </p:cNvPr>
          <p:cNvCxnSpPr/>
          <p:nvPr/>
        </p:nvCxnSpPr>
        <p:spPr>
          <a:xfrm>
            <a:off x="8883625" y="3280528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1FD86EE-0EF1-413D-81D2-92BFEFC509AB}"/>
              </a:ext>
            </a:extLst>
          </p:cNvPr>
          <p:cNvSpPr txBox="1"/>
          <p:nvPr/>
        </p:nvSpPr>
        <p:spPr>
          <a:xfrm>
            <a:off x="10144157" y="3066055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88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274EC-B08D-4643-9CE0-C67D6A67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06" y="673272"/>
            <a:ext cx="4452638" cy="60259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7A22EF-0433-4C8E-BBB0-27731E83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0" y="620864"/>
            <a:ext cx="4386187" cy="60348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41B515-FD1F-46BD-A21F-E6B0EE91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76" y="620864"/>
            <a:ext cx="4249498" cy="5915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330774" y="85079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8226804" y="764704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9143A0-36A7-4A34-ADDC-FA770CE8A69F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9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5D6726-FD00-45A0-93FA-BB8E4078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692696"/>
            <a:ext cx="4076700" cy="403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AC4E4E-102D-430D-95F2-93433C6D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18304"/>
            <a:ext cx="3676650" cy="1247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Acoef[0]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Acoef[1]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Acoef[2] = </a:t>
            </a:r>
            <a:r>
              <a:rPr lang="ko-KR" altLang="ko-KR" dirty="0"/>
              <a:t>1.815449808720442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Acoef[3]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Acoef[4]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Bcoef[0] = </a:t>
            </a:r>
            <a:r>
              <a:rPr lang="ko-KR" altLang="ko-KR" dirty="0"/>
              <a:t>1.00000000000000000000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Bcoef[1] = </a:t>
            </a:r>
            <a:r>
              <a:rPr lang="ko-KR" altLang="ko-KR" dirty="0"/>
              <a:t>0.23849243624947844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Bcoef[2] = </a:t>
            </a:r>
            <a:r>
              <a:rPr lang="ko-KR" altLang="ko-KR" dirty="0"/>
              <a:t>1.80168874042915350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Bcoef[3] = </a:t>
            </a:r>
            <a:r>
              <a:rPr lang="ko-KR" altLang="ko-KR" dirty="0"/>
              <a:t>-0.21430582988195795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Bcoef[4] = </a:t>
            </a:r>
            <a:r>
              <a:rPr lang="ko-KR" altLang="ko-KR" dirty="0"/>
              <a:t>0.8079495913332013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144FA6-AEBE-4E0A-920C-28EB78F7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54" y="4687567"/>
            <a:ext cx="7600950" cy="466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BA0E39-A68F-4A99-A9B8-71B41196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29" y="5785163"/>
            <a:ext cx="7458075" cy="4476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A03E486-C236-462A-99D4-D2681DF4E958}"/>
              </a:ext>
            </a:extLst>
          </p:cNvPr>
          <p:cNvSpPr/>
          <p:nvPr/>
        </p:nvSpPr>
        <p:spPr>
          <a:xfrm rot="5400000">
            <a:off x="5454054" y="5369715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5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701</Words>
  <Application>Microsoft Macintosh PowerPoint</Application>
  <PresentationFormat>Custom</PresentationFormat>
  <Paragraphs>136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한컴 윤고딕 230</vt:lpstr>
      <vt:lpstr>한컴 윤고딕 240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정진 박</cp:lastModifiedBy>
  <cp:revision>68</cp:revision>
  <dcterms:created xsi:type="dcterms:W3CDTF">2019-12-13T06:15:24Z</dcterms:created>
  <dcterms:modified xsi:type="dcterms:W3CDTF">2020-04-11T10:44:21Z</dcterms:modified>
</cp:coreProperties>
</file>