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63" r:id="rId6"/>
    <p:sldId id="259" r:id="rId7"/>
    <p:sldId id="260" r:id="rId8"/>
    <p:sldId id="262" r:id="rId9"/>
    <p:sldId id="264" r:id="rId10"/>
    <p:sldId id="265" r:id="rId11"/>
    <p:sldId id="261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84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36" name="Picture 35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Picture 71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73" name="Picture 72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1F3C7309-19DA-458A-A7BB-A22EE60210B7}" type="slidenum">
              <a:rPr lang="en-US" sz="1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39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1F17907C-3982-4BA0-8D67-23C2C7F04A45}" type="slidenum">
              <a:rPr lang="en-US" sz="1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 algn="ctr">
              <a:lnSpc>
                <a:spcPct val="100000"/>
              </a:lnSpc>
            </a:pPr>
            <a:r>
              <a:rPr lang="en-US" sz="5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Motion detect processor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TextShape 2"/>
          <p:cNvSpPr txBox="1"/>
          <p:nvPr/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Dang Le Dinh Trang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Source code</a:t>
            </a:r>
          </a:p>
        </p:txBody>
      </p:sp>
      <p:sp>
        <p:nvSpPr>
          <p:cNvPr id="114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FPGA code: khu_sensor.tar.gz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PC app source code: khu_sensor_test.tar.gz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System diagram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649440" y="1473540"/>
            <a:ext cx="1114200" cy="7786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PC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(Qt app on Ubuntu)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4"/>
          <p:cNvSpPr/>
          <p:nvPr/>
        </p:nvSpPr>
        <p:spPr>
          <a:xfrm>
            <a:off x="2733676" y="1279860"/>
            <a:ext cx="3070586" cy="2524680"/>
          </a:xfrm>
          <a:prstGeom prst="roundRect">
            <a:avLst>
              <a:gd name="adj" fmla="val 16667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CustomShape 5"/>
          <p:cNvSpPr/>
          <p:nvPr/>
        </p:nvSpPr>
        <p:spPr>
          <a:xfrm>
            <a:off x="3601995" y="1199701"/>
            <a:ext cx="1805040" cy="44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en-US" sz="1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FPGA (DE2-115)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6"/>
          <p:cNvSpPr/>
          <p:nvPr/>
        </p:nvSpPr>
        <p:spPr>
          <a:xfrm>
            <a:off x="2793495" y="4082101"/>
            <a:ext cx="1262505" cy="527220"/>
          </a:xfrm>
          <a:prstGeom prst="ellipse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MPR121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7"/>
          <p:cNvSpPr/>
          <p:nvPr/>
        </p:nvSpPr>
        <p:spPr>
          <a:xfrm>
            <a:off x="1877550" y="1544580"/>
            <a:ext cx="868320" cy="44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en-US" sz="14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UART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8"/>
          <p:cNvSpPr/>
          <p:nvPr/>
        </p:nvSpPr>
        <p:spPr>
          <a:xfrm>
            <a:off x="2797267" y="3745381"/>
            <a:ext cx="579855" cy="44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en-US" sz="14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I2C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9"/>
          <p:cNvSpPr/>
          <p:nvPr/>
        </p:nvSpPr>
        <p:spPr>
          <a:xfrm>
            <a:off x="3623220" y="1544580"/>
            <a:ext cx="1114200" cy="44460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UART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10"/>
          <p:cNvSpPr/>
          <p:nvPr/>
        </p:nvSpPr>
        <p:spPr>
          <a:xfrm>
            <a:off x="3622665" y="2328300"/>
            <a:ext cx="1114200" cy="44460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Controller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11"/>
          <p:cNvSpPr/>
          <p:nvPr/>
        </p:nvSpPr>
        <p:spPr>
          <a:xfrm>
            <a:off x="2873969" y="3023220"/>
            <a:ext cx="1114200" cy="44460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I2C controller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15"/>
          <p:cNvSpPr/>
          <p:nvPr/>
        </p:nvSpPr>
        <p:spPr>
          <a:xfrm flipH="1">
            <a:off x="1763640" y="1783081"/>
            <a:ext cx="1849500" cy="45719"/>
          </a:xfrm>
          <a:prstGeom prst="bentConnector3">
            <a:avLst>
              <a:gd name="adj1" fmla="val 50005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" name="CustomShape 11"/>
          <p:cNvSpPr/>
          <p:nvPr/>
        </p:nvSpPr>
        <p:spPr>
          <a:xfrm>
            <a:off x="4571820" y="3023220"/>
            <a:ext cx="1114200" cy="44460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SPI master 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controller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3" name="Elbow Connector 2"/>
          <p:cNvCxnSpPr>
            <a:stCxn id="85" idx="2"/>
            <a:endCxn id="86" idx="0"/>
          </p:cNvCxnSpPr>
          <p:nvPr/>
        </p:nvCxnSpPr>
        <p:spPr>
          <a:xfrm rot="5400000">
            <a:off x="3680257" y="2523712"/>
            <a:ext cx="250320" cy="74869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7" idx="0"/>
            <a:endCxn id="85" idx="2"/>
          </p:cNvCxnSpPr>
          <p:nvPr/>
        </p:nvCxnSpPr>
        <p:spPr>
          <a:xfrm rot="16200000" flipV="1">
            <a:off x="4529183" y="2423482"/>
            <a:ext cx="250320" cy="94915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84" idx="2"/>
            <a:endCxn id="85" idx="0"/>
          </p:cNvCxnSpPr>
          <p:nvPr/>
        </p:nvCxnSpPr>
        <p:spPr>
          <a:xfrm flipH="1">
            <a:off x="4179765" y="1989180"/>
            <a:ext cx="555" cy="3391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6" idx="2"/>
            <a:endCxn id="81" idx="0"/>
          </p:cNvCxnSpPr>
          <p:nvPr/>
        </p:nvCxnSpPr>
        <p:spPr>
          <a:xfrm flipH="1">
            <a:off x="3424748" y="3467820"/>
            <a:ext cx="6321" cy="6142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stomShape 6"/>
          <p:cNvSpPr/>
          <p:nvPr/>
        </p:nvSpPr>
        <p:spPr>
          <a:xfrm>
            <a:off x="4453578" y="4082101"/>
            <a:ext cx="1350683" cy="527220"/>
          </a:xfrm>
          <a:prstGeom prst="ellipse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ADS1292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31" name="Straight Arrow Connector 30"/>
          <p:cNvCxnSpPr>
            <a:stCxn id="17" idx="2"/>
            <a:endCxn id="30" idx="0"/>
          </p:cNvCxnSpPr>
          <p:nvPr/>
        </p:nvCxnSpPr>
        <p:spPr>
          <a:xfrm>
            <a:off x="5128920" y="3467820"/>
            <a:ext cx="0" cy="6142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stomShape 8"/>
          <p:cNvSpPr/>
          <p:nvPr/>
        </p:nvSpPr>
        <p:spPr>
          <a:xfrm>
            <a:off x="5128919" y="3745381"/>
            <a:ext cx="579855" cy="44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en-US" sz="14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SPI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PC app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107004" y="1209610"/>
            <a:ext cx="2957208" cy="369313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174625" indent="-174625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lang="en-US" sz="18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OS: Ubuntu/Window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4625" indent="-174625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lang="en-US" sz="18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Dev platform: </a:t>
            </a:r>
            <a:r>
              <a:rPr lang="en-US" sz="18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Qt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4625" indent="-174625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lang="en-US" sz="18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Features for MPR:</a:t>
            </a:r>
          </a:p>
          <a:p>
            <a:pPr marL="398463" lvl="1" indent="-174625">
              <a:buClr>
                <a:srgbClr val="595959"/>
              </a:buClr>
              <a:buFont typeface="Arial"/>
              <a:buChar char="●"/>
            </a:pPr>
            <a:r>
              <a:rPr lang="en-US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Read/write registers</a:t>
            </a:r>
          </a:p>
          <a:p>
            <a:pPr marL="398463" lvl="1" indent="-174625">
              <a:buClr>
                <a:srgbClr val="595959"/>
              </a:buClr>
              <a:buFont typeface="Arial"/>
              <a:buChar char="●"/>
            </a:pPr>
            <a:r>
              <a:rPr lang="en-US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Auto read touch results</a:t>
            </a:r>
          </a:p>
          <a:p>
            <a:pPr indent="-233362">
              <a:buClr>
                <a:srgbClr val="595959"/>
              </a:buClr>
              <a:buFont typeface="Arial"/>
              <a:buChar char="●"/>
            </a:pPr>
            <a:r>
              <a:rPr lang="en-US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Features for ADS:</a:t>
            </a:r>
          </a:p>
          <a:p>
            <a:pPr lvl="1" indent="-233362">
              <a:buClr>
                <a:srgbClr val="595959"/>
              </a:buClr>
              <a:buFont typeface="Arial"/>
              <a:buChar char="●"/>
            </a:pPr>
            <a:r>
              <a:rPr lang="en-US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Send system command</a:t>
            </a:r>
          </a:p>
          <a:p>
            <a:pPr lvl="1" indent="-233362">
              <a:buClr>
                <a:srgbClr val="595959"/>
              </a:buClr>
              <a:buFont typeface="Arial"/>
              <a:buChar char="●"/>
            </a:pPr>
            <a:r>
              <a:rPr lang="en-US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Receive and show ECG data stream continue</a:t>
            </a:r>
            <a:endParaRPr lang="en-US" b="0" strike="noStrike" spc="-1" dirty="0" smtClean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914400" lvl="1" indent="-342720">
              <a:buClr>
                <a:srgbClr val="595959"/>
              </a:buClr>
              <a:buFont typeface="Arial"/>
              <a:buChar char="●"/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986" y="444960"/>
            <a:ext cx="5806598" cy="32223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UART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412390" cy="341604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77527"/>
          <a:stretch/>
        </p:blipFill>
        <p:spPr>
          <a:xfrm>
            <a:off x="1401581" y="2245185"/>
            <a:ext cx="7430299" cy="92664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96061" y="1330136"/>
            <a:ext cx="1030154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Console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2"/>
          </p:cNvCxnSpPr>
          <p:nvPr/>
        </p:nvCxnSpPr>
        <p:spPr>
          <a:xfrm>
            <a:off x="5711138" y="1699468"/>
            <a:ext cx="375338" cy="937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995911" y="3837058"/>
            <a:ext cx="3862214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Test connection between PC and FPGA. If connection is ok, console will show “54 54 54 …”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814674" y="3005910"/>
            <a:ext cx="138326" cy="858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771445" y="1330136"/>
            <a:ext cx="1696234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</a:rPr>
              <a:t>Close program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1" idx="2"/>
          </p:cNvCxnSpPr>
          <p:nvPr/>
        </p:nvCxnSpPr>
        <p:spPr>
          <a:xfrm>
            <a:off x="7619562" y="1699468"/>
            <a:ext cx="238563" cy="1306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665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Connect with FPGA by serial port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311760" y="1152360"/>
            <a:ext cx="28249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34272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lang="en-US" sz="18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Click to “Setting” of UART </a:t>
            </a:r>
            <a:r>
              <a:rPr lang="en-US" sz="18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fpga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lang="en-US" sz="18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Select serial port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lang="en-US" sz="18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Baudrate</a:t>
            </a:r>
            <a:r>
              <a:rPr lang="en-US" sz="18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= 115200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lang="en-US" sz="18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Apply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lang="en-US" sz="18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Then click to Connect on </a:t>
            </a:r>
            <a:r>
              <a:rPr lang="en-US" sz="18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mainwindow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6" name="Google Shape;88;p16"/>
          <p:cNvPicPr/>
          <p:nvPr/>
        </p:nvPicPr>
        <p:blipFill>
          <a:blip r:embed="rId2"/>
          <a:stretch/>
        </p:blipFill>
        <p:spPr>
          <a:xfrm>
            <a:off x="4078440" y="1152360"/>
            <a:ext cx="4609800" cy="3590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311760" y="444960"/>
            <a:ext cx="43243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r>
              <a:rPr lang="en-US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MPR121 control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/>
          <a:srcRect t="21867" b="53930"/>
          <a:stretch/>
        </p:blipFill>
        <p:spPr>
          <a:xfrm>
            <a:off x="700261" y="2447924"/>
            <a:ext cx="7871637" cy="105727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00261" y="3888013"/>
            <a:ext cx="2989729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Touch results of 12 channel</a:t>
            </a:r>
          </a:p>
          <a:p>
            <a:r>
              <a:rPr lang="en-US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1 is touched</a:t>
            </a:r>
          </a:p>
          <a:p>
            <a:r>
              <a:rPr lang="en-US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0 is none </a:t>
            </a:r>
            <a:endParaRPr lang="en-US" dirty="0"/>
          </a:p>
        </p:txBody>
      </p:sp>
      <p:cxnSp>
        <p:nvCxnSpPr>
          <p:cNvPr id="4" name="Straight Arrow Connector 3"/>
          <p:cNvCxnSpPr>
            <a:stCxn id="2" idx="0"/>
          </p:cNvCxnSpPr>
          <p:nvPr/>
        </p:nvCxnSpPr>
        <p:spPr>
          <a:xfrm flipV="1">
            <a:off x="2195126" y="3419475"/>
            <a:ext cx="505664" cy="468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130679" y="3888013"/>
            <a:ext cx="1529521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Start sensing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2" idx="0"/>
          </p:cNvCxnSpPr>
          <p:nvPr/>
        </p:nvCxnSpPr>
        <p:spPr>
          <a:xfrm flipV="1">
            <a:off x="5895440" y="3181351"/>
            <a:ext cx="1720250" cy="706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292854" y="4257345"/>
            <a:ext cx="1516825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Stop sensing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6" idx="0"/>
          </p:cNvCxnSpPr>
          <p:nvPr/>
        </p:nvCxnSpPr>
        <p:spPr>
          <a:xfrm flipV="1">
            <a:off x="8051267" y="3181351"/>
            <a:ext cx="155106" cy="1075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24061" y="1577786"/>
            <a:ext cx="1926681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Register address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30" idx="2"/>
          </p:cNvCxnSpPr>
          <p:nvPr/>
        </p:nvCxnSpPr>
        <p:spPr>
          <a:xfrm flipH="1">
            <a:off x="1514475" y="1947118"/>
            <a:ext cx="72927" cy="937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227729" y="939596"/>
            <a:ext cx="1525354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</a:rPr>
              <a:t>Written value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4" idx="2"/>
          </p:cNvCxnSpPr>
          <p:nvPr/>
        </p:nvCxnSpPr>
        <p:spPr>
          <a:xfrm flipH="1">
            <a:off x="2401620" y="1308928"/>
            <a:ext cx="588786" cy="157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990406" y="1507076"/>
            <a:ext cx="2118657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Read/write register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7" idx="2"/>
          </p:cNvCxnSpPr>
          <p:nvPr/>
        </p:nvCxnSpPr>
        <p:spPr>
          <a:xfrm flipH="1">
            <a:off x="3057525" y="1876408"/>
            <a:ext cx="992210" cy="1138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MPR121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012590" cy="3416040"/>
          </a:xfrm>
        </p:spPr>
        <p:txBody>
          <a:bodyPr/>
          <a:lstStyle/>
          <a:p>
            <a:r>
              <a:rPr lang="en-US" sz="2000" dirty="0" smtClean="0"/>
              <a:t>Connect FPGA via UART</a:t>
            </a:r>
          </a:p>
          <a:p>
            <a:r>
              <a:rPr lang="en-US" sz="2000" dirty="0" smtClean="0"/>
              <a:t>Click Start for start sensing</a:t>
            </a:r>
          </a:p>
          <a:p>
            <a:r>
              <a:rPr lang="en-US" sz="2000" dirty="0" smtClean="0"/>
              <a:t>Click Stop for stop sensing</a:t>
            </a:r>
          </a:p>
          <a:p>
            <a:r>
              <a:rPr lang="en-US" sz="2000" dirty="0" smtClean="0"/>
              <a:t>For individual configure or access any MPR’s register, read/write with address and a value</a:t>
            </a:r>
          </a:p>
          <a:p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833605"/>
              </p:ext>
            </p:extLst>
          </p:nvPr>
        </p:nvGraphicFramePr>
        <p:xfrm>
          <a:off x="5257800" y="1152360"/>
          <a:ext cx="304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95623771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645729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MPR121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DE2-115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265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IRQ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GPIO_23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856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GPIO_22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527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GPIO_25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549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GPIO_24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447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286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352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480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ADS1292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46113"/>
          <a:stretch/>
        </p:blipFill>
        <p:spPr>
          <a:xfrm>
            <a:off x="311760" y="1590674"/>
            <a:ext cx="8571384" cy="256321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85531" y="916526"/>
            <a:ext cx="1619033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select register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2"/>
          </p:cNvCxnSpPr>
          <p:nvPr/>
        </p:nvCxnSpPr>
        <p:spPr>
          <a:xfrm flipH="1">
            <a:off x="2085532" y="1285858"/>
            <a:ext cx="809516" cy="952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875787" y="916526"/>
            <a:ext cx="2657009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select system command</a:t>
            </a:r>
            <a:endParaRPr lang="en-US" dirty="0"/>
          </a:p>
        </p:txBody>
      </p:sp>
      <p:cxnSp>
        <p:nvCxnSpPr>
          <p:cNvPr id="9" name="Straight Arrow Connector 8"/>
          <p:cNvCxnSpPr>
            <a:stCxn id="8" idx="2"/>
          </p:cNvCxnSpPr>
          <p:nvPr/>
        </p:nvCxnSpPr>
        <p:spPr>
          <a:xfrm flipH="1">
            <a:off x="2085531" y="1285858"/>
            <a:ext cx="3118761" cy="1266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626004" y="916526"/>
            <a:ext cx="2472793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Value for write into </a:t>
            </a:r>
            <a:r>
              <a:rPr lang="en-US" spc="-1" dirty="0" err="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reg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1" idx="2"/>
          </p:cNvCxnSpPr>
          <p:nvPr/>
        </p:nvCxnSpPr>
        <p:spPr>
          <a:xfrm flipH="1">
            <a:off x="4381500" y="1285858"/>
            <a:ext cx="3480901" cy="952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006971" y="4274043"/>
            <a:ext cx="2849113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ECG waveform (raw data)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4" idx="0"/>
          </p:cNvCxnSpPr>
          <p:nvPr/>
        </p:nvCxnSpPr>
        <p:spPr>
          <a:xfrm flipH="1" flipV="1">
            <a:off x="6210300" y="3289301"/>
            <a:ext cx="221228" cy="984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915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ADS1292 testing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458360" cy="3416040"/>
          </a:xfrm>
        </p:spPr>
        <p:txBody>
          <a:bodyPr/>
          <a:lstStyle/>
          <a:p>
            <a:r>
              <a:rPr lang="en-US" sz="2400" dirty="0" smtClean="0"/>
              <a:t>After connect PC</a:t>
            </a:r>
          </a:p>
          <a:p>
            <a:r>
              <a:rPr lang="en-US" sz="2400" dirty="0" smtClean="0"/>
              <a:t>Click Auto </a:t>
            </a:r>
            <a:r>
              <a:rPr lang="en-US" sz="2400" dirty="0" err="1" smtClean="0"/>
              <a:t>config</a:t>
            </a:r>
            <a:endParaRPr lang="en-US" sz="2400" dirty="0" smtClean="0"/>
          </a:p>
          <a:p>
            <a:r>
              <a:rPr lang="en-US" sz="2400" dirty="0" smtClean="0"/>
              <a:t>Click Read data continue for start measurement and receive ECG data</a:t>
            </a:r>
          </a:p>
          <a:p>
            <a:r>
              <a:rPr lang="en-US" sz="2400" dirty="0" smtClean="0"/>
              <a:t>Click  ADS read or Auto </a:t>
            </a:r>
            <a:r>
              <a:rPr lang="en-US" sz="2400" dirty="0" err="1" smtClean="0"/>
              <a:t>config</a:t>
            </a:r>
            <a:r>
              <a:rPr lang="en-US" sz="2400" dirty="0" smtClean="0"/>
              <a:t> for stop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169877"/>
              </p:ext>
            </p:extLst>
          </p:nvPr>
        </p:nvGraphicFramePr>
        <p:xfrm>
          <a:off x="5257800" y="1152360"/>
          <a:ext cx="304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95623771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645729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ADS1292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DE2-115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265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VCC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856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SPI_CLK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GPIO_17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527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SPI_MISO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GPIO_14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549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SPI_MOSI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GPIO_15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313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DRDY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GPIO_12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772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RESET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GPIO_13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373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START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GPIO_10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098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SPI_CSN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GPIO_11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820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DGND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358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7482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</TotalTime>
  <Words>260</Words>
  <Application>Microsoft Office PowerPoint</Application>
  <PresentationFormat>On-screen Show (16:9)</PresentationFormat>
  <Paragraphs>95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DejaVu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UART</vt:lpstr>
      <vt:lpstr>PowerPoint Presentation</vt:lpstr>
      <vt:lpstr>PowerPoint Presentation</vt:lpstr>
      <vt:lpstr>MPR121 testing</vt:lpstr>
      <vt:lpstr>ADS1292</vt:lpstr>
      <vt:lpstr>ADS1292 testing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trang dang</dc:creator>
  <dc:description/>
  <cp:lastModifiedBy>trang dang</cp:lastModifiedBy>
  <cp:revision>12</cp:revision>
  <dcterms:modified xsi:type="dcterms:W3CDTF">2019-12-14T09:24:35Z</dcterms:modified>
  <dc:language>en-US</dc:language>
</cp:coreProperties>
</file>