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78" r:id="rId5"/>
    <p:sldId id="277" r:id="rId6"/>
    <p:sldId id="284" r:id="rId7"/>
    <p:sldId id="279" r:id="rId8"/>
    <p:sldId id="280" r:id="rId9"/>
    <p:sldId id="281" r:id="rId10"/>
    <p:sldId id="282" r:id="rId11"/>
    <p:sldId id="283" r:id="rId12"/>
    <p:sldId id="285" r:id="rId13"/>
    <p:sldId id="259" r:id="rId14"/>
    <p:sldId id="286" r:id="rId15"/>
    <p:sldId id="287" r:id="rId16"/>
    <p:sldId id="288" r:id="rId17"/>
    <p:sldId id="289" r:id="rId18"/>
    <p:sldId id="258" r:id="rId19"/>
    <p:sldId id="290" r:id="rId20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" y="234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52405-05E0-4EFB-982D-DA2FECCC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5" y="693500"/>
            <a:ext cx="4140814" cy="6007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908720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2D0B3-3086-4BDD-81C5-F901276D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70" y="790864"/>
            <a:ext cx="4065289" cy="5806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FilterR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</a:t>
                </a:r>
                <a:r>
                  <a:rPr lang="ko-KR" altLang="ko-KR" dirty="0"/>
                  <a:t>0.026739566006891067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OmegaCal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  <a:endParaRPr lang="en-US" altLang="ko-KR" sz="2000" dirty="0">
                  <a:solidFill>
                    <a:srgbClr val="FF0000"/>
                  </a:solidFill>
                  <a:latin typeface="한컴 윤고딕 240" pitchFamily="18" charset="-127"/>
                  <a:ea typeface="한컴 윤고딕 240" pitchFamily="18" charset="-127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blipFill>
                <a:blip r:embed="rId2"/>
                <a:stretch>
                  <a:fillRect l="-962" t="-1481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861522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419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39056" y="3638171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69225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05085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36147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DDE33C73-83CF-4A53-8611-E20E2CE1687A}"/>
              </a:ext>
            </a:extLst>
          </p:cNvPr>
          <p:cNvSpPr/>
          <p:nvPr/>
        </p:nvSpPr>
        <p:spPr>
          <a:xfrm flipV="1">
            <a:off x="3770344" y="4205438"/>
            <a:ext cx="1746258" cy="83223"/>
          </a:xfrm>
          <a:custGeom>
            <a:avLst/>
            <a:gdLst>
              <a:gd name="connsiteX0" fmla="*/ 0 w 1875934"/>
              <a:gd name="connsiteY0" fmla="*/ 0 h 0"/>
              <a:gd name="connsiteX1" fmla="*/ 1875934 w 187593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5934">
                <a:moveTo>
                  <a:pt x="0" y="0"/>
                </a:moveTo>
                <a:lnTo>
                  <a:pt x="1875934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38B81D-CD2F-46E5-AA37-56FC02543659}"/>
              </a:ext>
            </a:extLst>
          </p:cNvPr>
          <p:cNvSpPr/>
          <p:nvPr/>
        </p:nvSpPr>
        <p:spPr>
          <a:xfrm>
            <a:off x="5497991" y="4084614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y[0]</a:t>
            </a:r>
            <a:endParaRPr lang="ko-KR" altLang="en-US" dirty="0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5995070" y="3789040"/>
            <a:ext cx="1640264" cy="509047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4" y="1300480"/>
            <a:ext cx="8326684" cy="468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9543574" y="1442720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Cycle: 26</a:t>
            </a:r>
          </a:p>
          <a:p>
            <a:r>
              <a:rPr lang="en-US" altLang="ko-KR" dirty="0"/>
              <a:t>FF: 949</a:t>
            </a:r>
          </a:p>
          <a:p>
            <a:r>
              <a:rPr lang="en-US" altLang="ko-KR" dirty="0"/>
              <a:t>LUT: 1928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Synthesis (LPF)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7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0452626E-4DEC-4B64-80E9-D6F8268A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4" y="1481455"/>
            <a:ext cx="8077200" cy="454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DFF-8286-4C11-BF67-8F23734F7CAB}"/>
              </a:ext>
            </a:extLst>
          </p:cNvPr>
          <p:cNvSpPr txBox="1"/>
          <p:nvPr/>
        </p:nvSpPr>
        <p:spPr>
          <a:xfrm>
            <a:off x="9045734" y="1226294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26cycle</a:t>
            </a:r>
          </a:p>
          <a:p>
            <a:r>
              <a:rPr lang="en-US" altLang="ko-KR" dirty="0"/>
              <a:t>=1x3 + 1x2 + 9x2+3</a:t>
            </a:r>
          </a:p>
          <a:p>
            <a:r>
              <a:rPr lang="en-US" altLang="ko-KR" dirty="0"/>
              <a:t>=(Loop1)+(Loop2)+(Loop3)</a:t>
            </a:r>
          </a:p>
          <a:p>
            <a:r>
              <a:rPr lang="en-US" altLang="ko-KR" dirty="0"/>
              <a:t>  +(data 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Loop1 : </a:t>
            </a:r>
            <a:r>
              <a:rPr lang="en-US" altLang="ko-KR" dirty="0" err="1"/>
              <a:t>Coef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Loop2 : </a:t>
            </a:r>
            <a:r>
              <a:rPr lang="en-US" altLang="ko-KR" dirty="0" err="1"/>
              <a:t>x_data</a:t>
            </a:r>
            <a:r>
              <a:rPr lang="en-US" altLang="ko-KR" dirty="0"/>
              <a:t>, 	</a:t>
            </a:r>
            <a:r>
              <a:rPr lang="en-US" altLang="ko-KR" dirty="0" err="1"/>
              <a:t>y_Data</a:t>
            </a:r>
            <a:r>
              <a:rPr lang="en-US" altLang="ko-KR" dirty="0"/>
              <a:t> Shift</a:t>
            </a:r>
          </a:p>
          <a:p>
            <a:r>
              <a:rPr lang="en-US" altLang="ko-KR" dirty="0"/>
              <a:t>Loop3: </a:t>
            </a:r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 err="1">
                <a:solidFill>
                  <a:srgbClr val="FF0000"/>
                </a:solidFill>
              </a:rPr>
              <a:t>lpf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834F4E-CF55-4CD0-80F6-736BA6127414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BDD250-653D-4112-8622-0B171A049719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0E2BF-92B8-4F33-8C2A-E122D738876C}"/>
              </a:ext>
            </a:extLst>
          </p:cNvPr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Cycle Analysis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38BA9-2B91-4ECC-B4CE-AF0F3E92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94" y="751841"/>
            <a:ext cx="10515600" cy="54251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Xilinx </a:t>
            </a:r>
            <a:r>
              <a:rPr lang="en-US" altLang="ko-KR" sz="2000" dirty="0" err="1"/>
              <a:t>hls</a:t>
            </a:r>
            <a:r>
              <a:rPr lang="ko-KR" altLang="en-US" sz="2000" dirty="0"/>
              <a:t>에서 </a:t>
            </a:r>
            <a:r>
              <a:rPr lang="en-US" altLang="ko-KR" sz="2000" dirty="0"/>
              <a:t>float type</a:t>
            </a:r>
            <a:r>
              <a:rPr lang="ko-KR" altLang="en-US" sz="2000" dirty="0"/>
              <a:t>을 사용하면 알아서 </a:t>
            </a:r>
            <a:r>
              <a:rPr lang="en-US" altLang="ko-KR" sz="2000" dirty="0"/>
              <a:t>IEEE754 </a:t>
            </a:r>
            <a:r>
              <a:rPr lang="ko-KR" altLang="en-US" sz="2000" dirty="0"/>
              <a:t>양식으로 맞춰서 변환해줌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문제는 </a:t>
            </a:r>
            <a:r>
              <a:rPr lang="en-US" altLang="ko-KR" sz="2000" dirty="0"/>
              <a:t>Xilinx</a:t>
            </a:r>
            <a:r>
              <a:rPr lang="ko-KR" altLang="en-US" sz="2000" dirty="0"/>
              <a:t>에서 </a:t>
            </a:r>
            <a:r>
              <a:rPr lang="en-US" altLang="ko-KR" sz="2000" dirty="0"/>
              <a:t>floating </a:t>
            </a:r>
            <a:r>
              <a:rPr lang="ko-KR" altLang="en-US" sz="2000" dirty="0"/>
              <a:t>연산을 할 때 </a:t>
            </a:r>
            <a:r>
              <a:rPr lang="en-US" altLang="ko-KR" sz="2000" dirty="0" err="1"/>
              <a:t>vhdl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코딩된</a:t>
            </a:r>
            <a:r>
              <a:rPr lang="ko-KR" altLang="en-US" sz="2000" dirty="0"/>
              <a:t> </a:t>
            </a:r>
            <a:r>
              <a:rPr lang="en-US" altLang="ko-KR" sz="2000" dirty="0"/>
              <a:t>IP</a:t>
            </a:r>
            <a:r>
              <a:rPr lang="ko-KR" altLang="en-US" sz="2000" dirty="0"/>
              <a:t>를 사용하는데 이 </a:t>
            </a:r>
            <a:r>
              <a:rPr lang="en-US" altLang="ko-KR" sz="2000" dirty="0"/>
              <a:t>IP </a:t>
            </a:r>
            <a:r>
              <a:rPr lang="ko-KR" altLang="en-US" sz="2000" dirty="0"/>
              <a:t>내부 라이브러리 접근이 암호화 되어있음</a:t>
            </a:r>
            <a:r>
              <a:rPr lang="en-US" altLang="ko-KR" sz="2000" dirty="0"/>
              <a:t>. </a:t>
            </a:r>
            <a:endParaRPr lang="en-US" altLang="ko-KR" sz="2000" strike="sngStrike" dirty="0"/>
          </a:p>
          <a:p>
            <a:pPr marL="0" indent="0">
              <a:buNone/>
            </a:pPr>
            <a:r>
              <a:rPr lang="en-US" altLang="ko-KR" sz="2000" strike="sngStrike" dirty="0"/>
              <a:t>  (floating </a:t>
            </a:r>
            <a:r>
              <a:rPr lang="ko-KR" altLang="en-US" sz="2000" strike="sngStrike" dirty="0"/>
              <a:t>연산 대신 </a:t>
            </a:r>
            <a:r>
              <a:rPr lang="en-US" altLang="ko-KR" sz="2000" strike="sngStrike" dirty="0"/>
              <a:t>fixed point </a:t>
            </a:r>
            <a:r>
              <a:rPr lang="ko-KR" altLang="en-US" sz="2000" strike="sngStrike" dirty="0"/>
              <a:t>쓰면 내부 </a:t>
            </a:r>
            <a:r>
              <a:rPr lang="en-US" altLang="ko-KR" sz="2000" strike="sngStrike" dirty="0"/>
              <a:t>IP</a:t>
            </a:r>
            <a:r>
              <a:rPr lang="ko-KR" altLang="en-US" sz="2000" strike="sngStrike" dirty="0"/>
              <a:t>를 사용할 필요 </a:t>
            </a:r>
            <a:r>
              <a:rPr lang="ko-KR" altLang="en-US" sz="2000" strike="sngStrike" dirty="0" err="1"/>
              <a:t>없긴함</a:t>
            </a:r>
            <a:r>
              <a:rPr lang="en-US" altLang="ko-KR" sz="2000" strike="sngStrike" dirty="0"/>
              <a:t>)</a:t>
            </a:r>
          </a:p>
          <a:p>
            <a:r>
              <a:rPr lang="ko-KR" altLang="en-US" sz="2000" dirty="0"/>
              <a:t>어찌어찌 우리가 짠 </a:t>
            </a:r>
            <a:r>
              <a:rPr lang="en-US" altLang="ko-KR" sz="2000" dirty="0" err="1"/>
              <a:t>float_add</a:t>
            </a:r>
            <a:r>
              <a:rPr lang="ko-KR" altLang="en-US" sz="2000" dirty="0"/>
              <a:t>랑 </a:t>
            </a:r>
            <a:r>
              <a:rPr lang="en-US" altLang="ko-KR" sz="2000" dirty="0" err="1"/>
              <a:t>float_mul</a:t>
            </a:r>
            <a:r>
              <a:rPr lang="ko-KR" altLang="en-US" sz="2000" dirty="0"/>
              <a:t>를 사용하게 한다 해도 실제로 </a:t>
            </a:r>
            <a:r>
              <a:rPr lang="en-US" altLang="ko-KR" sz="2000" dirty="0"/>
              <a:t>cycle</a:t>
            </a:r>
            <a:r>
              <a:rPr lang="ko-KR" altLang="en-US" sz="2000" dirty="0"/>
              <a:t>이득보는 부분이 얘네가 쓰는 </a:t>
            </a:r>
            <a:r>
              <a:rPr lang="en-US" altLang="ko-KR" sz="2000" dirty="0"/>
              <a:t>IP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오는거라</a:t>
            </a:r>
            <a:r>
              <a:rPr lang="ko-KR" altLang="en-US" sz="2000" dirty="0"/>
              <a:t> 의미 찾기 </a:t>
            </a:r>
            <a:r>
              <a:rPr lang="ko-KR" altLang="en-US" sz="2000" dirty="0" err="1"/>
              <a:t>힘듬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--------------------------------------------------------------------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발표 자료나 비교자료로 사용하려면 우리가 짠 </a:t>
            </a:r>
            <a:r>
              <a:rPr lang="en-US" altLang="ko-KR" sz="2000" dirty="0" err="1">
                <a:solidFill>
                  <a:srgbClr val="FF0000"/>
                </a:solidFill>
              </a:rPr>
              <a:t>lpf.v</a:t>
            </a:r>
            <a:r>
              <a:rPr lang="ko-KR" altLang="en-US" sz="2000" dirty="0">
                <a:solidFill>
                  <a:srgbClr val="FF0000"/>
                </a:solidFill>
              </a:rPr>
              <a:t>가 </a:t>
            </a:r>
            <a:r>
              <a:rPr lang="en-US" altLang="ko-KR" sz="2000" dirty="0">
                <a:solidFill>
                  <a:srgbClr val="FF0000"/>
                </a:solidFill>
              </a:rPr>
              <a:t>40cycle </a:t>
            </a:r>
            <a:r>
              <a:rPr lang="ko-KR" altLang="en-US" sz="2000" dirty="0">
                <a:solidFill>
                  <a:srgbClr val="FF0000"/>
                </a:solidFill>
              </a:rPr>
              <a:t>걸리기에 </a:t>
            </a:r>
            <a:r>
              <a:rPr lang="en-US" altLang="ko-KR" sz="2000" dirty="0">
                <a:solidFill>
                  <a:srgbClr val="FF0000"/>
                </a:solidFill>
              </a:rPr>
              <a:t>cycle</a:t>
            </a:r>
            <a:r>
              <a:rPr lang="ko-KR" altLang="en-US" sz="2000" dirty="0">
                <a:solidFill>
                  <a:srgbClr val="FF0000"/>
                </a:solidFill>
              </a:rPr>
              <a:t>적 이득은 안되고 </a:t>
            </a:r>
            <a:r>
              <a:rPr lang="en-US" altLang="ko-KR" sz="2000" dirty="0" err="1">
                <a:solidFill>
                  <a:srgbClr val="FF0000"/>
                </a:solidFill>
              </a:rPr>
              <a:t>hw</a:t>
            </a:r>
            <a:r>
              <a:rPr lang="ko-KR" altLang="en-US" sz="2000" dirty="0">
                <a:solidFill>
                  <a:srgbClr val="FF0000"/>
                </a:solidFill>
              </a:rPr>
              <a:t>단</a:t>
            </a:r>
            <a:r>
              <a:rPr lang="en-US" altLang="ko-KR" sz="2000" dirty="0">
                <a:solidFill>
                  <a:srgbClr val="FF0000"/>
                </a:solidFill>
              </a:rPr>
              <a:t>(FF,LUT)</a:t>
            </a:r>
            <a:r>
              <a:rPr lang="ko-KR" altLang="en-US" sz="2000" dirty="0">
                <a:solidFill>
                  <a:srgbClr val="FF0000"/>
                </a:solidFill>
              </a:rPr>
              <a:t>에서 </a:t>
            </a:r>
            <a:r>
              <a:rPr lang="ko-KR" altLang="en-US" sz="2000" dirty="0" err="1">
                <a:solidFill>
                  <a:srgbClr val="FF0000"/>
                </a:solidFill>
              </a:rPr>
              <a:t>이득봤다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해야할</a:t>
            </a:r>
            <a:r>
              <a:rPr lang="ko-KR" altLang="en-US" sz="2000" dirty="0">
                <a:solidFill>
                  <a:srgbClr val="FF0000"/>
                </a:solidFill>
              </a:rPr>
              <a:t> 듯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79A3FC-2AFE-42C1-BE5F-D04EB39F572C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D63B8-5D62-46BB-98F3-FE8E0E014649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9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0.013369783003445533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0.70089678118840248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1" y="6106331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3" y="4838255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6" y="558120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0.8079495913332013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68756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78516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36971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625</Words>
  <Application>Microsoft Office PowerPoint</Application>
  <PresentationFormat>사용자 지정</PresentationFormat>
  <Paragraphs>111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2015104069@office.khu.ac.kr</cp:lastModifiedBy>
  <cp:revision>58</cp:revision>
  <dcterms:created xsi:type="dcterms:W3CDTF">2019-12-13T06:15:24Z</dcterms:created>
  <dcterms:modified xsi:type="dcterms:W3CDTF">2020-04-11T08:16:53Z</dcterms:modified>
</cp:coreProperties>
</file>