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D2DE3-75C9-4AB4-AF84-FF1FE5891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94EE0D-6FB1-4300-80D9-75449E45A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5C02C8-1C7F-4834-BE67-FA2B812B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9F45-269B-44BA-AA27-CD622DCE26F3}" type="datetimeFigureOut">
              <a:rPr lang="ko-KR" altLang="en-US" smtClean="0"/>
              <a:t>2020. 4. 22.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205651-2E55-4528-A47C-ACFC01C7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51595-3B89-42E4-9F54-6B80E963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763C-0A8A-4579-88D6-3A82BB98F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76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BE41E-60E0-41F7-AC73-36F06D08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37E95E-753F-4F4A-9E79-58C6476C5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F2ED29-1263-4558-9A4E-64E4E3E5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9F45-269B-44BA-AA27-CD622DCE26F3}" type="datetimeFigureOut">
              <a:rPr lang="ko-KR" altLang="en-US" smtClean="0"/>
              <a:t>2020. 4. 22.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8FD1B-CC2C-40EB-A06B-AB38D5C3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2C95AB-B654-4A66-A639-F0E5C933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763C-0A8A-4579-88D6-3A82BB98F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5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4754F2-FC92-42CA-B656-9A4D0885E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3532A1-482B-4C53-86C4-711F28372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E51F92-2497-4A18-B096-06E42AF4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9F45-269B-44BA-AA27-CD622DCE26F3}" type="datetimeFigureOut">
              <a:rPr lang="ko-KR" altLang="en-US" smtClean="0"/>
              <a:t>2020. 4. 22.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2D3973-317C-46DC-B48A-B6C4851F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4425D-541F-4543-BA44-418568C5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763C-0A8A-4579-88D6-3A82BB98F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52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2B559-3906-40F9-AC0B-38136722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105825-5181-422C-A207-4A79A0676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A5037-C2FA-43AE-A9F6-141F1A21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9F45-269B-44BA-AA27-CD622DCE26F3}" type="datetimeFigureOut">
              <a:rPr lang="ko-KR" altLang="en-US" smtClean="0"/>
              <a:t>2020. 4. 22.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46A4B-6A91-4B2D-A60B-E9738F0F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C2BC7A-A020-43C7-9941-EC98ED838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763C-0A8A-4579-88D6-3A82BB98F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88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C4C95-F311-4A6C-8F4D-B71480D34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8D84E7-22A4-4C75-A506-9875DC718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CDD7BE-0C41-464D-866C-EF7F26C5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9F45-269B-44BA-AA27-CD622DCE26F3}" type="datetimeFigureOut">
              <a:rPr lang="ko-KR" altLang="en-US" smtClean="0"/>
              <a:t>2020. 4. 22.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DA942-E0E5-42C1-8916-6A4ECC34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DB3C3-D357-492E-ADEA-E31E46C92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763C-0A8A-4579-88D6-3A82BB98F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19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771FF-2BFE-4694-A3DB-3DBA941D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1AC13F-3F45-4C2F-89C3-50A6BBBDF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11D2C5-F2AA-43C5-AADB-CD12970AE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12677E-B570-4BAB-9A48-8D25A7DAA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9F45-269B-44BA-AA27-CD622DCE26F3}" type="datetimeFigureOut">
              <a:rPr lang="ko-KR" altLang="en-US" smtClean="0"/>
              <a:t>2020. 4. 22.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3073BB-85C5-4CF4-8950-53050687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BA9F9-F577-4427-ABDE-99D69A736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763C-0A8A-4579-88D6-3A82BB98F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28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5279E-10C5-40B7-9A95-84B069C9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002184-98C8-41F8-89E9-0412BA07B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B4B912-DA80-490E-8C6D-ED6A44879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9E8C69-8D92-47FA-AC5A-A57827003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0EA0A3-1B5C-4E9A-A57F-5AD871CFA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DB86B1-D263-4C16-8481-05C439554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9F45-269B-44BA-AA27-CD622DCE26F3}" type="datetimeFigureOut">
              <a:rPr lang="ko-KR" altLang="en-US" smtClean="0"/>
              <a:t>2020. 4. 22.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FCD091-8FA5-4495-93A1-2F3917F2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B2CF93-D939-4A06-AC7F-2191D038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763C-0A8A-4579-88D6-3A82BB98F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60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8B4A6-4583-480C-BEF5-059964C3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BE7B52-377A-4611-B506-AFAA6F5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9F45-269B-44BA-AA27-CD622DCE26F3}" type="datetimeFigureOut">
              <a:rPr lang="ko-KR" altLang="en-US" smtClean="0"/>
              <a:t>2020. 4. 22.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8C66F9-733F-4869-92DA-897B8AFE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40BCB3-8511-477C-856B-D530D90D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763C-0A8A-4579-88D6-3A82BB98F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72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A16E45-1497-48C0-869E-DBA525F2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9F45-269B-44BA-AA27-CD622DCE26F3}" type="datetimeFigureOut">
              <a:rPr lang="ko-KR" altLang="en-US" smtClean="0"/>
              <a:t>2020. 4. 22.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BF5998-7F0D-405B-90B0-EFD5DE86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1363EA-E7B4-4D99-8CB1-9D67ED89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763C-0A8A-4579-88D6-3A82BB98F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16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CCD6D-AD17-4EF7-BE9E-E1EAFBCF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41060C-812D-45CE-B623-42BFA6B79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A37F3C-5C66-40DF-B10A-AE9C34AAE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B8A20A-EFD3-4553-9B99-79E65738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9F45-269B-44BA-AA27-CD622DCE26F3}" type="datetimeFigureOut">
              <a:rPr lang="ko-KR" altLang="en-US" smtClean="0"/>
              <a:t>2020. 4. 22.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8DB76E-D5E1-40D1-A7F3-7168B8F4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868740-9E78-432C-A90F-48A6AC5E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763C-0A8A-4579-88D6-3A82BB98F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43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2C179-C588-415B-ACEC-31F4FD362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C086CD-8FDA-4A51-9913-54FBDEA62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81F0FF-7ED1-4328-BCD8-DFA6FA8C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5E0A26-B2E7-4D20-AF05-70AC0843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9F45-269B-44BA-AA27-CD622DCE26F3}" type="datetimeFigureOut">
              <a:rPr lang="ko-KR" altLang="en-US" smtClean="0"/>
              <a:t>2020. 4. 22.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4EA2C9-2EBB-4044-BB8E-2A347BC3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C18E61-C118-47BD-B7FE-6EB50AA0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763C-0A8A-4579-88D6-3A82BB98F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73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5681A8-8EA9-4984-9894-154766A8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5B7FF2-0B8D-40C2-933B-78D132B11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764A3-FC83-44D0-B0D7-AFAE20F01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29F45-269B-44BA-AA27-CD622DCE26F3}" type="datetimeFigureOut">
              <a:rPr lang="ko-KR" altLang="en-US" smtClean="0"/>
              <a:t>2020. 4. 22.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A7AB-5DA2-4CE4-9296-DA58C5580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95F345-CA7B-4354-9A9E-7B6026BB4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4763C-0A8A-4579-88D6-3A82BB98F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77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0409697-B670-4681-8FAC-8B40DC3A54C3}"/>
              </a:ext>
            </a:extLst>
          </p:cNvPr>
          <p:cNvSpPr/>
          <p:nvPr/>
        </p:nvSpPr>
        <p:spPr>
          <a:xfrm>
            <a:off x="1511808" y="1669409"/>
            <a:ext cx="8522208" cy="4018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70CDC-1A0F-4119-B161-6CDD072A2424}"/>
              </a:ext>
            </a:extLst>
          </p:cNvPr>
          <p:cNvSpPr/>
          <p:nvPr/>
        </p:nvSpPr>
        <p:spPr>
          <a:xfrm>
            <a:off x="1662823" y="2069507"/>
            <a:ext cx="1869347" cy="1359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mpr121_controller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8FB1EB-BE76-4288-9F29-A800FCAF77E2}"/>
              </a:ext>
            </a:extLst>
          </p:cNvPr>
          <p:cNvSpPr/>
          <p:nvPr/>
        </p:nvSpPr>
        <p:spPr>
          <a:xfrm>
            <a:off x="1665899" y="3783016"/>
            <a:ext cx="1869347" cy="1359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ads1292_controller</a:t>
            </a:r>
          </a:p>
          <a:p>
            <a:pPr algn="ctr"/>
            <a:endParaRPr lang="en-US" altLang="ko-KR" sz="1700" dirty="0">
              <a:solidFill>
                <a:schemeClr val="tx1"/>
              </a:solidFill>
            </a:endParaRPr>
          </a:p>
          <a:p>
            <a:pPr algn="ctr"/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BAAC14-92C9-4B86-BA57-7F5AAE798BFC}"/>
              </a:ext>
            </a:extLst>
          </p:cNvPr>
          <p:cNvSpPr/>
          <p:nvPr/>
        </p:nvSpPr>
        <p:spPr>
          <a:xfrm>
            <a:off x="1820411" y="2833741"/>
            <a:ext cx="1068199" cy="327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i2c_master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D9A032-EF40-46F3-AA05-2EFF816C78CA}"/>
              </a:ext>
            </a:extLst>
          </p:cNvPr>
          <p:cNvSpPr/>
          <p:nvPr/>
        </p:nvSpPr>
        <p:spPr>
          <a:xfrm>
            <a:off x="1820411" y="4609748"/>
            <a:ext cx="1068199" cy="302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spi_master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1A884B-28E2-4013-B974-F70A0751F3D9}"/>
              </a:ext>
            </a:extLst>
          </p:cNvPr>
          <p:cNvSpPr/>
          <p:nvPr/>
        </p:nvSpPr>
        <p:spPr>
          <a:xfrm>
            <a:off x="5723276" y="2999063"/>
            <a:ext cx="1869347" cy="1212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sensor core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3F74D5-765A-405C-84E0-9D2EE523CFEE}"/>
              </a:ext>
            </a:extLst>
          </p:cNvPr>
          <p:cNvSpPr/>
          <p:nvPr/>
        </p:nvSpPr>
        <p:spPr>
          <a:xfrm>
            <a:off x="7968142" y="2999063"/>
            <a:ext cx="1869347" cy="1212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uart_controller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9E9DEC-6E03-4CBC-A366-A581322D8037}"/>
              </a:ext>
            </a:extLst>
          </p:cNvPr>
          <p:cNvSpPr/>
          <p:nvPr/>
        </p:nvSpPr>
        <p:spPr>
          <a:xfrm>
            <a:off x="8101667" y="3080854"/>
            <a:ext cx="1068199" cy="327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uart_tx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ED2D3A-F8ED-4469-B9FA-83B51FD46290}"/>
              </a:ext>
            </a:extLst>
          </p:cNvPr>
          <p:cNvSpPr/>
          <p:nvPr/>
        </p:nvSpPr>
        <p:spPr>
          <a:xfrm>
            <a:off x="8101666" y="3816837"/>
            <a:ext cx="1068199" cy="327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uart_rx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582C1D-FECD-4268-9220-D89CDA584676}"/>
              </a:ext>
            </a:extLst>
          </p:cNvPr>
          <p:cNvSpPr/>
          <p:nvPr/>
        </p:nvSpPr>
        <p:spPr>
          <a:xfrm>
            <a:off x="31460" y="2625751"/>
            <a:ext cx="1210811" cy="746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MPR121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F5EF7E-697C-4A85-9DEA-2795BD452A9E}"/>
              </a:ext>
            </a:extLst>
          </p:cNvPr>
          <p:cNvSpPr/>
          <p:nvPr/>
        </p:nvSpPr>
        <p:spPr>
          <a:xfrm>
            <a:off x="31460" y="4387438"/>
            <a:ext cx="1210811" cy="746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ADS1292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EEEE501-1E13-4C32-9897-0E944B3F361D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>
            <a:off x="1242271" y="4760750"/>
            <a:ext cx="57814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B194ADA-7867-4BB5-A83C-4B3A1ED0D88B}"/>
              </a:ext>
            </a:extLst>
          </p:cNvPr>
          <p:cNvCxnSpPr>
            <a:stCxn id="14" idx="3"/>
            <a:endCxn id="8" idx="1"/>
          </p:cNvCxnSpPr>
          <p:nvPr/>
        </p:nvCxnSpPr>
        <p:spPr>
          <a:xfrm flipV="1">
            <a:off x="1242271" y="2997328"/>
            <a:ext cx="578140" cy="17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1A89832-368E-4BBA-8281-DFF22CB00AF3}"/>
              </a:ext>
            </a:extLst>
          </p:cNvPr>
          <p:cNvCxnSpPr>
            <a:stCxn id="6" idx="3"/>
            <a:endCxn id="10" idx="0"/>
          </p:cNvCxnSpPr>
          <p:nvPr/>
        </p:nvCxnSpPr>
        <p:spPr>
          <a:xfrm>
            <a:off x="3532170" y="2749016"/>
            <a:ext cx="3125780" cy="250047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D6C35D65-FB28-4BA0-940C-34D7F4DD4655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617030" y="4211274"/>
            <a:ext cx="1040920" cy="389110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F2208D1-7134-4572-AE76-CA0A387A580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595616" y="3605168"/>
            <a:ext cx="372526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74B13F4-B610-4785-B040-36696850A24F}"/>
              </a:ext>
            </a:extLst>
          </p:cNvPr>
          <p:cNvSpPr/>
          <p:nvPr/>
        </p:nvSpPr>
        <p:spPr>
          <a:xfrm>
            <a:off x="10298885" y="2999062"/>
            <a:ext cx="1210811" cy="1212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7F22BF2-7851-416E-911B-68BAE15A04E1}"/>
              </a:ext>
            </a:extLst>
          </p:cNvPr>
          <p:cNvCxnSpPr>
            <a:cxnSpLocks/>
          </p:cNvCxnSpPr>
          <p:nvPr/>
        </p:nvCxnSpPr>
        <p:spPr>
          <a:xfrm>
            <a:off x="9169866" y="3221372"/>
            <a:ext cx="112901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025095E-3F98-429A-A5B7-D2BA2E057A98}"/>
              </a:ext>
            </a:extLst>
          </p:cNvPr>
          <p:cNvCxnSpPr>
            <a:cxnSpLocks/>
          </p:cNvCxnSpPr>
          <p:nvPr/>
        </p:nvCxnSpPr>
        <p:spPr>
          <a:xfrm flipH="1">
            <a:off x="9169866" y="3980424"/>
            <a:ext cx="1129019" cy="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536E3A7-9938-46C7-A001-B511B2C0BEE8}"/>
              </a:ext>
            </a:extLst>
          </p:cNvPr>
          <p:cNvSpPr txBox="1"/>
          <p:nvPr/>
        </p:nvSpPr>
        <p:spPr>
          <a:xfrm>
            <a:off x="7300519" y="1780237"/>
            <a:ext cx="186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khu_sensor_top</a:t>
            </a:r>
            <a:endParaRPr lang="ko-KR" altLang="en-US" b="1" dirty="0"/>
          </a:p>
        </p:txBody>
      </p:sp>
      <p:sp>
        <p:nvSpPr>
          <p:cNvPr id="32" name="직사각형 6">
            <a:extLst>
              <a:ext uri="{FF2B5EF4-FFF2-40B4-BE49-F238E27FC236}">
                <a16:creationId xmlns:a16="http://schemas.microsoft.com/office/drawing/2014/main" id="{F70CBD58-D8F2-F44F-9840-36EB87D5F5E2}"/>
              </a:ext>
            </a:extLst>
          </p:cNvPr>
          <p:cNvSpPr/>
          <p:nvPr/>
        </p:nvSpPr>
        <p:spPr>
          <a:xfrm>
            <a:off x="4157904" y="4211274"/>
            <a:ext cx="1459126" cy="7839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ads1292_filter</a:t>
            </a:r>
            <a:endParaRPr lang="en-US" altLang="ko-KR" sz="1700" dirty="0">
              <a:solidFill>
                <a:schemeClr val="tx1"/>
              </a:solidFill>
            </a:endParaRPr>
          </a:p>
          <a:p>
            <a:pPr algn="ctr"/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34" name="직사각형 8">
            <a:extLst>
              <a:ext uri="{FF2B5EF4-FFF2-40B4-BE49-F238E27FC236}">
                <a16:creationId xmlns:a16="http://schemas.microsoft.com/office/drawing/2014/main" id="{9BDC6239-D85D-A640-B05F-7DF8AEA54F94}"/>
              </a:ext>
            </a:extLst>
          </p:cNvPr>
          <p:cNvSpPr/>
          <p:nvPr/>
        </p:nvSpPr>
        <p:spPr>
          <a:xfrm>
            <a:off x="4353367" y="4632771"/>
            <a:ext cx="1068199" cy="302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IIR_Filter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D7FA7F-35F8-6448-96B0-379DE17DE6F7}"/>
              </a:ext>
            </a:extLst>
          </p:cNvPr>
          <p:cNvCxnSpPr>
            <a:stCxn id="7" idx="3"/>
          </p:cNvCxnSpPr>
          <p:nvPr/>
        </p:nvCxnSpPr>
        <p:spPr>
          <a:xfrm flipV="1">
            <a:off x="3535246" y="4462524"/>
            <a:ext cx="6226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33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0ACB955-08AF-4076-9377-011FE75D1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933090"/>
              </p:ext>
            </p:extLst>
          </p:nvPr>
        </p:nvGraphicFramePr>
        <p:xfrm>
          <a:off x="1400961" y="1602740"/>
          <a:ext cx="9739619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4478">
                  <a:extLst>
                    <a:ext uri="{9D8B030D-6E8A-4147-A177-3AD203B41FA5}">
                      <a16:colId xmlns:a16="http://schemas.microsoft.com/office/drawing/2014/main" val="948107757"/>
                    </a:ext>
                  </a:extLst>
                </a:gridCol>
                <a:gridCol w="3011647">
                  <a:extLst>
                    <a:ext uri="{9D8B030D-6E8A-4147-A177-3AD203B41FA5}">
                      <a16:colId xmlns:a16="http://schemas.microsoft.com/office/drawing/2014/main" val="2914812287"/>
                    </a:ext>
                  </a:extLst>
                </a:gridCol>
                <a:gridCol w="4043494">
                  <a:extLst>
                    <a:ext uri="{9D8B030D-6E8A-4147-A177-3AD203B41FA5}">
                      <a16:colId xmlns:a16="http://schemas.microsoft.com/office/drawing/2014/main" val="540238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sensor_core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 i_ADS1292_CONTROL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Next 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ads1292_controller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6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ST_ADS_RUN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CB_RDATAC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(r_rdatac_mode &lt;= 1’b1)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ST_RDATAC_INIT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47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ST_ADS_STOP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CB_SDATAC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(r_sdatac_mode &lt;= 1’b1)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ST_SDATAC_INIT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282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ST_ADS_WREG_INIT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CB_WREG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(r_wreg_mode &lt;= 1’b1)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ST_WREG_INIT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44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ST_ADS_WREG_CONFIRM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CB_IDLE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(r_idle_mode &lt;= 1’b1)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ST_IDLE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4350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ST_ADS_RREG_INIT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CB_RREG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(r_rreg_mode &lt;= 1’b1)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ST_RREG_INIT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43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ST_ADS_RREG_CONFIRM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CB_IDLE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(r_idle_mode &lt;= 1’b1)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ST_IDLE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690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19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BD97C1D-59F1-48F7-AAB0-FF8A606753FD}"/>
              </a:ext>
            </a:extLst>
          </p:cNvPr>
          <p:cNvCxnSpPr>
            <a:cxnSpLocks/>
          </p:cNvCxnSpPr>
          <p:nvPr/>
        </p:nvCxnSpPr>
        <p:spPr>
          <a:xfrm>
            <a:off x="5608056" y="1235715"/>
            <a:ext cx="0" cy="4676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0E083D92-3DEB-4151-8777-8F65AD9624EE}"/>
              </a:ext>
            </a:extLst>
          </p:cNvPr>
          <p:cNvCxnSpPr>
            <a:cxnSpLocks/>
          </p:cNvCxnSpPr>
          <p:nvPr/>
        </p:nvCxnSpPr>
        <p:spPr>
          <a:xfrm flipH="1">
            <a:off x="871392" y="1235715"/>
            <a:ext cx="2" cy="1602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4E83B16-5F9D-4EF6-9ADA-4292B830FE0A}"/>
              </a:ext>
            </a:extLst>
          </p:cNvPr>
          <p:cNvSpPr/>
          <p:nvPr/>
        </p:nvSpPr>
        <p:spPr>
          <a:xfrm>
            <a:off x="245962" y="97356"/>
            <a:ext cx="1210811" cy="369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MPR121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72D230-41CC-4D5D-8E5D-BECBB237D448}"/>
              </a:ext>
            </a:extLst>
          </p:cNvPr>
          <p:cNvSpPr/>
          <p:nvPr/>
        </p:nvSpPr>
        <p:spPr>
          <a:xfrm>
            <a:off x="9451596" y="97356"/>
            <a:ext cx="1210811" cy="369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F0CA93BF-7045-4871-BD1D-EE81512D7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1" y="489811"/>
            <a:ext cx="1219200" cy="1114425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82CC9154-2690-4177-A5AA-235CCB3A1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357" y="589823"/>
            <a:ext cx="1162050" cy="9144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E4390693-ABFB-4D6D-B638-972149CF9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735" y="466472"/>
            <a:ext cx="1399420" cy="1137764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3822F62B-FAF0-4446-B325-E108955CD7B9}"/>
              </a:ext>
            </a:extLst>
          </p:cNvPr>
          <p:cNvSpPr/>
          <p:nvPr/>
        </p:nvSpPr>
        <p:spPr>
          <a:xfrm>
            <a:off x="4998100" y="97356"/>
            <a:ext cx="1210811" cy="369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FPGA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64A8994-0BB4-4A70-827B-50992FE99F47}"/>
              </a:ext>
            </a:extLst>
          </p:cNvPr>
          <p:cNvCxnSpPr>
            <a:cxnSpLocks/>
          </p:cNvCxnSpPr>
          <p:nvPr/>
        </p:nvCxnSpPr>
        <p:spPr>
          <a:xfrm flipH="1">
            <a:off x="5603505" y="2032048"/>
            <a:ext cx="4336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AD2AD61-A477-47BD-84D5-470540C5FADB}"/>
              </a:ext>
            </a:extLst>
          </p:cNvPr>
          <p:cNvSpPr txBox="1"/>
          <p:nvPr/>
        </p:nvSpPr>
        <p:spPr>
          <a:xfrm>
            <a:off x="6583833" y="1753778"/>
            <a:ext cx="2209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{0x6D, Reg_Address}(2byte)</a:t>
            </a:r>
            <a:endParaRPr lang="ko-KR" altLang="en-US" sz="1200" b="1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449585C-6955-49E1-94EF-C50166EC2AA0}"/>
              </a:ext>
            </a:extLst>
          </p:cNvPr>
          <p:cNvCxnSpPr>
            <a:cxnSpLocks/>
          </p:cNvCxnSpPr>
          <p:nvPr/>
        </p:nvCxnSpPr>
        <p:spPr>
          <a:xfrm>
            <a:off x="889644" y="2446018"/>
            <a:ext cx="4713861" cy="2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98A5F6AD-828D-4BCD-A550-A2D8CADE56D2}"/>
              </a:ext>
            </a:extLst>
          </p:cNvPr>
          <p:cNvSpPr txBox="1"/>
          <p:nvPr/>
        </p:nvSpPr>
        <p:spPr>
          <a:xfrm>
            <a:off x="2588084" y="1744077"/>
            <a:ext cx="1115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Reg_Address</a:t>
            </a:r>
            <a:endParaRPr lang="ko-KR" altLang="en-US" sz="12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B9D466B-7BA9-44BC-B008-1C6F68D97AD7}"/>
              </a:ext>
            </a:extLst>
          </p:cNvPr>
          <p:cNvSpPr txBox="1"/>
          <p:nvPr/>
        </p:nvSpPr>
        <p:spPr>
          <a:xfrm>
            <a:off x="2235482" y="2946758"/>
            <a:ext cx="179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1. {0x5E, 0x8F}(write) </a:t>
            </a:r>
            <a:endParaRPr lang="ko-KR" altLang="en-US" sz="1200" b="1" dirty="0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8C3B6C32-BF8E-4E0F-94BE-E04F0B855302}"/>
              </a:ext>
            </a:extLst>
          </p:cNvPr>
          <p:cNvCxnSpPr>
            <a:cxnSpLocks/>
          </p:cNvCxnSpPr>
          <p:nvPr/>
        </p:nvCxnSpPr>
        <p:spPr>
          <a:xfrm flipH="1">
            <a:off x="871393" y="2028022"/>
            <a:ext cx="4732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E3FFBCAD-807C-457C-AA8B-FF11B121D6E3}"/>
              </a:ext>
            </a:extLst>
          </p:cNvPr>
          <p:cNvCxnSpPr>
            <a:cxnSpLocks/>
          </p:cNvCxnSpPr>
          <p:nvPr/>
        </p:nvCxnSpPr>
        <p:spPr>
          <a:xfrm>
            <a:off x="5621197" y="4908334"/>
            <a:ext cx="4340888" cy="2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DCC23461-6302-4922-820B-532CA0E4C513}"/>
              </a:ext>
            </a:extLst>
          </p:cNvPr>
          <p:cNvCxnSpPr>
            <a:cxnSpLocks/>
          </p:cNvCxnSpPr>
          <p:nvPr/>
        </p:nvCxnSpPr>
        <p:spPr>
          <a:xfrm>
            <a:off x="859704" y="4128339"/>
            <a:ext cx="4761493" cy="8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DD183D1-0274-4D2D-97D5-DE3A5A8BC844}"/>
              </a:ext>
            </a:extLst>
          </p:cNvPr>
          <p:cNvSpPr txBox="1"/>
          <p:nvPr/>
        </p:nvSpPr>
        <p:spPr>
          <a:xfrm>
            <a:off x="2650437" y="2184432"/>
            <a:ext cx="869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Reg_Data</a:t>
            </a:r>
            <a:endParaRPr lang="ko-KR" altLang="en-US" sz="120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57DC84-839E-4403-B6FC-7F6DF1E0030C}"/>
              </a:ext>
            </a:extLst>
          </p:cNvPr>
          <p:cNvSpPr txBox="1"/>
          <p:nvPr/>
        </p:nvSpPr>
        <p:spPr>
          <a:xfrm>
            <a:off x="6396735" y="2179639"/>
            <a:ext cx="2989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{0x6D, Reg_Address, Reg_Data}(3byte)</a:t>
            </a:r>
            <a:endParaRPr lang="ko-KR" altLang="en-US" sz="1200" b="1" dirty="0"/>
          </a:p>
        </p:txBody>
      </p:sp>
      <p:cxnSp>
        <p:nvCxnSpPr>
          <p:cNvPr id="125" name="직선 화살표 연결선 16">
            <a:extLst>
              <a:ext uri="{FF2B5EF4-FFF2-40B4-BE49-F238E27FC236}">
                <a16:creationId xmlns:a16="http://schemas.microsoft.com/office/drawing/2014/main" id="{0B2F1D1E-63B3-4D9E-8A43-72E66FF25C08}"/>
              </a:ext>
            </a:extLst>
          </p:cNvPr>
          <p:cNvCxnSpPr>
            <a:cxnSpLocks/>
          </p:cNvCxnSpPr>
          <p:nvPr/>
        </p:nvCxnSpPr>
        <p:spPr>
          <a:xfrm flipV="1">
            <a:off x="5623646" y="2458281"/>
            <a:ext cx="4303467" cy="11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8">
            <a:extLst>
              <a:ext uri="{FF2B5EF4-FFF2-40B4-BE49-F238E27FC236}">
                <a16:creationId xmlns:a16="http://schemas.microsoft.com/office/drawing/2014/main" id="{D8D7CAA6-ABB9-4993-9AAA-3BBD24780FD5}"/>
              </a:ext>
            </a:extLst>
          </p:cNvPr>
          <p:cNvCxnSpPr>
            <a:cxnSpLocks/>
          </p:cNvCxnSpPr>
          <p:nvPr/>
        </p:nvCxnSpPr>
        <p:spPr>
          <a:xfrm flipH="1">
            <a:off x="853512" y="3089859"/>
            <a:ext cx="1" cy="282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54FB5BF-0FDD-4158-B789-D04FD51151D7}"/>
              </a:ext>
            </a:extLst>
          </p:cNvPr>
          <p:cNvSpPr txBox="1"/>
          <p:nvPr/>
        </p:nvSpPr>
        <p:spPr>
          <a:xfrm>
            <a:off x="10081382" y="3941769"/>
            <a:ext cx="1825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Run </a:t>
            </a:r>
            <a:r>
              <a:rPr lang="ko-KR" altLang="en-US" sz="1200" dirty="0"/>
              <a:t>버튼 클릭 후</a:t>
            </a:r>
            <a:endParaRPr lang="en-US" altLang="ko-KR" sz="1200" dirty="0"/>
          </a:p>
          <a:p>
            <a:r>
              <a:rPr lang="en-US" altLang="ko-KR" sz="1200" dirty="0"/>
              <a:t>Stop </a:t>
            </a:r>
            <a:r>
              <a:rPr lang="ko-KR" altLang="en-US" sz="1200" dirty="0"/>
              <a:t>버튼</a:t>
            </a:r>
            <a:r>
              <a:rPr lang="en-US" altLang="ko-KR" sz="1200" dirty="0"/>
              <a:t> </a:t>
            </a:r>
            <a:r>
              <a:rPr lang="ko-KR" altLang="en-US" sz="1200" dirty="0"/>
              <a:t>클릭 전</a:t>
            </a:r>
            <a:r>
              <a:rPr lang="en-US" altLang="ko-KR" sz="1200" dirty="0"/>
              <a:t> </a:t>
            </a:r>
            <a:r>
              <a:rPr lang="ko-KR" altLang="en-US" sz="1200" dirty="0"/>
              <a:t>까지 </a:t>
            </a:r>
            <a:endParaRPr lang="en-US" altLang="ko-KR" sz="1200" dirty="0"/>
          </a:p>
          <a:p>
            <a:r>
              <a:rPr lang="en-US" altLang="ko-KR" sz="1200" dirty="0"/>
              <a:t>2</a:t>
            </a:r>
            <a:r>
              <a:rPr lang="ko-KR" altLang="en-US" sz="1200" dirty="0"/>
              <a:t> </a:t>
            </a:r>
            <a:r>
              <a:rPr lang="en-US" altLang="ko-KR" sz="1200" dirty="0"/>
              <a:t>~</a:t>
            </a:r>
            <a:r>
              <a:rPr lang="ko-KR" altLang="en-US" sz="1200" dirty="0"/>
              <a:t> </a:t>
            </a:r>
            <a:r>
              <a:rPr lang="en-US" altLang="ko-KR" sz="1200" dirty="0"/>
              <a:t>7</a:t>
            </a:r>
            <a:r>
              <a:rPr lang="ko-KR" altLang="en-US" sz="1200" dirty="0"/>
              <a:t> 번 </a:t>
            </a:r>
            <a:r>
              <a:rPr lang="en-US" altLang="ko-KR" sz="1200" dirty="0"/>
              <a:t>Loop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76677E7-F665-4F0A-A7F1-85E7C0902E22}"/>
              </a:ext>
            </a:extLst>
          </p:cNvPr>
          <p:cNvSpPr txBox="1"/>
          <p:nvPr/>
        </p:nvSpPr>
        <p:spPr>
          <a:xfrm>
            <a:off x="7708469" y="2981304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0x52</a:t>
            </a:r>
            <a:endParaRPr lang="ko-KR" altLang="en-US" b="1" dirty="0"/>
          </a:p>
        </p:txBody>
      </p:sp>
      <p:cxnSp>
        <p:nvCxnSpPr>
          <p:cNvPr id="131" name="직선 화살표 연결선 18">
            <a:extLst>
              <a:ext uri="{FF2B5EF4-FFF2-40B4-BE49-F238E27FC236}">
                <a16:creationId xmlns:a16="http://schemas.microsoft.com/office/drawing/2014/main" id="{825609D9-124B-4DF2-BE50-794C37335749}"/>
              </a:ext>
            </a:extLst>
          </p:cNvPr>
          <p:cNvCxnSpPr>
            <a:cxnSpLocks/>
          </p:cNvCxnSpPr>
          <p:nvPr/>
        </p:nvCxnSpPr>
        <p:spPr>
          <a:xfrm flipH="1">
            <a:off x="835986" y="3255783"/>
            <a:ext cx="47865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8">
            <a:extLst>
              <a:ext uri="{FF2B5EF4-FFF2-40B4-BE49-F238E27FC236}">
                <a16:creationId xmlns:a16="http://schemas.microsoft.com/office/drawing/2014/main" id="{E0F70F85-67E3-4433-874F-7EA7A8E1D8A2}"/>
              </a:ext>
            </a:extLst>
          </p:cNvPr>
          <p:cNvCxnSpPr>
            <a:cxnSpLocks/>
          </p:cNvCxnSpPr>
          <p:nvPr/>
        </p:nvCxnSpPr>
        <p:spPr>
          <a:xfrm flipH="1">
            <a:off x="859705" y="3716134"/>
            <a:ext cx="47529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546335C7-44BA-486C-AA34-0801DD04696D}"/>
              </a:ext>
            </a:extLst>
          </p:cNvPr>
          <p:cNvSpPr txBox="1"/>
          <p:nvPr/>
        </p:nvSpPr>
        <p:spPr>
          <a:xfrm>
            <a:off x="2255740" y="3479074"/>
            <a:ext cx="1209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2. 0x00(read) </a:t>
            </a:r>
            <a:endParaRPr lang="ko-KR" altLang="en-US" sz="1200" b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BC59C5D-CA9C-44C0-A8EC-F85A214C5AF1}"/>
              </a:ext>
            </a:extLst>
          </p:cNvPr>
          <p:cNvSpPr txBox="1"/>
          <p:nvPr/>
        </p:nvSpPr>
        <p:spPr>
          <a:xfrm>
            <a:off x="2239177" y="3869023"/>
            <a:ext cx="1925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3. 0x00 Data(ELE 7 ~ 0)</a:t>
            </a:r>
            <a:endParaRPr lang="ko-KR" altLang="en-US" sz="1200" b="1" dirty="0"/>
          </a:p>
        </p:txBody>
      </p:sp>
      <p:cxnSp>
        <p:nvCxnSpPr>
          <p:cNvPr id="135" name="직선 화살표 연결선 18">
            <a:extLst>
              <a:ext uri="{FF2B5EF4-FFF2-40B4-BE49-F238E27FC236}">
                <a16:creationId xmlns:a16="http://schemas.microsoft.com/office/drawing/2014/main" id="{1F6C9162-C01C-4214-B8E7-AE6357FCBB6A}"/>
              </a:ext>
            </a:extLst>
          </p:cNvPr>
          <p:cNvCxnSpPr>
            <a:cxnSpLocks/>
          </p:cNvCxnSpPr>
          <p:nvPr/>
        </p:nvCxnSpPr>
        <p:spPr>
          <a:xfrm flipH="1">
            <a:off x="846565" y="4503699"/>
            <a:ext cx="4766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65420FEB-E87E-4C10-B6BB-9FB2F42C4A41}"/>
              </a:ext>
            </a:extLst>
          </p:cNvPr>
          <p:cNvSpPr txBox="1"/>
          <p:nvPr/>
        </p:nvSpPr>
        <p:spPr>
          <a:xfrm>
            <a:off x="2235355" y="4270279"/>
            <a:ext cx="115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4. 0x01(read)</a:t>
            </a:r>
            <a:endParaRPr lang="ko-KR" altLang="en-US" sz="1200" b="1" dirty="0"/>
          </a:p>
        </p:txBody>
      </p:sp>
      <p:cxnSp>
        <p:nvCxnSpPr>
          <p:cNvPr id="137" name="직선 화살표 연결선 35">
            <a:extLst>
              <a:ext uri="{FF2B5EF4-FFF2-40B4-BE49-F238E27FC236}">
                <a16:creationId xmlns:a16="http://schemas.microsoft.com/office/drawing/2014/main" id="{B50DF32B-EA85-4AE0-AD49-3F501D5ED704}"/>
              </a:ext>
            </a:extLst>
          </p:cNvPr>
          <p:cNvCxnSpPr>
            <a:cxnSpLocks/>
          </p:cNvCxnSpPr>
          <p:nvPr/>
        </p:nvCxnSpPr>
        <p:spPr>
          <a:xfrm>
            <a:off x="859704" y="4902511"/>
            <a:ext cx="4752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45526982-D7A3-4F1B-9468-76BD810D4B8B}"/>
              </a:ext>
            </a:extLst>
          </p:cNvPr>
          <p:cNvSpPr txBox="1"/>
          <p:nvPr/>
        </p:nvSpPr>
        <p:spPr>
          <a:xfrm>
            <a:off x="2235355" y="4636170"/>
            <a:ext cx="2704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5. 0x01 Data(OVCF - - ELE 11 ~ 8)</a:t>
            </a:r>
            <a:endParaRPr lang="ko-KR" altLang="en-US" sz="1200" b="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F7275F3-787E-4AA7-BD9E-921FC7E5ABEF}"/>
              </a:ext>
            </a:extLst>
          </p:cNvPr>
          <p:cNvSpPr txBox="1"/>
          <p:nvPr/>
        </p:nvSpPr>
        <p:spPr>
          <a:xfrm>
            <a:off x="6208400" y="4633190"/>
            <a:ext cx="34852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6. {0xBB, 4’b0, 0x01 Data[3:0], 0x00 Data}(3byte)</a:t>
            </a:r>
            <a:endParaRPr lang="ko-KR" altLang="en-US" sz="11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DACDC37-BB57-4BE3-A28A-EFD430F20C69}"/>
              </a:ext>
            </a:extLst>
          </p:cNvPr>
          <p:cNvSpPr txBox="1"/>
          <p:nvPr/>
        </p:nvSpPr>
        <p:spPr>
          <a:xfrm>
            <a:off x="7678677" y="5576040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0x53</a:t>
            </a:r>
            <a:endParaRPr lang="ko-KR" altLang="en-US" sz="12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4DC1296-AE4C-4C55-9F33-CFB1309346F9}"/>
              </a:ext>
            </a:extLst>
          </p:cNvPr>
          <p:cNvSpPr txBox="1"/>
          <p:nvPr/>
        </p:nvSpPr>
        <p:spPr>
          <a:xfrm>
            <a:off x="2447701" y="5571878"/>
            <a:ext cx="1619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{0x5E, 0x00}(write) </a:t>
            </a:r>
            <a:endParaRPr lang="ko-KR" altLang="en-US" sz="1200" b="1" dirty="0"/>
          </a:p>
        </p:txBody>
      </p:sp>
      <p:cxnSp>
        <p:nvCxnSpPr>
          <p:cNvPr id="147" name="직선 화살표 연결선 18">
            <a:extLst>
              <a:ext uri="{FF2B5EF4-FFF2-40B4-BE49-F238E27FC236}">
                <a16:creationId xmlns:a16="http://schemas.microsoft.com/office/drawing/2014/main" id="{77C16D87-1624-4CF7-8F77-D5658B47403B}"/>
              </a:ext>
            </a:extLst>
          </p:cNvPr>
          <p:cNvCxnSpPr>
            <a:cxnSpLocks/>
          </p:cNvCxnSpPr>
          <p:nvPr/>
        </p:nvCxnSpPr>
        <p:spPr>
          <a:xfrm flipH="1">
            <a:off x="853150" y="5853327"/>
            <a:ext cx="4759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그림 150">
            <a:extLst>
              <a:ext uri="{FF2B5EF4-FFF2-40B4-BE49-F238E27FC236}">
                <a16:creationId xmlns:a16="http://schemas.microsoft.com/office/drawing/2014/main" id="{29C0687B-A3F9-4FA8-A805-F282C987A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4121" y="2960802"/>
            <a:ext cx="1435261" cy="914400"/>
          </a:xfrm>
          <a:prstGeom prst="rect">
            <a:avLst/>
          </a:prstGeom>
        </p:spPr>
      </p:pic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12905A5A-A587-465B-B034-3090CA141A2D}"/>
              </a:ext>
            </a:extLst>
          </p:cNvPr>
          <p:cNvSpPr/>
          <p:nvPr/>
        </p:nvSpPr>
        <p:spPr>
          <a:xfrm>
            <a:off x="9523936" y="3104473"/>
            <a:ext cx="547709" cy="2923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300" b="1" dirty="0"/>
              <a:t>Run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76BA6394-B114-4CDC-BB59-D81145B89931}"/>
              </a:ext>
            </a:extLst>
          </p:cNvPr>
          <p:cNvCxnSpPr>
            <a:cxnSpLocks/>
          </p:cNvCxnSpPr>
          <p:nvPr/>
        </p:nvCxnSpPr>
        <p:spPr>
          <a:xfrm>
            <a:off x="9940253" y="1235715"/>
            <a:ext cx="31727" cy="1818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86299BDE-6CB2-4FA0-B34A-F69F8C7BE70D}"/>
              </a:ext>
            </a:extLst>
          </p:cNvPr>
          <p:cNvCxnSpPr>
            <a:cxnSpLocks/>
          </p:cNvCxnSpPr>
          <p:nvPr/>
        </p:nvCxnSpPr>
        <p:spPr>
          <a:xfrm flipH="1">
            <a:off x="5603505" y="3251283"/>
            <a:ext cx="3811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8" name="그림 187">
            <a:extLst>
              <a:ext uri="{FF2B5EF4-FFF2-40B4-BE49-F238E27FC236}">
                <a16:creationId xmlns:a16="http://schemas.microsoft.com/office/drawing/2014/main" id="{1C1FD769-7F6D-4203-B38A-F129902D5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4121" y="5622285"/>
            <a:ext cx="1435261" cy="914400"/>
          </a:xfrm>
          <a:prstGeom prst="rect">
            <a:avLst/>
          </a:prstGeom>
        </p:spPr>
      </p:pic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205A83CD-CC10-461A-9224-1966D117F982}"/>
              </a:ext>
            </a:extLst>
          </p:cNvPr>
          <p:cNvSpPr/>
          <p:nvPr/>
        </p:nvSpPr>
        <p:spPr>
          <a:xfrm>
            <a:off x="9523936" y="5765956"/>
            <a:ext cx="547709" cy="2923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300" b="1" dirty="0"/>
              <a:t>Stop</a:t>
            </a:r>
          </a:p>
        </p:txBody>
      </p: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A7077814-75E8-46F0-915E-1682DCFDE77E}"/>
              </a:ext>
            </a:extLst>
          </p:cNvPr>
          <p:cNvCxnSpPr>
            <a:cxnSpLocks/>
          </p:cNvCxnSpPr>
          <p:nvPr/>
        </p:nvCxnSpPr>
        <p:spPr>
          <a:xfrm>
            <a:off x="9940253" y="3454634"/>
            <a:ext cx="38813" cy="2224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8">
            <a:extLst>
              <a:ext uri="{FF2B5EF4-FFF2-40B4-BE49-F238E27FC236}">
                <a16:creationId xmlns:a16="http://schemas.microsoft.com/office/drawing/2014/main" id="{09A2B1E1-6C47-4046-B274-599E3CB0525F}"/>
              </a:ext>
            </a:extLst>
          </p:cNvPr>
          <p:cNvCxnSpPr>
            <a:cxnSpLocks/>
          </p:cNvCxnSpPr>
          <p:nvPr/>
        </p:nvCxnSpPr>
        <p:spPr>
          <a:xfrm flipH="1" flipV="1">
            <a:off x="5603503" y="5853039"/>
            <a:ext cx="3811887" cy="41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81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BD97C1D-59F1-48F7-AAB0-FF8A606753FD}"/>
              </a:ext>
            </a:extLst>
          </p:cNvPr>
          <p:cNvCxnSpPr>
            <a:cxnSpLocks/>
          </p:cNvCxnSpPr>
          <p:nvPr/>
        </p:nvCxnSpPr>
        <p:spPr>
          <a:xfrm>
            <a:off x="5608056" y="1235715"/>
            <a:ext cx="0" cy="4676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0E083D92-3DEB-4151-8777-8F65AD9624EE}"/>
              </a:ext>
            </a:extLst>
          </p:cNvPr>
          <p:cNvCxnSpPr>
            <a:cxnSpLocks/>
          </p:cNvCxnSpPr>
          <p:nvPr/>
        </p:nvCxnSpPr>
        <p:spPr>
          <a:xfrm flipH="1">
            <a:off x="871392" y="1235715"/>
            <a:ext cx="2" cy="1602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4E83B16-5F9D-4EF6-9ADA-4292B830FE0A}"/>
              </a:ext>
            </a:extLst>
          </p:cNvPr>
          <p:cNvSpPr/>
          <p:nvPr/>
        </p:nvSpPr>
        <p:spPr>
          <a:xfrm>
            <a:off x="245962" y="97356"/>
            <a:ext cx="1210811" cy="369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MPR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72D230-41CC-4D5D-8E5D-BECBB237D448}"/>
              </a:ext>
            </a:extLst>
          </p:cNvPr>
          <p:cNvSpPr/>
          <p:nvPr/>
        </p:nvSpPr>
        <p:spPr>
          <a:xfrm>
            <a:off x="9451596" y="97356"/>
            <a:ext cx="1210811" cy="369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F0CA93BF-7045-4871-BD1D-EE81512D7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1" y="489811"/>
            <a:ext cx="1219200" cy="1114425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82CC9154-2690-4177-A5AA-235CCB3A1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357" y="589823"/>
            <a:ext cx="1162050" cy="9144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E4390693-ABFB-4D6D-B638-972149CF9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735" y="466472"/>
            <a:ext cx="1399420" cy="1137764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3822F62B-FAF0-4446-B325-E108955CD7B9}"/>
              </a:ext>
            </a:extLst>
          </p:cNvPr>
          <p:cNvSpPr/>
          <p:nvPr/>
        </p:nvSpPr>
        <p:spPr>
          <a:xfrm>
            <a:off x="4998100" y="97356"/>
            <a:ext cx="1210811" cy="369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FPGA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64A8994-0BB4-4A70-827B-50992FE99F47}"/>
              </a:ext>
            </a:extLst>
          </p:cNvPr>
          <p:cNvCxnSpPr>
            <a:cxnSpLocks/>
          </p:cNvCxnSpPr>
          <p:nvPr/>
        </p:nvCxnSpPr>
        <p:spPr>
          <a:xfrm flipH="1">
            <a:off x="5603505" y="2032048"/>
            <a:ext cx="4336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AD2AD61-A477-47BD-84D5-470540C5FADB}"/>
              </a:ext>
            </a:extLst>
          </p:cNvPr>
          <p:cNvSpPr txBox="1"/>
          <p:nvPr/>
        </p:nvSpPr>
        <p:spPr>
          <a:xfrm>
            <a:off x="6583833" y="1753778"/>
            <a:ext cx="2209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{0x6D, Reg_Address}(2byte)</a:t>
            </a:r>
            <a:endParaRPr lang="ko-KR" altLang="en-US" sz="1200" b="1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449585C-6955-49E1-94EF-C50166EC2AA0}"/>
              </a:ext>
            </a:extLst>
          </p:cNvPr>
          <p:cNvCxnSpPr>
            <a:cxnSpLocks/>
          </p:cNvCxnSpPr>
          <p:nvPr/>
        </p:nvCxnSpPr>
        <p:spPr>
          <a:xfrm>
            <a:off x="889644" y="2446018"/>
            <a:ext cx="4713861" cy="2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98A5F6AD-828D-4BCD-A550-A2D8CADE56D2}"/>
              </a:ext>
            </a:extLst>
          </p:cNvPr>
          <p:cNvSpPr txBox="1"/>
          <p:nvPr/>
        </p:nvSpPr>
        <p:spPr>
          <a:xfrm>
            <a:off x="2588084" y="1744077"/>
            <a:ext cx="1115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Reg_Address</a:t>
            </a:r>
            <a:endParaRPr lang="ko-KR" altLang="en-US" sz="12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B9D466B-7BA9-44BC-B008-1C6F68D97AD7}"/>
              </a:ext>
            </a:extLst>
          </p:cNvPr>
          <p:cNvSpPr txBox="1"/>
          <p:nvPr/>
        </p:nvSpPr>
        <p:spPr>
          <a:xfrm>
            <a:off x="2249048" y="2997089"/>
            <a:ext cx="179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1. {0x5E, 0x8F}(write) </a:t>
            </a:r>
            <a:endParaRPr lang="ko-KR" altLang="en-US" sz="1200" b="1" dirty="0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8C3B6C32-BF8E-4E0F-94BE-E04F0B855302}"/>
              </a:ext>
            </a:extLst>
          </p:cNvPr>
          <p:cNvCxnSpPr>
            <a:cxnSpLocks/>
          </p:cNvCxnSpPr>
          <p:nvPr/>
        </p:nvCxnSpPr>
        <p:spPr>
          <a:xfrm flipH="1">
            <a:off x="871393" y="2028022"/>
            <a:ext cx="4732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E3FFBCAD-807C-457C-AA8B-FF11B121D6E3}"/>
              </a:ext>
            </a:extLst>
          </p:cNvPr>
          <p:cNvCxnSpPr>
            <a:cxnSpLocks/>
          </p:cNvCxnSpPr>
          <p:nvPr/>
        </p:nvCxnSpPr>
        <p:spPr>
          <a:xfrm>
            <a:off x="5621197" y="4908334"/>
            <a:ext cx="4340888" cy="2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DCC23461-6302-4922-820B-532CA0E4C513}"/>
              </a:ext>
            </a:extLst>
          </p:cNvPr>
          <p:cNvCxnSpPr>
            <a:cxnSpLocks/>
          </p:cNvCxnSpPr>
          <p:nvPr/>
        </p:nvCxnSpPr>
        <p:spPr>
          <a:xfrm>
            <a:off x="859704" y="4128339"/>
            <a:ext cx="4761493" cy="8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DD183D1-0274-4D2D-97D5-DE3A5A8BC844}"/>
              </a:ext>
            </a:extLst>
          </p:cNvPr>
          <p:cNvSpPr txBox="1"/>
          <p:nvPr/>
        </p:nvSpPr>
        <p:spPr>
          <a:xfrm>
            <a:off x="2650437" y="2184432"/>
            <a:ext cx="869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Reg_Data</a:t>
            </a:r>
            <a:endParaRPr lang="ko-KR" altLang="en-US" sz="120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57DC84-839E-4403-B6FC-7F6DF1E0030C}"/>
              </a:ext>
            </a:extLst>
          </p:cNvPr>
          <p:cNvSpPr txBox="1"/>
          <p:nvPr/>
        </p:nvSpPr>
        <p:spPr>
          <a:xfrm>
            <a:off x="6396735" y="2179639"/>
            <a:ext cx="2989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{0x6D, Reg_Address, Reg_Data}(3byte)</a:t>
            </a:r>
            <a:endParaRPr lang="ko-KR" altLang="en-US" sz="1200" b="1" dirty="0"/>
          </a:p>
        </p:txBody>
      </p:sp>
      <p:cxnSp>
        <p:nvCxnSpPr>
          <p:cNvPr id="125" name="직선 화살표 연결선 16">
            <a:extLst>
              <a:ext uri="{FF2B5EF4-FFF2-40B4-BE49-F238E27FC236}">
                <a16:creationId xmlns:a16="http://schemas.microsoft.com/office/drawing/2014/main" id="{0B2F1D1E-63B3-4D9E-8A43-72E66FF25C08}"/>
              </a:ext>
            </a:extLst>
          </p:cNvPr>
          <p:cNvCxnSpPr>
            <a:cxnSpLocks/>
          </p:cNvCxnSpPr>
          <p:nvPr/>
        </p:nvCxnSpPr>
        <p:spPr>
          <a:xfrm flipV="1">
            <a:off x="5623646" y="2458281"/>
            <a:ext cx="4303467" cy="11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8">
            <a:extLst>
              <a:ext uri="{FF2B5EF4-FFF2-40B4-BE49-F238E27FC236}">
                <a16:creationId xmlns:a16="http://schemas.microsoft.com/office/drawing/2014/main" id="{D8D7CAA6-ABB9-4993-9AAA-3BBD24780FD5}"/>
              </a:ext>
            </a:extLst>
          </p:cNvPr>
          <p:cNvCxnSpPr>
            <a:cxnSpLocks/>
          </p:cNvCxnSpPr>
          <p:nvPr/>
        </p:nvCxnSpPr>
        <p:spPr>
          <a:xfrm flipH="1">
            <a:off x="853512" y="3089859"/>
            <a:ext cx="1" cy="282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54FB5BF-0FDD-4158-B789-D04FD51151D7}"/>
              </a:ext>
            </a:extLst>
          </p:cNvPr>
          <p:cNvSpPr txBox="1"/>
          <p:nvPr/>
        </p:nvSpPr>
        <p:spPr>
          <a:xfrm>
            <a:off x="10057001" y="4365991"/>
            <a:ext cx="1825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Run </a:t>
            </a:r>
            <a:r>
              <a:rPr lang="ko-KR" altLang="en-US" sz="1200" dirty="0"/>
              <a:t>버튼 클릭 후</a:t>
            </a:r>
            <a:endParaRPr lang="en-US" altLang="ko-KR" sz="1200" dirty="0"/>
          </a:p>
          <a:p>
            <a:r>
              <a:rPr lang="en-US" altLang="ko-KR" sz="1200" dirty="0"/>
              <a:t>Stop </a:t>
            </a:r>
            <a:r>
              <a:rPr lang="ko-KR" altLang="en-US" sz="1200" dirty="0"/>
              <a:t>버튼</a:t>
            </a:r>
            <a:r>
              <a:rPr lang="en-US" altLang="ko-KR" sz="1200" dirty="0"/>
              <a:t> </a:t>
            </a:r>
            <a:r>
              <a:rPr lang="ko-KR" altLang="en-US" sz="1200" dirty="0"/>
              <a:t>클릭 전</a:t>
            </a:r>
            <a:r>
              <a:rPr lang="en-US" altLang="ko-KR" sz="1200" dirty="0"/>
              <a:t> </a:t>
            </a:r>
            <a:r>
              <a:rPr lang="ko-KR" altLang="en-US" sz="1200" dirty="0"/>
              <a:t>까지 </a:t>
            </a:r>
            <a:endParaRPr lang="en-US" altLang="ko-KR" sz="1200" dirty="0"/>
          </a:p>
          <a:p>
            <a:r>
              <a:rPr lang="en-US" altLang="ko-KR" sz="1200" dirty="0"/>
              <a:t>2</a:t>
            </a:r>
            <a:r>
              <a:rPr lang="ko-KR" altLang="en-US" sz="1200" dirty="0"/>
              <a:t> </a:t>
            </a:r>
            <a:r>
              <a:rPr lang="en-US" altLang="ko-KR" sz="1200" dirty="0"/>
              <a:t>~</a:t>
            </a:r>
            <a:r>
              <a:rPr lang="ko-KR" altLang="en-US" sz="1200" dirty="0"/>
              <a:t> </a:t>
            </a:r>
            <a:r>
              <a:rPr lang="en-US" altLang="ko-KR" sz="1200" dirty="0"/>
              <a:t>7</a:t>
            </a:r>
            <a:r>
              <a:rPr lang="ko-KR" altLang="en-US" sz="1200" dirty="0"/>
              <a:t> 번 </a:t>
            </a:r>
            <a:r>
              <a:rPr lang="en-US" altLang="ko-KR" sz="1200" dirty="0"/>
              <a:t>Loop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76677E7-F665-4F0A-A7F1-85E7C0902E22}"/>
              </a:ext>
            </a:extLst>
          </p:cNvPr>
          <p:cNvSpPr txBox="1"/>
          <p:nvPr/>
        </p:nvSpPr>
        <p:spPr>
          <a:xfrm>
            <a:off x="7708469" y="2981304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0x52</a:t>
            </a:r>
            <a:endParaRPr lang="ko-KR" altLang="en-US" b="1" dirty="0"/>
          </a:p>
        </p:txBody>
      </p:sp>
      <p:cxnSp>
        <p:nvCxnSpPr>
          <p:cNvPr id="131" name="직선 화살표 연결선 18">
            <a:extLst>
              <a:ext uri="{FF2B5EF4-FFF2-40B4-BE49-F238E27FC236}">
                <a16:creationId xmlns:a16="http://schemas.microsoft.com/office/drawing/2014/main" id="{825609D9-124B-4DF2-BE50-794C37335749}"/>
              </a:ext>
            </a:extLst>
          </p:cNvPr>
          <p:cNvCxnSpPr>
            <a:cxnSpLocks/>
          </p:cNvCxnSpPr>
          <p:nvPr/>
        </p:nvCxnSpPr>
        <p:spPr>
          <a:xfrm flipH="1">
            <a:off x="835986" y="3255783"/>
            <a:ext cx="47865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8">
            <a:extLst>
              <a:ext uri="{FF2B5EF4-FFF2-40B4-BE49-F238E27FC236}">
                <a16:creationId xmlns:a16="http://schemas.microsoft.com/office/drawing/2014/main" id="{E0F70F85-67E3-4433-874F-7EA7A8E1D8A2}"/>
              </a:ext>
            </a:extLst>
          </p:cNvPr>
          <p:cNvCxnSpPr>
            <a:cxnSpLocks/>
          </p:cNvCxnSpPr>
          <p:nvPr/>
        </p:nvCxnSpPr>
        <p:spPr>
          <a:xfrm flipH="1">
            <a:off x="859705" y="3716134"/>
            <a:ext cx="47529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546335C7-44BA-486C-AA34-0801DD04696D}"/>
              </a:ext>
            </a:extLst>
          </p:cNvPr>
          <p:cNvSpPr txBox="1"/>
          <p:nvPr/>
        </p:nvSpPr>
        <p:spPr>
          <a:xfrm>
            <a:off x="2255740" y="3479074"/>
            <a:ext cx="1209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2. 0x00(read) </a:t>
            </a:r>
            <a:endParaRPr lang="ko-KR" altLang="en-US" sz="1200" b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BC59C5D-CA9C-44C0-A8EC-F85A214C5AF1}"/>
              </a:ext>
            </a:extLst>
          </p:cNvPr>
          <p:cNvSpPr txBox="1"/>
          <p:nvPr/>
        </p:nvSpPr>
        <p:spPr>
          <a:xfrm>
            <a:off x="2239177" y="3869023"/>
            <a:ext cx="1925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3. 0x00 Data(ELE 7 ~ 0)</a:t>
            </a:r>
            <a:endParaRPr lang="ko-KR" altLang="en-US" sz="1200" b="1" dirty="0"/>
          </a:p>
        </p:txBody>
      </p:sp>
      <p:cxnSp>
        <p:nvCxnSpPr>
          <p:cNvPr id="135" name="직선 화살표 연결선 18">
            <a:extLst>
              <a:ext uri="{FF2B5EF4-FFF2-40B4-BE49-F238E27FC236}">
                <a16:creationId xmlns:a16="http://schemas.microsoft.com/office/drawing/2014/main" id="{1F6C9162-C01C-4214-B8E7-AE6357FCBB6A}"/>
              </a:ext>
            </a:extLst>
          </p:cNvPr>
          <p:cNvCxnSpPr>
            <a:cxnSpLocks/>
          </p:cNvCxnSpPr>
          <p:nvPr/>
        </p:nvCxnSpPr>
        <p:spPr>
          <a:xfrm flipH="1">
            <a:off x="846565" y="4503699"/>
            <a:ext cx="4766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65420FEB-E87E-4C10-B6BB-9FB2F42C4A41}"/>
              </a:ext>
            </a:extLst>
          </p:cNvPr>
          <p:cNvSpPr txBox="1"/>
          <p:nvPr/>
        </p:nvSpPr>
        <p:spPr>
          <a:xfrm>
            <a:off x="2235355" y="4270279"/>
            <a:ext cx="115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4. 0x01(read)</a:t>
            </a:r>
            <a:endParaRPr lang="ko-KR" altLang="en-US" sz="1200" b="1" dirty="0"/>
          </a:p>
        </p:txBody>
      </p:sp>
      <p:cxnSp>
        <p:nvCxnSpPr>
          <p:cNvPr id="137" name="직선 화살표 연결선 35">
            <a:extLst>
              <a:ext uri="{FF2B5EF4-FFF2-40B4-BE49-F238E27FC236}">
                <a16:creationId xmlns:a16="http://schemas.microsoft.com/office/drawing/2014/main" id="{B50DF32B-EA85-4AE0-AD49-3F501D5ED704}"/>
              </a:ext>
            </a:extLst>
          </p:cNvPr>
          <p:cNvCxnSpPr>
            <a:cxnSpLocks/>
          </p:cNvCxnSpPr>
          <p:nvPr/>
        </p:nvCxnSpPr>
        <p:spPr>
          <a:xfrm>
            <a:off x="859704" y="4902511"/>
            <a:ext cx="4752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45526982-D7A3-4F1B-9468-76BD810D4B8B}"/>
              </a:ext>
            </a:extLst>
          </p:cNvPr>
          <p:cNvSpPr txBox="1"/>
          <p:nvPr/>
        </p:nvSpPr>
        <p:spPr>
          <a:xfrm>
            <a:off x="2235355" y="4636170"/>
            <a:ext cx="2704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5. 0x01 Data(OVCF - - ELE 11 ~ 8)</a:t>
            </a:r>
            <a:endParaRPr lang="ko-KR" altLang="en-US" sz="1200" b="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F7275F3-787E-4AA7-BD9E-921FC7E5ABEF}"/>
              </a:ext>
            </a:extLst>
          </p:cNvPr>
          <p:cNvSpPr txBox="1"/>
          <p:nvPr/>
        </p:nvSpPr>
        <p:spPr>
          <a:xfrm>
            <a:off x="6208400" y="4633190"/>
            <a:ext cx="34852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6. {0xBB, 4’b0, 0x01 Data[3:0], 0x00 Data}(3byte)</a:t>
            </a:r>
            <a:endParaRPr lang="ko-KR" altLang="en-US" sz="11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DACDC37-BB57-4BE3-A28A-EFD430F20C69}"/>
              </a:ext>
            </a:extLst>
          </p:cNvPr>
          <p:cNvSpPr txBox="1"/>
          <p:nvPr/>
        </p:nvSpPr>
        <p:spPr>
          <a:xfrm>
            <a:off x="7678677" y="5576040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0x53</a:t>
            </a:r>
            <a:endParaRPr lang="ko-KR" altLang="en-US" sz="12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4DC1296-AE4C-4C55-9F33-CFB1309346F9}"/>
              </a:ext>
            </a:extLst>
          </p:cNvPr>
          <p:cNvSpPr txBox="1"/>
          <p:nvPr/>
        </p:nvSpPr>
        <p:spPr>
          <a:xfrm>
            <a:off x="2405756" y="5571878"/>
            <a:ext cx="1619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{0x5E, 0x00}(write) </a:t>
            </a:r>
            <a:endParaRPr lang="ko-KR" altLang="en-US" sz="1200" b="1" dirty="0"/>
          </a:p>
        </p:txBody>
      </p:sp>
      <p:cxnSp>
        <p:nvCxnSpPr>
          <p:cNvPr id="147" name="직선 화살표 연결선 18">
            <a:extLst>
              <a:ext uri="{FF2B5EF4-FFF2-40B4-BE49-F238E27FC236}">
                <a16:creationId xmlns:a16="http://schemas.microsoft.com/office/drawing/2014/main" id="{77C16D87-1624-4CF7-8F77-D5658B47403B}"/>
              </a:ext>
            </a:extLst>
          </p:cNvPr>
          <p:cNvCxnSpPr>
            <a:cxnSpLocks/>
          </p:cNvCxnSpPr>
          <p:nvPr/>
        </p:nvCxnSpPr>
        <p:spPr>
          <a:xfrm flipH="1">
            <a:off x="853150" y="5853327"/>
            <a:ext cx="4759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그림 150">
            <a:extLst>
              <a:ext uri="{FF2B5EF4-FFF2-40B4-BE49-F238E27FC236}">
                <a16:creationId xmlns:a16="http://schemas.microsoft.com/office/drawing/2014/main" id="{29C0687B-A3F9-4FA8-A805-F282C987A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4121" y="2960802"/>
            <a:ext cx="1435261" cy="914400"/>
          </a:xfrm>
          <a:prstGeom prst="rect">
            <a:avLst/>
          </a:prstGeom>
        </p:spPr>
      </p:pic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12905A5A-A587-465B-B034-3090CA141A2D}"/>
              </a:ext>
            </a:extLst>
          </p:cNvPr>
          <p:cNvSpPr/>
          <p:nvPr/>
        </p:nvSpPr>
        <p:spPr>
          <a:xfrm>
            <a:off x="9523936" y="3104473"/>
            <a:ext cx="547709" cy="2923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300" b="1" dirty="0"/>
              <a:t>Run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76BA6394-B114-4CDC-BB59-D81145B89931}"/>
              </a:ext>
            </a:extLst>
          </p:cNvPr>
          <p:cNvCxnSpPr>
            <a:cxnSpLocks/>
          </p:cNvCxnSpPr>
          <p:nvPr/>
        </p:nvCxnSpPr>
        <p:spPr>
          <a:xfrm>
            <a:off x="9940253" y="1235715"/>
            <a:ext cx="31727" cy="1818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86299BDE-6CB2-4FA0-B34A-F69F8C7BE70D}"/>
              </a:ext>
            </a:extLst>
          </p:cNvPr>
          <p:cNvCxnSpPr>
            <a:cxnSpLocks/>
          </p:cNvCxnSpPr>
          <p:nvPr/>
        </p:nvCxnSpPr>
        <p:spPr>
          <a:xfrm flipH="1">
            <a:off x="5603505" y="3251283"/>
            <a:ext cx="3811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8" name="그림 187">
            <a:extLst>
              <a:ext uri="{FF2B5EF4-FFF2-40B4-BE49-F238E27FC236}">
                <a16:creationId xmlns:a16="http://schemas.microsoft.com/office/drawing/2014/main" id="{1C1FD769-7F6D-4203-B38A-F129902D5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4121" y="5622285"/>
            <a:ext cx="1435261" cy="914400"/>
          </a:xfrm>
          <a:prstGeom prst="rect">
            <a:avLst/>
          </a:prstGeom>
        </p:spPr>
      </p:pic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205A83CD-CC10-461A-9224-1966D117F982}"/>
              </a:ext>
            </a:extLst>
          </p:cNvPr>
          <p:cNvSpPr/>
          <p:nvPr/>
        </p:nvSpPr>
        <p:spPr>
          <a:xfrm>
            <a:off x="9523936" y="5765956"/>
            <a:ext cx="547709" cy="2923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300" b="1" dirty="0"/>
              <a:t>Stop</a:t>
            </a:r>
          </a:p>
        </p:txBody>
      </p: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A7077814-75E8-46F0-915E-1682DCFDE77E}"/>
              </a:ext>
            </a:extLst>
          </p:cNvPr>
          <p:cNvCxnSpPr>
            <a:cxnSpLocks/>
          </p:cNvCxnSpPr>
          <p:nvPr/>
        </p:nvCxnSpPr>
        <p:spPr>
          <a:xfrm>
            <a:off x="9940253" y="3454634"/>
            <a:ext cx="38813" cy="2224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8">
            <a:extLst>
              <a:ext uri="{FF2B5EF4-FFF2-40B4-BE49-F238E27FC236}">
                <a16:creationId xmlns:a16="http://schemas.microsoft.com/office/drawing/2014/main" id="{09A2B1E1-6C47-4046-B274-599E3CB0525F}"/>
              </a:ext>
            </a:extLst>
          </p:cNvPr>
          <p:cNvCxnSpPr>
            <a:cxnSpLocks/>
          </p:cNvCxnSpPr>
          <p:nvPr/>
        </p:nvCxnSpPr>
        <p:spPr>
          <a:xfrm flipH="1" flipV="1">
            <a:off x="5603503" y="5853039"/>
            <a:ext cx="3811887" cy="41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36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BD97C1D-59F1-48F7-AAB0-FF8A606753FD}"/>
              </a:ext>
            </a:extLst>
          </p:cNvPr>
          <p:cNvCxnSpPr>
            <a:cxnSpLocks/>
          </p:cNvCxnSpPr>
          <p:nvPr/>
        </p:nvCxnSpPr>
        <p:spPr>
          <a:xfrm>
            <a:off x="5608056" y="1235715"/>
            <a:ext cx="0" cy="4676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0E083D92-3DEB-4151-8777-8F65AD9624EE}"/>
              </a:ext>
            </a:extLst>
          </p:cNvPr>
          <p:cNvCxnSpPr>
            <a:cxnSpLocks/>
          </p:cNvCxnSpPr>
          <p:nvPr/>
        </p:nvCxnSpPr>
        <p:spPr>
          <a:xfrm>
            <a:off x="871394" y="1235715"/>
            <a:ext cx="0" cy="4676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4E83B16-5F9D-4EF6-9ADA-4292B830FE0A}"/>
              </a:ext>
            </a:extLst>
          </p:cNvPr>
          <p:cNvSpPr/>
          <p:nvPr/>
        </p:nvSpPr>
        <p:spPr>
          <a:xfrm>
            <a:off x="245962" y="97356"/>
            <a:ext cx="1210811" cy="369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ADS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72D230-41CC-4D5D-8E5D-BECBB237D448}"/>
              </a:ext>
            </a:extLst>
          </p:cNvPr>
          <p:cNvSpPr/>
          <p:nvPr/>
        </p:nvSpPr>
        <p:spPr>
          <a:xfrm>
            <a:off x="9451596" y="97356"/>
            <a:ext cx="1210811" cy="369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82CC9154-2690-4177-A5AA-235CCB3A1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357" y="589823"/>
            <a:ext cx="1162050" cy="9144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E4390693-ABFB-4D6D-B638-972149CF9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735" y="466472"/>
            <a:ext cx="1399420" cy="1137764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3822F62B-FAF0-4446-B325-E108955CD7B9}"/>
              </a:ext>
            </a:extLst>
          </p:cNvPr>
          <p:cNvSpPr/>
          <p:nvPr/>
        </p:nvSpPr>
        <p:spPr>
          <a:xfrm>
            <a:off x="4998100" y="97356"/>
            <a:ext cx="1210811" cy="369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FPGA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64A8994-0BB4-4A70-827B-50992FE99F47}"/>
              </a:ext>
            </a:extLst>
          </p:cNvPr>
          <p:cNvCxnSpPr>
            <a:cxnSpLocks/>
          </p:cNvCxnSpPr>
          <p:nvPr/>
        </p:nvCxnSpPr>
        <p:spPr>
          <a:xfrm flipH="1">
            <a:off x="5603505" y="2032048"/>
            <a:ext cx="4336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AD2AD61-A477-47BD-84D5-470540C5FADB}"/>
              </a:ext>
            </a:extLst>
          </p:cNvPr>
          <p:cNvSpPr txBox="1"/>
          <p:nvPr/>
        </p:nvSpPr>
        <p:spPr>
          <a:xfrm>
            <a:off x="6583833" y="1753778"/>
            <a:ext cx="2192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{0x61, Reg_Address}(2byte)</a:t>
            </a:r>
            <a:endParaRPr lang="ko-KR" altLang="en-US" sz="1200" b="1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449585C-6955-49E1-94EF-C50166EC2AA0}"/>
              </a:ext>
            </a:extLst>
          </p:cNvPr>
          <p:cNvCxnSpPr>
            <a:cxnSpLocks/>
          </p:cNvCxnSpPr>
          <p:nvPr/>
        </p:nvCxnSpPr>
        <p:spPr>
          <a:xfrm>
            <a:off x="889644" y="2446018"/>
            <a:ext cx="4713861" cy="2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98A5F6AD-828D-4BCD-A550-A2D8CADE56D2}"/>
              </a:ext>
            </a:extLst>
          </p:cNvPr>
          <p:cNvSpPr txBox="1"/>
          <p:nvPr/>
        </p:nvSpPr>
        <p:spPr>
          <a:xfrm>
            <a:off x="2487416" y="1744077"/>
            <a:ext cx="1115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Reg_Address</a:t>
            </a:r>
            <a:endParaRPr lang="ko-KR" altLang="en-US" sz="12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B9D466B-7BA9-44BC-B008-1C6F68D97AD7}"/>
              </a:ext>
            </a:extLst>
          </p:cNvPr>
          <p:cNvSpPr txBox="1"/>
          <p:nvPr/>
        </p:nvSpPr>
        <p:spPr>
          <a:xfrm>
            <a:off x="1794495" y="2996808"/>
            <a:ext cx="2151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1. 0x10(write)(RDATAC) </a:t>
            </a:r>
            <a:endParaRPr lang="ko-KR" altLang="en-US" sz="1200" b="1" dirty="0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8C3B6C32-BF8E-4E0F-94BE-E04F0B855302}"/>
              </a:ext>
            </a:extLst>
          </p:cNvPr>
          <p:cNvCxnSpPr>
            <a:cxnSpLocks/>
          </p:cNvCxnSpPr>
          <p:nvPr/>
        </p:nvCxnSpPr>
        <p:spPr>
          <a:xfrm flipH="1">
            <a:off x="871393" y="2028022"/>
            <a:ext cx="4732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DD183D1-0274-4D2D-97D5-DE3A5A8BC844}"/>
              </a:ext>
            </a:extLst>
          </p:cNvPr>
          <p:cNvSpPr txBox="1"/>
          <p:nvPr/>
        </p:nvSpPr>
        <p:spPr>
          <a:xfrm>
            <a:off x="2499435" y="2184432"/>
            <a:ext cx="869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Reg_Data</a:t>
            </a:r>
            <a:endParaRPr lang="ko-KR" altLang="en-US" sz="120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57DC84-839E-4403-B6FC-7F6DF1E0030C}"/>
              </a:ext>
            </a:extLst>
          </p:cNvPr>
          <p:cNvSpPr txBox="1"/>
          <p:nvPr/>
        </p:nvSpPr>
        <p:spPr>
          <a:xfrm>
            <a:off x="6396735" y="2179639"/>
            <a:ext cx="2989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{0x61, Reg_Address, Reg_Data}(3byte)</a:t>
            </a:r>
            <a:endParaRPr lang="ko-KR" altLang="en-US" sz="1200" b="1" dirty="0"/>
          </a:p>
        </p:txBody>
      </p:sp>
      <p:cxnSp>
        <p:nvCxnSpPr>
          <p:cNvPr id="125" name="직선 화살표 연결선 16">
            <a:extLst>
              <a:ext uri="{FF2B5EF4-FFF2-40B4-BE49-F238E27FC236}">
                <a16:creationId xmlns:a16="http://schemas.microsoft.com/office/drawing/2014/main" id="{0B2F1D1E-63B3-4D9E-8A43-72E66FF25C08}"/>
              </a:ext>
            </a:extLst>
          </p:cNvPr>
          <p:cNvCxnSpPr>
            <a:cxnSpLocks/>
          </p:cNvCxnSpPr>
          <p:nvPr/>
        </p:nvCxnSpPr>
        <p:spPr>
          <a:xfrm flipV="1">
            <a:off x="5623646" y="2458281"/>
            <a:ext cx="4303467" cy="11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54FB5BF-0FDD-4158-B789-D04FD51151D7}"/>
              </a:ext>
            </a:extLst>
          </p:cNvPr>
          <p:cNvSpPr txBox="1"/>
          <p:nvPr/>
        </p:nvSpPr>
        <p:spPr>
          <a:xfrm>
            <a:off x="10071645" y="4425578"/>
            <a:ext cx="1825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Run </a:t>
            </a:r>
            <a:r>
              <a:rPr lang="ko-KR" altLang="en-US" sz="1200" dirty="0"/>
              <a:t>버튼 클릭 후</a:t>
            </a:r>
            <a:endParaRPr lang="en-US" altLang="ko-KR" sz="1200" dirty="0"/>
          </a:p>
          <a:p>
            <a:r>
              <a:rPr lang="en-US" altLang="ko-KR" sz="1200" dirty="0"/>
              <a:t>Stop </a:t>
            </a:r>
            <a:r>
              <a:rPr lang="ko-KR" altLang="en-US" sz="1200" dirty="0"/>
              <a:t>버튼</a:t>
            </a:r>
            <a:r>
              <a:rPr lang="en-US" altLang="ko-KR" sz="1200" dirty="0"/>
              <a:t> </a:t>
            </a:r>
            <a:r>
              <a:rPr lang="ko-KR" altLang="en-US" sz="1200" dirty="0"/>
              <a:t>클릭 전</a:t>
            </a:r>
            <a:r>
              <a:rPr lang="en-US" altLang="ko-KR" sz="1200" dirty="0"/>
              <a:t> </a:t>
            </a:r>
            <a:r>
              <a:rPr lang="ko-KR" altLang="en-US" sz="1200" dirty="0"/>
              <a:t>까지 </a:t>
            </a:r>
            <a:endParaRPr lang="en-US" altLang="ko-KR" sz="1200" dirty="0"/>
          </a:p>
          <a:p>
            <a:r>
              <a:rPr lang="en-US" altLang="ko-KR" sz="1200" dirty="0"/>
              <a:t>2</a:t>
            </a:r>
            <a:r>
              <a:rPr lang="ko-KR" altLang="en-US" sz="1200" dirty="0"/>
              <a:t> </a:t>
            </a:r>
            <a:r>
              <a:rPr lang="en-US" altLang="ko-KR" sz="1200" dirty="0"/>
              <a:t>~</a:t>
            </a:r>
            <a:r>
              <a:rPr lang="ko-KR" altLang="en-US" sz="1200" dirty="0"/>
              <a:t> </a:t>
            </a:r>
            <a:r>
              <a:rPr lang="en-US" altLang="ko-KR" sz="1200" dirty="0"/>
              <a:t>4</a:t>
            </a:r>
            <a:r>
              <a:rPr lang="ko-KR" altLang="en-US" sz="1200" dirty="0"/>
              <a:t> 번 </a:t>
            </a:r>
            <a:r>
              <a:rPr lang="en-US" altLang="ko-KR" sz="1200" dirty="0"/>
              <a:t>Loop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76677E7-F665-4F0A-A7F1-85E7C0902E22}"/>
              </a:ext>
            </a:extLst>
          </p:cNvPr>
          <p:cNvSpPr txBox="1"/>
          <p:nvPr/>
        </p:nvSpPr>
        <p:spPr>
          <a:xfrm>
            <a:off x="7708469" y="2981304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0x52</a:t>
            </a:r>
            <a:endParaRPr lang="ko-KR" altLang="en-US" b="1" dirty="0"/>
          </a:p>
        </p:txBody>
      </p:sp>
      <p:cxnSp>
        <p:nvCxnSpPr>
          <p:cNvPr id="131" name="직선 화살표 연결선 18">
            <a:extLst>
              <a:ext uri="{FF2B5EF4-FFF2-40B4-BE49-F238E27FC236}">
                <a16:creationId xmlns:a16="http://schemas.microsoft.com/office/drawing/2014/main" id="{825609D9-124B-4DF2-BE50-794C37335749}"/>
              </a:ext>
            </a:extLst>
          </p:cNvPr>
          <p:cNvCxnSpPr>
            <a:cxnSpLocks/>
          </p:cNvCxnSpPr>
          <p:nvPr/>
        </p:nvCxnSpPr>
        <p:spPr>
          <a:xfrm flipH="1">
            <a:off x="871393" y="3255783"/>
            <a:ext cx="4751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8">
            <a:extLst>
              <a:ext uri="{FF2B5EF4-FFF2-40B4-BE49-F238E27FC236}">
                <a16:creationId xmlns:a16="http://schemas.microsoft.com/office/drawing/2014/main" id="{E0F70F85-67E3-4433-874F-7EA7A8E1D8A2}"/>
              </a:ext>
            </a:extLst>
          </p:cNvPr>
          <p:cNvCxnSpPr>
            <a:cxnSpLocks/>
          </p:cNvCxnSpPr>
          <p:nvPr/>
        </p:nvCxnSpPr>
        <p:spPr>
          <a:xfrm>
            <a:off x="871393" y="3716134"/>
            <a:ext cx="4741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546335C7-44BA-486C-AA34-0801DD04696D}"/>
              </a:ext>
            </a:extLst>
          </p:cNvPr>
          <p:cNvSpPr txBox="1"/>
          <p:nvPr/>
        </p:nvSpPr>
        <p:spPr>
          <a:xfrm>
            <a:off x="1793637" y="3479074"/>
            <a:ext cx="3522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2. {0xC0, CH1(3byte), CH2(3byte)}(9byte)</a:t>
            </a:r>
            <a:endParaRPr lang="ko-KR" altLang="en-US" sz="12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DACDC37-BB57-4BE3-A28A-EFD430F20C69}"/>
              </a:ext>
            </a:extLst>
          </p:cNvPr>
          <p:cNvSpPr txBox="1"/>
          <p:nvPr/>
        </p:nvSpPr>
        <p:spPr>
          <a:xfrm>
            <a:off x="7678677" y="5576040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0x53</a:t>
            </a:r>
            <a:endParaRPr lang="ko-KR" altLang="en-US" sz="12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4DC1296-AE4C-4C55-9F33-CFB1309346F9}"/>
              </a:ext>
            </a:extLst>
          </p:cNvPr>
          <p:cNvSpPr txBox="1"/>
          <p:nvPr/>
        </p:nvSpPr>
        <p:spPr>
          <a:xfrm>
            <a:off x="2444563" y="5585590"/>
            <a:ext cx="1757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0x11(write)(SDATAC) </a:t>
            </a:r>
            <a:endParaRPr lang="ko-KR" altLang="en-US" sz="1200" b="1" dirty="0"/>
          </a:p>
        </p:txBody>
      </p:sp>
      <p:cxnSp>
        <p:nvCxnSpPr>
          <p:cNvPr id="147" name="직선 화살표 연결선 18">
            <a:extLst>
              <a:ext uri="{FF2B5EF4-FFF2-40B4-BE49-F238E27FC236}">
                <a16:creationId xmlns:a16="http://schemas.microsoft.com/office/drawing/2014/main" id="{77C16D87-1624-4CF7-8F77-D5658B47403B}"/>
              </a:ext>
            </a:extLst>
          </p:cNvPr>
          <p:cNvCxnSpPr>
            <a:cxnSpLocks/>
          </p:cNvCxnSpPr>
          <p:nvPr/>
        </p:nvCxnSpPr>
        <p:spPr>
          <a:xfrm flipH="1">
            <a:off x="853150" y="5853327"/>
            <a:ext cx="4759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그림 150">
            <a:extLst>
              <a:ext uri="{FF2B5EF4-FFF2-40B4-BE49-F238E27FC236}">
                <a16:creationId xmlns:a16="http://schemas.microsoft.com/office/drawing/2014/main" id="{29C0687B-A3F9-4FA8-A805-F282C987A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121" y="2960802"/>
            <a:ext cx="1435261" cy="914400"/>
          </a:xfrm>
          <a:prstGeom prst="rect">
            <a:avLst/>
          </a:prstGeom>
        </p:spPr>
      </p:pic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12905A5A-A587-465B-B034-3090CA141A2D}"/>
              </a:ext>
            </a:extLst>
          </p:cNvPr>
          <p:cNvSpPr/>
          <p:nvPr/>
        </p:nvSpPr>
        <p:spPr>
          <a:xfrm>
            <a:off x="9523936" y="3104473"/>
            <a:ext cx="547709" cy="2923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300" b="1" dirty="0"/>
              <a:t>Run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76BA6394-B114-4CDC-BB59-D81145B89931}"/>
              </a:ext>
            </a:extLst>
          </p:cNvPr>
          <p:cNvCxnSpPr>
            <a:cxnSpLocks/>
          </p:cNvCxnSpPr>
          <p:nvPr/>
        </p:nvCxnSpPr>
        <p:spPr>
          <a:xfrm>
            <a:off x="9940253" y="1235715"/>
            <a:ext cx="31727" cy="1818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86299BDE-6CB2-4FA0-B34A-F69F8C7BE70D}"/>
              </a:ext>
            </a:extLst>
          </p:cNvPr>
          <p:cNvCxnSpPr>
            <a:cxnSpLocks/>
          </p:cNvCxnSpPr>
          <p:nvPr/>
        </p:nvCxnSpPr>
        <p:spPr>
          <a:xfrm flipH="1">
            <a:off x="5603505" y="3251283"/>
            <a:ext cx="3811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8" name="그림 187">
            <a:extLst>
              <a:ext uri="{FF2B5EF4-FFF2-40B4-BE49-F238E27FC236}">
                <a16:creationId xmlns:a16="http://schemas.microsoft.com/office/drawing/2014/main" id="{1C1FD769-7F6D-4203-B38A-F129902D5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121" y="5622285"/>
            <a:ext cx="1435261" cy="914400"/>
          </a:xfrm>
          <a:prstGeom prst="rect">
            <a:avLst/>
          </a:prstGeom>
        </p:spPr>
      </p:pic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205A83CD-CC10-461A-9224-1966D117F982}"/>
              </a:ext>
            </a:extLst>
          </p:cNvPr>
          <p:cNvSpPr/>
          <p:nvPr/>
        </p:nvSpPr>
        <p:spPr>
          <a:xfrm>
            <a:off x="9523936" y="5765956"/>
            <a:ext cx="547709" cy="2923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300" b="1" dirty="0"/>
              <a:t>Stop</a:t>
            </a:r>
          </a:p>
        </p:txBody>
      </p: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A7077814-75E8-46F0-915E-1682DCFDE77E}"/>
              </a:ext>
            </a:extLst>
          </p:cNvPr>
          <p:cNvCxnSpPr>
            <a:cxnSpLocks/>
          </p:cNvCxnSpPr>
          <p:nvPr/>
        </p:nvCxnSpPr>
        <p:spPr>
          <a:xfrm>
            <a:off x="9940253" y="3454634"/>
            <a:ext cx="38813" cy="2224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8">
            <a:extLst>
              <a:ext uri="{FF2B5EF4-FFF2-40B4-BE49-F238E27FC236}">
                <a16:creationId xmlns:a16="http://schemas.microsoft.com/office/drawing/2014/main" id="{09A2B1E1-6C47-4046-B274-599E3CB0525F}"/>
              </a:ext>
            </a:extLst>
          </p:cNvPr>
          <p:cNvCxnSpPr>
            <a:cxnSpLocks/>
          </p:cNvCxnSpPr>
          <p:nvPr/>
        </p:nvCxnSpPr>
        <p:spPr>
          <a:xfrm flipH="1" flipV="1">
            <a:off x="5603503" y="5853039"/>
            <a:ext cx="3811887" cy="41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8">
            <a:extLst>
              <a:ext uri="{FF2B5EF4-FFF2-40B4-BE49-F238E27FC236}">
                <a16:creationId xmlns:a16="http://schemas.microsoft.com/office/drawing/2014/main" id="{24C595BF-49D6-4CE1-843D-F29E7F48A5AF}"/>
              </a:ext>
            </a:extLst>
          </p:cNvPr>
          <p:cNvSpPr/>
          <p:nvPr/>
        </p:nvSpPr>
        <p:spPr>
          <a:xfrm>
            <a:off x="153857" y="3165786"/>
            <a:ext cx="7553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DRDY</a:t>
            </a:r>
          </a:p>
          <a:p>
            <a:r>
              <a:rPr lang="en-US" altLang="ko-KR" sz="1200" b="1" dirty="0"/>
              <a:t>Pulse</a:t>
            </a:r>
          </a:p>
          <a:p>
            <a:r>
              <a:rPr lang="en-US" altLang="ko-KR" sz="1200" b="1" dirty="0"/>
              <a:t>(250Hz)</a:t>
            </a:r>
          </a:p>
        </p:txBody>
      </p:sp>
      <p:cxnSp>
        <p:nvCxnSpPr>
          <p:cNvPr id="53" name="직선 화살표 연결선 18">
            <a:extLst>
              <a:ext uri="{FF2B5EF4-FFF2-40B4-BE49-F238E27FC236}">
                <a16:creationId xmlns:a16="http://schemas.microsoft.com/office/drawing/2014/main" id="{D29F9D4A-E575-4585-974E-153B58B8D65A}"/>
              </a:ext>
            </a:extLst>
          </p:cNvPr>
          <p:cNvCxnSpPr>
            <a:cxnSpLocks/>
          </p:cNvCxnSpPr>
          <p:nvPr/>
        </p:nvCxnSpPr>
        <p:spPr>
          <a:xfrm>
            <a:off x="5578164" y="3716134"/>
            <a:ext cx="4362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14E90C-2CFC-44E8-9999-04DC1FB974D4}"/>
              </a:ext>
            </a:extLst>
          </p:cNvPr>
          <p:cNvSpPr/>
          <p:nvPr/>
        </p:nvSpPr>
        <p:spPr>
          <a:xfrm>
            <a:off x="6601263" y="3464823"/>
            <a:ext cx="23158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3. {0xAA, CH2(3byte)}(4byte)</a:t>
            </a:r>
            <a:endParaRPr lang="ko-KR" altLang="en-US" sz="1200" b="1" dirty="0"/>
          </a:p>
        </p:txBody>
      </p:sp>
      <p:pic>
        <p:nvPicPr>
          <p:cNvPr id="12" name="그림 11" descr="그리기이(가) 표시된 사진&#10;&#10;자동 생성된 설명">
            <a:extLst>
              <a:ext uri="{FF2B5EF4-FFF2-40B4-BE49-F238E27FC236}">
                <a16:creationId xmlns:a16="http://schemas.microsoft.com/office/drawing/2014/main" id="{6F8112F5-4222-4705-B17F-723FC2AACC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77" y="501154"/>
            <a:ext cx="922030" cy="88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69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510</Words>
  <Application>Microsoft Macintosh PowerPoint</Application>
  <PresentationFormat>Widescreen</PresentationFormat>
  <Paragraphs>104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유현민</dc:creator>
  <cp:lastModifiedBy>정진 박</cp:lastModifiedBy>
  <cp:revision>21</cp:revision>
  <dcterms:created xsi:type="dcterms:W3CDTF">2020-03-07T08:29:09Z</dcterms:created>
  <dcterms:modified xsi:type="dcterms:W3CDTF">2020-04-21T16:45:53Z</dcterms:modified>
</cp:coreProperties>
</file>