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4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1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E73A-8029-4D12-8FE1-859F1FCEA492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A9E-340E-4643-8504-B35C23DA23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7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민원실습결과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74699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부산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정진주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1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민원 건수 분석 시각화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5" y="1690688"/>
            <a:ext cx="3543965" cy="3517460"/>
          </a:xfrm>
        </p:spPr>
      </p:pic>
      <p:pic>
        <p:nvPicPr>
          <p:cNvPr id="7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86" y="1690688"/>
            <a:ext cx="3601915" cy="3465232"/>
          </a:xfrm>
        </p:spPr>
      </p:pic>
      <p:pic>
        <p:nvPicPr>
          <p:cNvPr id="6" name="내용 개체 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9201" y="1690688"/>
            <a:ext cx="3573274" cy="35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19707"/>
              </p:ext>
            </p:extLst>
          </p:nvPr>
        </p:nvGraphicFramePr>
        <p:xfrm>
          <a:off x="836478" y="5318043"/>
          <a:ext cx="1051732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712">
                  <a:extLst>
                    <a:ext uri="{9D8B030D-6E8A-4147-A177-3AD203B41FA5}">
                      <a16:colId xmlns:a16="http://schemas.microsoft.com/office/drawing/2014/main" val="1505600912"/>
                    </a:ext>
                  </a:extLst>
                </a:gridCol>
                <a:gridCol w="8880610">
                  <a:extLst>
                    <a:ext uri="{9D8B030D-6E8A-4147-A177-3AD203B41FA5}">
                      <a16:colId xmlns:a16="http://schemas.microsoft.com/office/drawing/2014/main" val="2362827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 최대 </a:t>
                      </a:r>
                      <a:r>
                        <a:rPr lang="ko-KR" altLang="en-US" dirty="0" err="1" smtClean="0"/>
                        <a:t>민원건수</a:t>
                      </a:r>
                      <a:r>
                        <a:rPr lang="en-US" altLang="ko-KR" dirty="0" smtClean="0"/>
                        <a:t>, 1</a:t>
                      </a:r>
                      <a:r>
                        <a:rPr lang="ko-KR" altLang="en-US" dirty="0" smtClean="0"/>
                        <a:t>월 최저 </a:t>
                      </a:r>
                      <a:r>
                        <a:rPr lang="ko-KR" altLang="en-US" dirty="0" err="1" smtClean="0"/>
                        <a:t>민원건수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요일별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월요일 최대 </a:t>
                      </a:r>
                      <a:r>
                        <a:rPr lang="ko-KR" altLang="en-US" dirty="0" err="1" smtClean="0"/>
                        <a:t>민원건수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주말 동안 밀린 민원 월요일에 일괄 접수된 것으로 파악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동별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장유면 최대 </a:t>
                      </a:r>
                      <a:r>
                        <a:rPr lang="ko-KR" altLang="en-US" dirty="0" err="1" smtClean="0"/>
                        <a:t>민원건수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5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4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민원처리시간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907968"/>
            <a:ext cx="3478822" cy="4228085"/>
          </a:xfrm>
        </p:spPr>
      </p:pic>
      <p:pic>
        <p:nvPicPr>
          <p:cNvPr id="6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24" y="1907967"/>
            <a:ext cx="3578468" cy="4228085"/>
          </a:xfrm>
        </p:spPr>
      </p:pic>
      <p:pic>
        <p:nvPicPr>
          <p:cNvPr id="7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92" y="1907967"/>
            <a:ext cx="3458308" cy="4228085"/>
          </a:xfrm>
        </p:spPr>
      </p:pic>
    </p:spTree>
    <p:extLst>
      <p:ext uri="{BB962C8B-B14F-4D97-AF65-F5344CB8AC3E}">
        <p14:creationId xmlns:p14="http://schemas.microsoft.com/office/powerpoint/2010/main" val="346688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 err="1"/>
              <a:t>Wordcloud</a:t>
            </a:r>
            <a:endParaRPr lang="ko-KR" altLang="en-US" sz="6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40" y="1887170"/>
            <a:ext cx="4646308" cy="4646308"/>
          </a:xfrm>
        </p:spPr>
      </p:pic>
      <p:sp>
        <p:nvSpPr>
          <p:cNvPr id="7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8311660" y="2765786"/>
            <a:ext cx="107852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'불편': 16036,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'촬영': 11525, '원단': 10292,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'생활': 9375, '저장': 7371, '기능': 7077,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'개선': 6759, '한국': 6612, '개발': 6603,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'정책': 6566, '제도': 6554, '용법': 6547,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역정보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': 6547, '불법': 6388, '주차': 6207,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'안내': 4985, '정보': 4951, '시스템': 4689,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'유지관리': 4660, '사진촬영': 4310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5765" y="2317279"/>
            <a:ext cx="22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단어빈도</a:t>
            </a:r>
            <a:r>
              <a:rPr lang="ko-KR" altLang="en-US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Top </a:t>
            </a:r>
            <a:r>
              <a:rPr lang="en-US" altLang="ko-KR" sz="2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20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37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8" y="1780190"/>
            <a:ext cx="6562786" cy="3281393"/>
          </a:xfr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798600" y="1780190"/>
            <a:ext cx="3035845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0: '불편',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1: '촬영',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2: '원단',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3: '생활',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4: '저장',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5: '기능',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6: '개선',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7: '한국',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8: '개발',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9: '정책',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10: '제도',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11: '용법',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12: '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역정보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13: '불법',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14: '주차',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15: '안내',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16: '정보',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17: '시스템',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18: '유지관리',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19: '사진촬영'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8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단어 네트워크 </a:t>
            </a:r>
            <a:r>
              <a:rPr lang="ko-KR" altLang="en-US" dirty="0" err="1"/>
              <a:t>연결망</a:t>
            </a:r>
            <a:r>
              <a:rPr lang="ko-KR" altLang="en-US" dirty="0"/>
              <a:t> 도식화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93" y="1957509"/>
            <a:ext cx="4555415" cy="4496044"/>
          </a:xfrm>
        </p:spPr>
      </p:pic>
    </p:spTree>
    <p:extLst>
      <p:ext uri="{BB962C8B-B14F-4D97-AF65-F5344CB8AC3E}">
        <p14:creationId xmlns:p14="http://schemas.microsoft.com/office/powerpoint/2010/main" val="19706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89" y="471607"/>
            <a:ext cx="6172432" cy="6061077"/>
          </a:xfrm>
        </p:spPr>
      </p:pic>
    </p:spTree>
    <p:extLst>
      <p:ext uri="{BB962C8B-B14F-4D97-AF65-F5344CB8AC3E}">
        <p14:creationId xmlns:p14="http://schemas.microsoft.com/office/powerpoint/2010/main" val="234385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269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Calibri Light</vt:lpstr>
      <vt:lpstr>Courier New</vt:lpstr>
      <vt:lpstr>Office Theme</vt:lpstr>
      <vt:lpstr>민원실습결과</vt:lpstr>
      <vt:lpstr>민원 건수 분석 시각화</vt:lpstr>
      <vt:lpstr>민원처리시간 산점도</vt:lpstr>
      <vt:lpstr>Wordcloud</vt:lpstr>
      <vt:lpstr>PowerPoint 프레젠테이션</vt:lpstr>
      <vt:lpstr>단어 네트워크 연결망 도식화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2022-07-26T01:24:04Z</dcterms:created>
  <dcterms:modified xsi:type="dcterms:W3CDTF">2022-07-26T04:32:01Z</dcterms:modified>
</cp:coreProperties>
</file>