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4" r:id="rId7"/>
    <p:sldId id="266" r:id="rId8"/>
    <p:sldId id="267" r:id="rId9"/>
    <p:sldId id="268" r:id="rId10"/>
  </p:sldIdLst>
  <p:sldSz cx="9144000" cy="6858000" type="screen4x3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Segoe UI" pitchFamily="34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Verdana" pitchFamily="34" charset="0"/>
      <p:regular r:id="rId22"/>
      <p:bold r:id="rId23"/>
      <p:italic r:id="rId24"/>
      <p:boldItalic r:id="rId25"/>
    </p:embeddedFont>
    <p:embeddedFont>
      <p:font typeface="Segoe Light" charset="0"/>
      <p:regular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91" autoAdjust="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076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15470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48224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71469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488360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075443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772441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5073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04514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3563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66254"/>
          </a:xfrm>
        </p:spPr>
        <p:txBody>
          <a:bodyPr/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서식처리와 파일입출력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
</a:t>
            </a: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6670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파이썬에서의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서식처리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파일쓰기와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읽기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입출력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686800" cy="5715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표준 입출력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화면으로 출력할 때는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print()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함수를 사용한다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 때 인자는 몇 개가 들어가든지 상관없다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026" name="Picture 2" descr="\\.psf\Home\Desktop\스크린샷 2020-02-22 오후 12.10.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143116"/>
            <a:ext cx="5842406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입출력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610600" cy="5791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출력시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포맷팅을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rjust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ljust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(), center()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함수를 사용해서 정렬한다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076" name="Picture 4" descr="\\.psf\Home\Desktop\스크린샷 2020-02-22 오후 12.15.3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71612"/>
            <a:ext cx="6629255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입출력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format()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진수를 변경해서 출력 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#x(16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), #o(8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), #b(2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가능하다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이진수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(Binary)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십진수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(Decimal)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Hexdecimal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화폐형태로 출력할 때 사용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\\.psf\Home\Desktop\스크린샷 2020-02-22 오후 12.19.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3714752"/>
            <a:ext cx="5721841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입출력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format()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메서드에서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정수 이외에 실수에 대한 표현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지수 표현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일반적인 실수 표현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자리수를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지정할 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print(“{0:.2f}”.format(4/3))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 같이 지정해서 실수 부분은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자리까지만 출력지정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 descr="\\.psf\Home\Desktop\스크린샷 2020-02-22 오후 12.22.3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357562"/>
            <a:ext cx="6286544" cy="22205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 입출력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파일 입출력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파일객체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 open(file, mode)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mode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값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r: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읽기 모드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(Read,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w: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쓰기 모드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(Write)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a: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이어쓰기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모드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(Append)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+: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읽기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쓰기 모드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b: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바이너리 모드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(Binary)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t: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텍스트 모드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(Text,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 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간단하게 파일을 쓰기 읽는 예제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\\.psf\Home\Desktop\스크린샷 2020-02-22 오후 2.40.5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714487"/>
            <a:ext cx="7500992" cy="3500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 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380412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텍스트 파일 처리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read():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 전체를 읽어서 문자열로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readline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한줄씩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읽은 문자열을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readlines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파일의 모든 내용을 줄 단위로 잘라서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리턴형식이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리스트 형식이다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write():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파일에 쓰기 작업을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tell():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어디까지 읽고 썼는지 위치를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seek():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사용자가 원하는 위치로 파일 포인터를 이동한다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1139</TotalTime>
  <Words>376</Words>
  <Application>Microsoft Office PowerPoint</Application>
  <PresentationFormat>화면 슬라이드 쇼(4:3)</PresentationFormat>
  <Paragraphs>76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굴림</vt:lpstr>
      <vt:lpstr>Arial</vt:lpstr>
      <vt:lpstr>맑은 고딕</vt:lpstr>
      <vt:lpstr>Segoe UI</vt:lpstr>
      <vt:lpstr>Wingdings</vt:lpstr>
      <vt:lpstr>Calibri</vt:lpstr>
      <vt:lpstr>Times New Roman</vt:lpstr>
      <vt:lpstr>Verdana</vt:lpstr>
      <vt:lpstr>Segoe Light</vt:lpstr>
      <vt:lpstr>Presentation1</vt:lpstr>
      <vt:lpstr>5장 </vt:lpstr>
      <vt:lpstr>Module Overview</vt:lpstr>
      <vt:lpstr>Lesson 1: 입출력</vt:lpstr>
      <vt:lpstr>Lesson 1: 입출력</vt:lpstr>
      <vt:lpstr>Lesson 1: 입출력</vt:lpstr>
      <vt:lpstr>Lesson 1: 입출력</vt:lpstr>
      <vt:lpstr>Lesson 2: 파일 입출력</vt:lpstr>
      <vt:lpstr>Lesson 2: 파일 입출력</vt:lpstr>
      <vt:lpstr>Lesson 2: 파일 입출력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USER</cp:lastModifiedBy>
  <cp:revision>83</cp:revision>
  <dcterms:created xsi:type="dcterms:W3CDTF">2013-03-04T09:54:30Z</dcterms:created>
  <dcterms:modified xsi:type="dcterms:W3CDTF">2023-01-05T05:20:54Z</dcterms:modified>
</cp:coreProperties>
</file>