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87" r:id="rId9"/>
    <p:sldId id="274" r:id="rId10"/>
    <p:sldId id="262" r:id="rId11"/>
    <p:sldId id="263" r:id="rId12"/>
    <p:sldId id="264" r:id="rId13"/>
    <p:sldId id="271" r:id="rId14"/>
    <p:sldId id="272" r:id="rId15"/>
  </p:sldIdLst>
  <p:sldSz cx="9144000" cy="6858000" type="screen4x3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Segoe UI" pitchFamily="34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Verdana" pitchFamily="34" charset="0"/>
      <p:regular r:id="rId27"/>
      <p:bold r:id="rId28"/>
      <p:italic r:id="rId29"/>
      <p:boldItalic r:id="rId30"/>
    </p:embeddedFont>
    <p:embeddedFont>
      <p:font typeface="Segoe Light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65" autoAdjust="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5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02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85481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2670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20471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663306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015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8870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55456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3715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18292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81675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9450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576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576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95287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문자열처리와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정규표현식활용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3042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확장 문자열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이스케이프 문자열도 정의되어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\w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유니코드인 경우 숫자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밑줄을 포함하는 모든 언어의 표현 가능한 문자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\d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유니코드인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[0-9]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포함하는 모든 숫자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\s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유니코드인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[\t\n\r\f\v]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포함하는 공백 문자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\b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단어의 시작과 끝의 빈 공백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1534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re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 함수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re.search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(pattern, string[, flags]): string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전체에 대해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pattern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존재하는지 검사해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MatchObject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re.match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(pattern, string[, flags]): string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시작하는 부분부터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pattern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존재하는지 검사해서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MatchObject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re.compile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(pattern[, flags]): pattern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컴파일해서 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객체를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1534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re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모듈의 함수 사용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검색을 할 때 두 함수 모두 첫 인자로 찾고자 하는 패턴을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번째 인자로 검색 대상 문자열을 받아들인다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함수의 다른 점은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re.match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함수는 대상 문자열의 시작부터 검색하지만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re.search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함수는 대상 문자열 전체를 대상으로 검색한다는 것이다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\\.psf\Home\Desktop\스크린샷 2020-02-22 오후 3.18.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399" y="2057400"/>
            <a:ext cx="6284537" cy="1219200"/>
          </a:xfrm>
          <a:prstGeom prst="rect">
            <a:avLst/>
          </a:prstGeom>
          <a:noFill/>
        </p:spPr>
      </p:pic>
      <p:pic>
        <p:nvPicPr>
          <p:cNvPr id="8195" name="Picture 3" descr="\\.psf\Home\Desktop\스크린샷 2020-02-22 오후 3.18.5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572000"/>
            <a:ext cx="5638800" cy="1997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Match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객체는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match(), search()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수행 결과로 생성된다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group([group1, ..]):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입력받은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인덱스에 해당하는 매칭된 문자열 결과의 부분집합을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groups():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매칭된 결과를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튜플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형태로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match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match()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 실행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 descr="\\.psf\Home\Desktop\스크린샷 2020-02-22 오후 3.36.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799"/>
            <a:ext cx="8610600" cy="4533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 함수들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처리함수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다루기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클래스는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기본적으로 내장되어 있는 클래스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dir()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함수로 어떤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있는지를 나열해 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\\.psf\Home\Desktop\스크린샷 2020-02-22 오후 3.00.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58" y="2584126"/>
            <a:ext cx="8791042" cy="2673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capitalize():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첫문자를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대문자로 나머지 문자를 소문자로 변경한다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count(keyword, [start, [end]]): keyword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몇번 포함돼 있는지 알려준다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start, end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지정하면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슬라이싱과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같은 효과가 나타난다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encode([encoding, [errors]]):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클래스는 기본적으로 모두 유니코드이다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encode()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거치면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인코딩이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있는 바이너리로 변환됨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\\.psf\Home\Desktop\스크린샷 2020-02-22 오후 3.01.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667987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2280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endswith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(postfix, [start, end]]): postfix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문자열이 끝나면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아니면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start, end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지정하면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한 효과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isalnum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isdecimal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알파벳과 숫자로만 구성되었는지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숫자로만 구성되어 있는지를 알려준다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\\.psf\Home\Desktop\스크린샷 2020-02-22 오후 3.03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2438400"/>
            <a:ext cx="7858897" cy="1371600"/>
          </a:xfrm>
          <a:prstGeom prst="rect">
            <a:avLst/>
          </a:prstGeom>
          <a:noFill/>
        </p:spPr>
      </p:pic>
      <p:pic>
        <p:nvPicPr>
          <p:cNvPr id="6147" name="Picture 3" descr="\\.psf\Home\Desktop\스크린샷 2020-02-22 오후 3.05.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4096869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처리함수</a:t>
            </a:r>
            <a:endParaRPr lang="en-US" dirty="0"/>
          </a:p>
        </p:txBody>
      </p:sp>
      <p:pic>
        <p:nvPicPr>
          <p:cNvPr id="7170" name="Picture 2" descr="\\.psf\Home\Desktop\스크린샷 2020-02-22 오후 3.07.5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399"/>
            <a:ext cx="6858000" cy="5542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4582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(re)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특정한 규칙을 가진 문자열을 표현하는데 사용되는 형식 언어이다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. 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개행문자를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제외한 문자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^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문자열을 시작을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^app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시작되는 패턴의 문자열을 가져온다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$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문자열의 종료를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ful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ful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끝나는 패턴의 문자열을 가져온다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[]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문자의 집합을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abcd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‘a’, ‘b’, ‘c’, ‘d’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 한 문자와 매칭된다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[a-z]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알파벳 소문자가 와야하며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[0-9]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숫자만 와야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| : A|B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‘A’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‘B’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괄호 안에 정규식을 그룹으로 만든다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들면 전화번호인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(02)-(3429)-(5000)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이라면 첫번째 그룹과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두번째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세번째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그룹을 분리해서 가져올 수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4582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(re)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특정한 규칙을 가진 문자열을 표현하는데 사용되는 형식 언어이다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*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이상 반복됨을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정리하면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0~N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출현횟수를 말한다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+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이상 반복됨을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정리하면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1~N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출현횟수를 말한다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?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0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반복됨을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{m}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반복됨을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\d{4}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숫자가 연속으로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 오는 경우를 말한다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m,n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}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회부터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회까지 반복되는 모든 경우를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\d{3,4}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숫자가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 또는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자리까지 오는 경우를 말한다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{m,}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회부터 무한 반복되는 모든 경우를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229600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app.e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’, ‘app-e’, ‘app 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 매칭된다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‘^app’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 and orange’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‘orange and apple’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$’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‘orange and apple’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 and orange’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[a-z]’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applz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같이 가장 마지막에 소문자가 오는 경우는 매칭된다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[^a-z]’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은 위와 반대로 마지막에 소문자가 오는 경우를 제외한 모든 경우에 매칭된다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*le’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apppple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이상 반복되는 모든 경우와 매칭된다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(*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이상 반복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ap+le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매칭되지만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‘ale’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(+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이상 반복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ap?le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매칭되지만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와는 매칭되지 않는다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또는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반복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1619</TotalTime>
  <Words>993</Words>
  <Application>Microsoft Office PowerPoint</Application>
  <PresentationFormat>화면 슬라이드 쇼(4:3)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맑은 고딕</vt:lpstr>
      <vt:lpstr>Segoe UI</vt:lpstr>
      <vt:lpstr>Wingdings</vt:lpstr>
      <vt:lpstr>Calibri</vt:lpstr>
      <vt:lpstr>Times New Roman</vt:lpstr>
      <vt:lpstr>Verdana</vt:lpstr>
      <vt:lpstr>Segoe Light</vt:lpstr>
      <vt:lpstr>Presentation1</vt:lpstr>
      <vt:lpstr>6장 </vt:lpstr>
      <vt:lpstr>Module Overview</vt:lpstr>
      <vt:lpstr>Lesson 2: 문자열 처리함수</vt:lpstr>
      <vt:lpstr>Lesson 2: 문자열 처리함수</vt:lpstr>
      <vt:lpstr>Lesson 2: 문자열 처리함수</vt:lpstr>
      <vt:lpstr>Lesson 2: 문자열 처리함수</vt:lpstr>
      <vt:lpstr>Lesson 3: 정규 표현식</vt:lpstr>
      <vt:lpstr>Lesson 3: 정규 표현식</vt:lpstr>
      <vt:lpstr>Lesson 3: 정규 표현식</vt:lpstr>
      <vt:lpstr>Lesson 3: 정규 표현식</vt:lpstr>
      <vt:lpstr>Lesson 3: 정규 표현식</vt:lpstr>
      <vt:lpstr>Lesson 3: 정규 표현식</vt:lpstr>
      <vt:lpstr>Lesson 3: 정규 표현식</vt:lpstr>
      <vt:lpstr>Lesson 3: 정규 표현식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USER</cp:lastModifiedBy>
  <cp:revision>119</cp:revision>
  <dcterms:created xsi:type="dcterms:W3CDTF">2013-03-04T09:54:30Z</dcterms:created>
  <dcterms:modified xsi:type="dcterms:W3CDTF">2023-01-05T05:21:40Z</dcterms:modified>
</cp:coreProperties>
</file>